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82" r:id="rId4"/>
    <p:sldId id="283" r:id="rId5"/>
    <p:sldId id="259" r:id="rId6"/>
    <p:sldId id="266" r:id="rId7"/>
    <p:sldId id="265" r:id="rId8"/>
    <p:sldId id="273" r:id="rId9"/>
    <p:sldId id="269" r:id="rId10"/>
    <p:sldId id="270" r:id="rId11"/>
    <p:sldId id="271" r:id="rId12"/>
    <p:sldId id="279" r:id="rId13"/>
    <p:sldId id="284" r:id="rId14"/>
    <p:sldId id="26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82A91-74B4-47D8-84D2-0CBB3C489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B24FFA-F6B4-4BF5-B19D-DDCD45C0E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F52C22-A8CE-42AA-B1C1-FC7027EBB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76B6F2-4C3F-45FB-AD6C-4454B3B5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66B0-839A-4CFF-8580-A76070E3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6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53807-3B66-43EC-B12D-31808E23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FD146E-4B2D-4FEA-BD15-679560978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FA305C-EA8C-4220-8CB2-44129D47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A4ABBE-6030-4AC0-B980-70639E7E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E05383-DF8F-40A2-98A9-9D455002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97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C5B640B-3568-447D-8467-417800ADC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F3BADA-B3FB-4674-AEEF-1A4113B9B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6BFAA-2ACE-4031-84CB-C4E0844B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74AF1B-61FC-44DD-B963-9C8DC0C0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9AE91A-CCA0-402B-9116-97A4D78C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85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20B25-D588-4E7F-9884-674E11E1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CC6C1B-107E-457E-BA0C-F7789CA93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586602-370E-4CD1-9ABD-61B1DA76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E4642-35D7-4C77-BA95-0ECDD30E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0776FE-B83A-40CC-AA85-BEF372A2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12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185CF-4B6C-4D38-8669-FF62AE9B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E78A20-F3D9-49EA-962F-4F89B8779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C8193-45D8-421B-805A-8B0A2A1CA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F33FA-5DBC-44F5-B6AF-1065AB1C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14A2F3-B129-4F2B-9DD1-549EC95A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07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6B728-33FD-47D0-B01A-94E122E5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D03D24-AD34-4350-B74C-1F92C3E3E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986829-1606-4A97-BE07-D2D4FC6E6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D7A454-E723-4FAD-9029-A9CA03E0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28ECB2-2DC8-4496-8DEF-C89DC36D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EC918C-3764-4C85-85E5-94DB9EAC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96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8A25B-9332-4685-889E-4A463EDF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1565FF-40A9-40D6-8490-96D652D3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79B8A6-B0D5-46AB-9283-BC9CBB333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1CEB88-2027-4770-BF93-40941CBC6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E03F752-107A-40F9-8459-E801506A0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2EA48F9-B19A-41DF-9BC7-C397A59A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85CB315-9778-4900-B9E8-9E5EC57A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6A3B4DE-7A4B-4523-88C0-C2F8650D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49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D44C8-6B3D-4D16-BCD1-291EC6A0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9DDF6A-F634-4612-BD54-B5ACFBA7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81BF31D-0F00-41F5-B67B-13C231E9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615911-10BA-48BC-8FCD-8093A151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79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2E998B-8829-454E-9335-F359A5CD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B3EEAD6-AB2F-4230-9B1C-02F9A204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21D877-5395-4CD8-AEF9-BDB67C14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96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BE8D1-B280-4CC2-B9B1-E1E70C9E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A72349-3EE3-47C9-B790-553C35322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5B2FA6-D0E9-4887-9E18-4E05C48FE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A42EC4-D8C4-48F7-B301-51F24BBF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3E9A45-3E98-47D4-9853-F6A17E95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38C36C-6B08-4545-809E-1E854481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88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F6EF8-6DA9-4590-8C95-0B663724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1742461-A25E-4653-951C-FD79E0A9D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78D2A9-45FB-4312-B12C-4A7BD7130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313775-CF0E-4984-9D5F-B83D72BB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6E25FD-D4D9-4752-8481-2F0479FC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26E666-C88F-4A59-9D7C-0F0A6E3A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4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E044F49-A33D-475E-8349-761999D1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2110A7-A876-4309-AA56-681128FB1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4E92A4-19E9-4F2D-9F85-1BEC5CF8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BC01-40D9-4AF8-AD31-6CB08FB318F1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4ADE6-D57A-437D-A399-E66B1DBC8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6F35D6-2958-43C2-BBF7-62F3859A7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67458-DE3D-451D-AA87-7A840CA095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22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885569-ACDA-4A04-83C5-1CF167487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6" b="91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6153D-499A-4882-965B-9A7AAE0E1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Grafische vormgeving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CAFAB6-0E5A-4C9F-9A6F-96BCE88EA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l-NL" sz="2000" dirty="0"/>
              <a:t>BMN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49489E2-552C-459D-8DB5-A43E0DE4F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 bwMode="auto">
          <a:xfrm>
            <a:off x="7025813" y="105632"/>
            <a:ext cx="4660444" cy="62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3CED3C-8AD0-45E8-9825-532B37060CC7}"/>
              </a:ext>
            </a:extLst>
          </p:cNvPr>
          <p:cNvSpPr txBox="1"/>
          <p:nvPr/>
        </p:nvSpPr>
        <p:spPr>
          <a:xfrm>
            <a:off x="702414" y="24880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Het camerastandpunt of </a:t>
            </a:r>
            <a:r>
              <a:rPr kumimoji="0" lang="nl-NL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perspectief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de hoogte en de hoek van waaruit de camera filmt of fotografeert.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 zijn 3 belangrijke perspectieven: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2F2125-6ACA-4960-A1CB-8081B67F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96" y="1899260"/>
            <a:ext cx="1998305" cy="25816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D2F231-5E24-4B6C-83EC-7083A8F10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91"/>
          <a:stretch/>
        </p:blipFill>
        <p:spPr>
          <a:xfrm>
            <a:off x="4800528" y="1680654"/>
            <a:ext cx="2118187" cy="29454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81838F-E8B6-4583-991A-ED75DBD1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74" y="3545438"/>
            <a:ext cx="1681446" cy="252515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B7D647D-DE20-41F8-BFA8-107BA89FD8C8}"/>
              </a:ext>
            </a:extLst>
          </p:cNvPr>
          <p:cNvSpPr txBox="1"/>
          <p:nvPr/>
        </p:nvSpPr>
        <p:spPr>
          <a:xfrm>
            <a:off x="2307101" y="2067951"/>
            <a:ext cx="227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Vogelperspectief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701ADD3-4CE7-4179-8C9E-A2068D4DA688}"/>
              </a:ext>
            </a:extLst>
          </p:cNvPr>
          <p:cNvSpPr txBox="1"/>
          <p:nvPr/>
        </p:nvSpPr>
        <p:spPr>
          <a:xfrm>
            <a:off x="5036906" y="4808014"/>
            <a:ext cx="211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Kikkerperspectief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AC2580-D9CA-48B0-8118-76F514ABCA87}"/>
              </a:ext>
            </a:extLst>
          </p:cNvPr>
          <p:cNvSpPr txBox="1"/>
          <p:nvPr/>
        </p:nvSpPr>
        <p:spPr>
          <a:xfrm>
            <a:off x="308796" y="5374196"/>
            <a:ext cx="256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Ooghoogteperspectief</a:t>
            </a:r>
          </a:p>
        </p:txBody>
      </p:sp>
      <p:sp>
        <p:nvSpPr>
          <p:cNvPr id="11" name="Tekstballon: ovaal 10">
            <a:extLst>
              <a:ext uri="{FF2B5EF4-FFF2-40B4-BE49-F238E27FC236}">
                <a16:creationId xmlns:a16="http://schemas.microsoft.com/office/drawing/2014/main" id="{72C69467-326B-44A9-8194-5F4BD46B9B7A}"/>
              </a:ext>
            </a:extLst>
          </p:cNvPr>
          <p:cNvSpPr/>
          <p:nvPr/>
        </p:nvSpPr>
        <p:spPr>
          <a:xfrm rot="1079912">
            <a:off x="8665698" y="253218"/>
            <a:ext cx="3526302" cy="18147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5DEAA9D-E4A1-4E22-8872-0D623BA06184}"/>
              </a:ext>
            </a:extLst>
          </p:cNvPr>
          <p:cNvSpPr txBox="1"/>
          <p:nvPr/>
        </p:nvSpPr>
        <p:spPr>
          <a:xfrm rot="1323804">
            <a:off x="8495087" y="628152"/>
            <a:ext cx="409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Portfolio-opdracht 2,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perspectief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Gebruik werkblad G.V.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E8A03A4-3BE3-49FD-A7F9-8BFEC008CD39}"/>
              </a:ext>
            </a:extLst>
          </p:cNvPr>
          <p:cNvSpPr txBox="1"/>
          <p:nvPr/>
        </p:nvSpPr>
        <p:spPr>
          <a:xfrm>
            <a:off x="269364" y="6212114"/>
            <a:ext cx="664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 zelf eens 3 foto’s met verschillende perspectieven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4144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658AD2C-7A4E-4B2F-A8D3-A67F4984A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3" t="6535"/>
          <a:stretch/>
        </p:blipFill>
        <p:spPr>
          <a:xfrm>
            <a:off x="0" y="0"/>
            <a:ext cx="12036816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963A1DB-707E-48D0-84BF-51F0DA76A533}"/>
              </a:ext>
            </a:extLst>
          </p:cNvPr>
          <p:cNvSpPr txBox="1"/>
          <p:nvPr/>
        </p:nvSpPr>
        <p:spPr>
          <a:xfrm>
            <a:off x="1422400" y="2786636"/>
            <a:ext cx="345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Kadrering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305380-9CBE-4032-9E6F-B44F4571DBB1}"/>
              </a:ext>
            </a:extLst>
          </p:cNvPr>
          <p:cNvSpPr txBox="1"/>
          <p:nvPr/>
        </p:nvSpPr>
        <p:spPr>
          <a:xfrm>
            <a:off x="9173029" y="4662937"/>
            <a:ext cx="203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 wil je wel of niet in beeld?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 je alles in beeld of een gedeelte?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3E5957-C3D6-4F50-955E-AD56455CCDE8}"/>
              </a:ext>
            </a:extLst>
          </p:cNvPr>
          <p:cNvSpPr txBox="1"/>
          <p:nvPr/>
        </p:nvSpPr>
        <p:spPr>
          <a:xfrm>
            <a:off x="7284357" y="717735"/>
            <a:ext cx="37773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Kadreren is beslissen wat je in beeld brengt. Hoe kun je dit doen?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 kan door in- of uit te zoomen. Waar wil je het belangrijkste in je beeld? Je denkt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dus na over de compositie.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F0139F-A6B1-4379-A399-9607DDE86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280246"/>
            <a:ext cx="6090432" cy="62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BFB3F2F1-72F5-41D8-8E1B-1D8C5603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649" y="-295343"/>
            <a:ext cx="4731179" cy="313734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207D514-E69C-4C26-8EFC-7CE39DD40B14}"/>
              </a:ext>
            </a:extLst>
          </p:cNvPr>
          <p:cNvSpPr txBox="1"/>
          <p:nvPr/>
        </p:nvSpPr>
        <p:spPr>
          <a:xfrm>
            <a:off x="302018" y="131965"/>
            <a:ext cx="80528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woord maken door het bepalen van typografie!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Typografie hoeft niet alleen geschreven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uitgebeeld met voorwerpen te zijn…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Door een woord visueel te maken zorg je ervoor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 je zonder het woord echt te lezen,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eigenlijk al weet wat er staat!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vorm, plaatsing en kleur van het lettertype zijn erg belangrijk.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B80C45-6FC9-4967-81B1-04EB806F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86" y="3769340"/>
            <a:ext cx="2232263" cy="167419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2A75454-71E6-43CA-8CC7-2AFCEE68F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43" y="4602009"/>
            <a:ext cx="2247900" cy="22479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23982E-C398-4151-ADA9-C41EBE3E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950" y="3313048"/>
            <a:ext cx="2526871" cy="357077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2459A91-A178-4D6B-B082-F5DFDA31A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54" y="4173240"/>
            <a:ext cx="2247900" cy="31337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6C458B5-F95C-4FB4-BB2F-1B722C725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180" b="-1"/>
          <a:stretch/>
        </p:blipFill>
        <p:spPr>
          <a:xfrm>
            <a:off x="7424865" y="3088660"/>
            <a:ext cx="5143500" cy="45139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6AA9BF8-7A6B-4FAE-A996-2A7DD827A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606" y="2626461"/>
            <a:ext cx="3910065" cy="19203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B91248-341B-44CF-9822-BE9745F0CC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21" t="20476" r="12131" b="10614"/>
          <a:stretch/>
        </p:blipFill>
        <p:spPr>
          <a:xfrm>
            <a:off x="5488184" y="3282957"/>
            <a:ext cx="2490786" cy="22162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F72988-5CE1-4AE9-9745-71D9975B6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9275" y="2523081"/>
            <a:ext cx="2195145" cy="21951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F115253-A93D-44DB-BFEA-11ACE2F5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18" t="11560" r="17989" b="13747"/>
          <a:stretch/>
        </p:blipFill>
        <p:spPr>
          <a:xfrm>
            <a:off x="6117506" y="5321735"/>
            <a:ext cx="1454091" cy="1583353"/>
          </a:xfrm>
          <a:prstGeom prst="rect">
            <a:avLst/>
          </a:prstGeom>
        </p:spPr>
      </p:pic>
      <p:sp>
        <p:nvSpPr>
          <p:cNvPr id="19" name="Tekstballon: ovaal 18">
            <a:extLst>
              <a:ext uri="{FF2B5EF4-FFF2-40B4-BE49-F238E27FC236}">
                <a16:creationId xmlns:a16="http://schemas.microsoft.com/office/drawing/2014/main" id="{0EF09361-72FA-4AFE-BEDA-37FFCE24F9B1}"/>
              </a:ext>
            </a:extLst>
          </p:cNvPr>
          <p:cNvSpPr/>
          <p:nvPr/>
        </p:nvSpPr>
        <p:spPr>
          <a:xfrm rot="902199">
            <a:off x="5603642" y="575160"/>
            <a:ext cx="2969344" cy="15082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69D281B-093A-4E13-8730-88C077E92736}"/>
              </a:ext>
            </a:extLst>
          </p:cNvPr>
          <p:cNvSpPr txBox="1"/>
          <p:nvPr/>
        </p:nvSpPr>
        <p:spPr>
          <a:xfrm rot="838618">
            <a:off x="6094621" y="1147077"/>
            <a:ext cx="236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63AE5-AFAC-4652-A3D7-8A9B0BAC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start je?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DD1F14-2975-44E2-86AF-52FA3FD18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 Je kiest een opdracht.</a:t>
            </a:r>
          </a:p>
          <a:p>
            <a:r>
              <a:rPr lang="nl-NL" dirty="0"/>
              <a:t>2 Je kijkt of je deze opdracht met iemand moet maken en geeft je keuze door aan de docent.</a:t>
            </a:r>
          </a:p>
          <a:p>
            <a:r>
              <a:rPr lang="nl-NL" dirty="0"/>
              <a:t>3 Je maakt een </a:t>
            </a:r>
            <a:r>
              <a:rPr lang="nl-NL" dirty="0" err="1"/>
              <a:t>woordweb</a:t>
            </a:r>
            <a:r>
              <a:rPr lang="nl-NL" dirty="0"/>
              <a:t> met minimaal 20 onderwerpen.</a:t>
            </a:r>
          </a:p>
          <a:p>
            <a:r>
              <a:rPr lang="nl-NL" dirty="0"/>
              <a:t>4 Je gaat aan de slag met schetsen van je idee, dit mag met potlood of digitaal.</a:t>
            </a:r>
          </a:p>
          <a:p>
            <a:r>
              <a:rPr lang="nl-NL" dirty="0"/>
              <a:t>En dan ga je aan de slag:</a:t>
            </a:r>
          </a:p>
          <a:p>
            <a:pPr marL="0" indent="0">
              <a:buNone/>
            </a:pPr>
            <a:r>
              <a:rPr lang="nl-NL" dirty="0"/>
              <a:t>   2 lessen voor het </a:t>
            </a:r>
            <a:r>
              <a:rPr lang="nl-NL" dirty="0" err="1"/>
              <a:t>woordweb</a:t>
            </a:r>
            <a:r>
              <a:rPr lang="nl-NL" dirty="0"/>
              <a:t> en de schetsen.</a:t>
            </a:r>
          </a:p>
          <a:p>
            <a:pPr marL="0" indent="0">
              <a:buNone/>
            </a:pPr>
            <a:r>
              <a:rPr lang="nl-NL" dirty="0"/>
              <a:t>   6 lessen voor het maken van je eindwerkstuk.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BD26D5-A53C-4F92-8863-F022FD76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632" y="4271962"/>
            <a:ext cx="2250723" cy="22507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DD4DB8-6133-48AA-8416-C6AD258F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033" y="365125"/>
            <a:ext cx="2196078" cy="19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1DC3B-51F8-4364-9881-D90968CE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B04A1-593B-4FF6-A7B0-24A9DF0CC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C4C3BF-3D48-48AB-93F8-CC0DE3EA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861"/>
            <a:ext cx="12039600" cy="68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1C9D907-A22D-42D0-86E7-C567968C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6" t="14142" b="8703"/>
          <a:stretch/>
        </p:blipFill>
        <p:spPr>
          <a:xfrm>
            <a:off x="-304800" y="-152183"/>
            <a:ext cx="12496801" cy="701018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F52598-5ECF-4A55-806F-14D5B78B3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868" y="680809"/>
            <a:ext cx="6993835" cy="586271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Wat is dat nu grafische vormgeving? 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B6AFDF-959C-47FB-8264-5717342B9537}"/>
              </a:ext>
            </a:extLst>
          </p:cNvPr>
          <p:cNvSpPr txBox="1"/>
          <p:nvPr/>
        </p:nvSpPr>
        <p:spPr>
          <a:xfrm>
            <a:off x="4967147" y="1267080"/>
            <a:ext cx="517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Vormgeving waarbij letters, woorden en beelden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zoals foto’s en tekeningen gebruikt worden.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01393E4-8DF2-4AA9-9161-41A382026A07}"/>
              </a:ext>
            </a:extLst>
          </p:cNvPr>
          <p:cNvSpPr txBox="1"/>
          <p:nvPr/>
        </p:nvSpPr>
        <p:spPr>
          <a:xfrm>
            <a:off x="3431658" y="2100072"/>
            <a:ext cx="779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 doet iemand die grafisch vormgever is?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4B3ABC5-A646-4306-AB52-8D194ED79271}"/>
              </a:ext>
            </a:extLst>
          </p:cNvPr>
          <p:cNvSpPr txBox="1"/>
          <p:nvPr/>
        </p:nvSpPr>
        <p:spPr>
          <a:xfrm>
            <a:off x="2530510" y="2630744"/>
            <a:ext cx="930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Het voorbereiden en creëren van woorden en beelden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 commerciële toepassingen zoals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ontwerpen van posters, flyers, advertenties, boekomslagen en magazines.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Maar ook billboards, verpakkingen, stickers en websites. </a:t>
            </a:r>
          </a:p>
        </p:txBody>
      </p:sp>
    </p:spTree>
    <p:extLst>
      <p:ext uri="{BB962C8B-B14F-4D97-AF65-F5344CB8AC3E}">
        <p14:creationId xmlns:p14="http://schemas.microsoft.com/office/powerpoint/2010/main" val="2449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05F5A77-7131-4557-A8F2-8768373F14AF}"/>
              </a:ext>
            </a:extLst>
          </p:cNvPr>
          <p:cNvSpPr txBox="1"/>
          <p:nvPr/>
        </p:nvSpPr>
        <p:spPr>
          <a:xfrm>
            <a:off x="1961321" y="2767280"/>
            <a:ext cx="8269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 weet ze nog?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7 beeldaspecten?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4F238CE-949E-467B-B1BB-6140AA379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CFE188-D8A4-4C9E-AEA1-B32B14642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5" r="1681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9C37F34-21D9-4551-8B95-8E85198F17A4}"/>
              </a:ext>
            </a:extLst>
          </p:cNvPr>
          <p:cNvSpPr txBox="1"/>
          <p:nvPr/>
        </p:nvSpPr>
        <p:spPr>
          <a:xfrm>
            <a:off x="1162050" y="1164968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Eerst een korte herhaling….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C1EE262-5D6C-432A-9B5D-69B87B92BCC5}"/>
              </a:ext>
            </a:extLst>
          </p:cNvPr>
          <p:cNvSpPr txBox="1"/>
          <p:nvPr/>
        </p:nvSpPr>
        <p:spPr>
          <a:xfrm>
            <a:off x="3429000" y="2620149"/>
            <a:ext cx="779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 weet nog wat een grafisch vormgever is?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B17B8D5-2D15-4D2D-9031-A9D536C4EBCB}"/>
              </a:ext>
            </a:extLst>
          </p:cNvPr>
          <p:cNvSpPr txBox="1"/>
          <p:nvPr/>
        </p:nvSpPr>
        <p:spPr>
          <a:xfrm>
            <a:off x="1028700" y="3837742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Werken voor een opdrachtgever…., waar moet je rekening mee houden? </a:t>
            </a:r>
          </a:p>
        </p:txBody>
      </p:sp>
    </p:spTree>
    <p:extLst>
      <p:ext uri="{BB962C8B-B14F-4D97-AF65-F5344CB8AC3E}">
        <p14:creationId xmlns:p14="http://schemas.microsoft.com/office/powerpoint/2010/main" val="13791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4D1C8-5C7B-413B-BB7E-6215E5FA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132B9-B555-4E33-9E3A-9D44A41CE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0892EC-198F-4BFF-8DC4-7FAF0E34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6389" y="-2677611"/>
            <a:ext cx="6879219" cy="121920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8A7F570-1BF6-4309-873E-60D44C05F4A0}"/>
              </a:ext>
            </a:extLst>
          </p:cNvPr>
          <p:cNvSpPr txBox="1"/>
          <p:nvPr/>
        </p:nvSpPr>
        <p:spPr>
          <a:xfrm>
            <a:off x="1683024" y="1293122"/>
            <a:ext cx="84813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 staat ons te wachten?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grafische vormgeving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 uit: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Website bouwen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</a:t>
            </a: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 hoes maken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</a:t>
            </a: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Woord in beeld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2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39BE223C-F37F-49A9-9D6B-0C82D68C7847}"/>
              </a:ext>
            </a:extLst>
          </p:cNvPr>
          <p:cNvSpPr txBox="1">
            <a:spLocks/>
          </p:cNvSpPr>
          <p:nvPr/>
        </p:nvSpPr>
        <p:spPr>
          <a:xfrm>
            <a:off x="1106525" y="302920"/>
            <a:ext cx="9503418" cy="108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Je eigen website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bouwen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met 2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personen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EC0BB7-3A88-4375-AA84-5580F1C112DB}"/>
              </a:ext>
            </a:extLst>
          </p:cNvPr>
          <p:cNvSpPr txBox="1"/>
          <p:nvPr/>
        </p:nvSpPr>
        <p:spPr>
          <a:xfrm>
            <a:off x="8661985" y="1942288"/>
            <a:ext cx="3313114" cy="378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C86A772-88E9-4B92-8466-C557ED5426EE}"/>
              </a:ext>
            </a:extLst>
          </p:cNvPr>
          <p:cNvSpPr txBox="1"/>
          <p:nvPr/>
        </p:nvSpPr>
        <p:spPr>
          <a:xfrm>
            <a:off x="8747664" y="725714"/>
            <a:ext cx="3511296" cy="606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eindwerk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kiezen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website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ontwerpen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 in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ontwerp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OOK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gebruik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 je eigen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gemaakte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deze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website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reclame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hobby of…?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website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wordt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gemaakt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via: jouwweb.nl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1E9D9E-2B49-47A6-B35E-B12B91D2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" y="1629458"/>
            <a:ext cx="2694182" cy="47864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A37C23-0A30-47E0-9628-583F27FB6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45"/>
          <a:stretch/>
        </p:blipFill>
        <p:spPr>
          <a:xfrm>
            <a:off x="2854935" y="1629458"/>
            <a:ext cx="2883762" cy="478647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46F3BE-54AA-4AED-A7BA-08133D03E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206"/>
          <a:stretch/>
        </p:blipFill>
        <p:spPr>
          <a:xfrm>
            <a:off x="5831918" y="1626897"/>
            <a:ext cx="2908205" cy="47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39BE223C-F37F-49A9-9D6B-0C82D68C7847}"/>
              </a:ext>
            </a:extLst>
          </p:cNvPr>
          <p:cNvSpPr txBox="1">
            <a:spLocks/>
          </p:cNvSpPr>
          <p:nvPr/>
        </p:nvSpPr>
        <p:spPr>
          <a:xfrm>
            <a:off x="758893" y="302918"/>
            <a:ext cx="9503418" cy="108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 CD/LP hoes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EC0BB7-3A88-4375-AA84-5580F1C112DB}"/>
              </a:ext>
            </a:extLst>
          </p:cNvPr>
          <p:cNvSpPr txBox="1"/>
          <p:nvPr/>
        </p:nvSpPr>
        <p:spPr>
          <a:xfrm>
            <a:off x="8661985" y="1942288"/>
            <a:ext cx="3313114" cy="378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EF9F80-C6E5-4ACB-95BA-708B4891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" y="1693729"/>
            <a:ext cx="2592388" cy="47222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978ECD-3CD5-4539-9D26-2006BFE00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5" y="1693727"/>
            <a:ext cx="2566409" cy="47864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B8CA52-262E-4885-9595-BE98CBFEF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94" y="1693728"/>
            <a:ext cx="2906835" cy="472220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C86A772-88E9-4B92-8466-C557ED5426EE}"/>
              </a:ext>
            </a:extLst>
          </p:cNvPr>
          <p:cNvSpPr txBox="1"/>
          <p:nvPr/>
        </p:nvSpPr>
        <p:spPr>
          <a:xfrm>
            <a:off x="8747664" y="725714"/>
            <a:ext cx="3511296" cy="606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eindwerk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kiezen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LP/CD hoes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ontwerpen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 in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ontwerp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gebruik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restvorm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deze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‘hoes’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reclame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hobby.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of 2D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gemaakt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worden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139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al 28">
            <a:extLst>
              <a:ext uri="{FF2B5EF4-FFF2-40B4-BE49-F238E27FC236}">
                <a16:creationId xmlns:a16="http://schemas.microsoft.com/office/drawing/2014/main" id="{06C8CEBB-FF14-4604-8135-208EC9233C9D}"/>
              </a:ext>
            </a:extLst>
          </p:cNvPr>
          <p:cNvSpPr/>
          <p:nvPr/>
        </p:nvSpPr>
        <p:spPr>
          <a:xfrm>
            <a:off x="4397166" y="875650"/>
            <a:ext cx="3372594" cy="1277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B4F12C-DDFE-4D03-AC89-7BFD98E2508B}"/>
              </a:ext>
            </a:extLst>
          </p:cNvPr>
          <p:cNvSpPr txBox="1"/>
          <p:nvPr/>
        </p:nvSpPr>
        <p:spPr>
          <a:xfrm>
            <a:off x="827314" y="391885"/>
            <a:ext cx="105373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 weten we nog van het beeldaspect…..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VORM?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C6607F-BAD2-454B-AAFC-3536BB64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10" y="1836426"/>
            <a:ext cx="2627809" cy="37460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D418D4-0EAE-4942-A1BC-33180EB89694}"/>
              </a:ext>
            </a:extLst>
          </p:cNvPr>
          <p:cNvSpPr txBox="1"/>
          <p:nvPr/>
        </p:nvSpPr>
        <p:spPr>
          <a:xfrm>
            <a:off x="3164115" y="2606097"/>
            <a:ext cx="693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 zijn bij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grafische vormgeving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twee aspecten van belang: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6F6113-3169-4CD2-83D7-2FE16E00D3BF}"/>
              </a:ext>
            </a:extLst>
          </p:cNvPr>
          <p:cNvSpPr txBox="1"/>
          <p:nvPr/>
        </p:nvSpPr>
        <p:spPr>
          <a:xfrm>
            <a:off x="691405" y="5727103"/>
            <a:ext cx="377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Vorm-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FF8DA33-97C7-436E-A3E1-39C9E35A9125}"/>
              </a:ext>
            </a:extLst>
          </p:cNvPr>
          <p:cNvSpPr txBox="1"/>
          <p:nvPr/>
        </p:nvSpPr>
        <p:spPr>
          <a:xfrm>
            <a:off x="6836228" y="5804591"/>
            <a:ext cx="535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Figuratief-abstraheren-Abstract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8991BA-C5CA-4602-A173-9717ED4F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7" y="3022667"/>
            <a:ext cx="3212937" cy="254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97A0ED5-DDC9-48C1-8AA8-106E5B6DE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542" y="5872794"/>
            <a:ext cx="1688640" cy="376759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65C82B9E-32B7-49BE-BDF1-B2E3B62E4BAE}"/>
              </a:ext>
            </a:extLst>
          </p:cNvPr>
          <p:cNvCxnSpPr>
            <a:cxnSpLocks/>
          </p:cNvCxnSpPr>
          <p:nvPr/>
        </p:nvCxnSpPr>
        <p:spPr>
          <a:xfrm flipH="1">
            <a:off x="3189191" y="3130469"/>
            <a:ext cx="1857831" cy="24519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39C42DA-3E07-4332-9460-300DAEBE72C0}"/>
              </a:ext>
            </a:extLst>
          </p:cNvPr>
          <p:cNvCxnSpPr>
            <a:cxnSpLocks/>
          </p:cNvCxnSpPr>
          <p:nvPr/>
        </p:nvCxnSpPr>
        <p:spPr>
          <a:xfrm>
            <a:off x="6662057" y="3130469"/>
            <a:ext cx="1857831" cy="25862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EA5C81CE-9E13-407A-8FF0-212683CFC8D1}"/>
              </a:ext>
            </a:extLst>
          </p:cNvPr>
          <p:cNvSpPr txBox="1"/>
          <p:nvPr/>
        </p:nvSpPr>
        <p:spPr>
          <a:xfrm>
            <a:off x="3922743" y="3428619"/>
            <a:ext cx="4512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van restvorm bij de CD/LP hoes</a:t>
            </a:r>
          </a:p>
        </p:txBody>
      </p:sp>
    </p:spTree>
    <p:extLst>
      <p:ext uri="{BB962C8B-B14F-4D97-AF65-F5344CB8AC3E}">
        <p14:creationId xmlns:p14="http://schemas.microsoft.com/office/powerpoint/2010/main" val="16676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A9E1915-65F9-4E0F-9941-A587B653E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25" t="5539" r="5955" b="76000"/>
          <a:stretch/>
        </p:blipFill>
        <p:spPr>
          <a:xfrm>
            <a:off x="858129" y="3429000"/>
            <a:ext cx="4501661" cy="2522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DFE3A2-A666-4BED-9933-84B64E9F2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b="50082"/>
          <a:stretch/>
        </p:blipFill>
        <p:spPr bwMode="auto">
          <a:xfrm>
            <a:off x="3251392" y="45819"/>
            <a:ext cx="5372101" cy="18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C5272C-CFC1-4E87-B198-CD1A7466EABB}"/>
              </a:ext>
            </a:extLst>
          </p:cNvPr>
          <p:cNvSpPr txBox="1"/>
          <p:nvPr/>
        </p:nvSpPr>
        <p:spPr>
          <a:xfrm>
            <a:off x="4091037" y="2264897"/>
            <a:ext cx="400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Basis begrippen fotografie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BB771F-9E19-4D5A-AB75-3B832AA2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5132">
            <a:off x="6168422" y="3383913"/>
            <a:ext cx="4505334" cy="251786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8FCD10-D9EE-4BE4-8E3A-B1FBA2540038}"/>
              </a:ext>
            </a:extLst>
          </p:cNvPr>
          <p:cNvSpPr txBox="1"/>
          <p:nvPr/>
        </p:nvSpPr>
        <p:spPr>
          <a:xfrm rot="515025">
            <a:off x="7498078" y="3954583"/>
            <a:ext cx="225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Kadrering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2CF7B25-20F1-4FAC-911E-8910D9A956C3}"/>
              </a:ext>
            </a:extLst>
          </p:cNvPr>
          <p:cNvCxnSpPr>
            <a:cxnSpLocks/>
          </p:cNvCxnSpPr>
          <p:nvPr/>
        </p:nvCxnSpPr>
        <p:spPr>
          <a:xfrm flipH="1">
            <a:off x="3902685" y="2726561"/>
            <a:ext cx="1093385" cy="7322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2CEF42C-3313-41F9-A756-53BC74B1DF83}"/>
              </a:ext>
            </a:extLst>
          </p:cNvPr>
          <p:cNvCxnSpPr>
            <a:cxnSpLocks/>
          </p:cNvCxnSpPr>
          <p:nvPr/>
        </p:nvCxnSpPr>
        <p:spPr>
          <a:xfrm>
            <a:off x="6281530" y="2818201"/>
            <a:ext cx="1190107" cy="4153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129FFEE1-2D87-4D87-B45A-424386E6B4F9}"/>
              </a:ext>
            </a:extLst>
          </p:cNvPr>
          <p:cNvSpPr/>
          <p:nvPr/>
        </p:nvSpPr>
        <p:spPr>
          <a:xfrm rot="20945334" flipH="1">
            <a:off x="769902" y="3923805"/>
            <a:ext cx="41607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Perspectief</a:t>
            </a:r>
            <a:endParaRPr kumimoji="0" lang="nl-NL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19B179-0B76-4514-9802-954D8C98DF04}"/>
              </a:ext>
            </a:extLst>
          </p:cNvPr>
          <p:cNvSpPr txBox="1"/>
          <p:nvPr/>
        </p:nvSpPr>
        <p:spPr>
          <a:xfrm>
            <a:off x="3902685" y="1763500"/>
            <a:ext cx="68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Deze opdracht maak je met 2 personen…</a:t>
            </a:r>
          </a:p>
        </p:txBody>
      </p:sp>
    </p:spTree>
    <p:extLst>
      <p:ext uri="{BB962C8B-B14F-4D97-AF65-F5344CB8AC3E}">
        <p14:creationId xmlns:p14="http://schemas.microsoft.com/office/powerpoint/2010/main" val="32517392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548</Words>
  <Application>Microsoft Office PowerPoint</Application>
  <PresentationFormat>Breedbeeld</PresentationFormat>
  <Paragraphs>84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Grafische vormgeving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start je?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Grafische vormgeving</dc:title>
  <dc:creator>Ankie</dc:creator>
  <cp:lastModifiedBy>Ankie</cp:lastModifiedBy>
  <cp:revision>1</cp:revision>
  <dcterms:created xsi:type="dcterms:W3CDTF">2022-04-07T18:14:47Z</dcterms:created>
  <dcterms:modified xsi:type="dcterms:W3CDTF">2022-04-07T18:44:49Z</dcterms:modified>
</cp:coreProperties>
</file>