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2" r:id="rId7"/>
    <p:sldId id="258" r:id="rId8"/>
    <p:sldId id="266" r:id="rId9"/>
    <p:sldId id="272" r:id="rId10"/>
    <p:sldId id="273" r:id="rId11"/>
    <p:sldId id="268" r:id="rId12"/>
    <p:sldId id="275" r:id="rId13"/>
    <p:sldId id="274" r:id="rId14"/>
    <p:sldId id="271" r:id="rId15"/>
    <p:sldId id="276" r:id="rId16"/>
    <p:sldId id="261" r:id="rId17"/>
    <p:sldId id="263" r:id="rId18"/>
    <p:sldId id="265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0CE44A-E1CC-49D6-93D6-E9EB35BC4809}" v="60" dt="2019-10-19T19:18:11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an Vellinga" userId="dd07eaf6-7f69-435f-816b-de39cdc130ee" providerId="ADAL" clId="{D5DF7AE4-8B66-4FFF-950E-F0716E65135E}"/>
    <pc:docChg chg="modSld">
      <pc:chgData name="Daan Vellinga" userId="dd07eaf6-7f69-435f-816b-de39cdc130ee" providerId="ADAL" clId="{D5DF7AE4-8B66-4FFF-950E-F0716E65135E}" dt="2019-09-25T07:57:40.183" v="883" actId="20577"/>
      <pc:docMkLst>
        <pc:docMk/>
      </pc:docMkLst>
      <pc:sldChg chg="modSp">
        <pc:chgData name="Daan Vellinga" userId="dd07eaf6-7f69-435f-816b-de39cdc130ee" providerId="ADAL" clId="{D5DF7AE4-8B66-4FFF-950E-F0716E65135E}" dt="2019-09-25T07:49:43.690" v="77" actId="20577"/>
        <pc:sldMkLst>
          <pc:docMk/>
          <pc:sldMk cId="2436911411" sldId="257"/>
        </pc:sldMkLst>
        <pc:spChg chg="mod">
          <ac:chgData name="Daan Vellinga" userId="dd07eaf6-7f69-435f-816b-de39cdc130ee" providerId="ADAL" clId="{D5DF7AE4-8B66-4FFF-950E-F0716E65135E}" dt="2019-09-25T07:49:43.690" v="77" actId="20577"/>
          <ac:spMkLst>
            <pc:docMk/>
            <pc:sldMk cId="2436911411" sldId="257"/>
            <ac:spMk id="2" creationId="{1C0BCC78-C7B2-4794-A6F9-82B73FD80CC4}"/>
          </ac:spMkLst>
        </pc:spChg>
      </pc:sldChg>
      <pc:sldChg chg="modSp">
        <pc:chgData name="Daan Vellinga" userId="dd07eaf6-7f69-435f-816b-de39cdc130ee" providerId="ADAL" clId="{D5DF7AE4-8B66-4FFF-950E-F0716E65135E}" dt="2019-09-25T07:57:40.183" v="883" actId="20577"/>
        <pc:sldMkLst>
          <pc:docMk/>
          <pc:sldMk cId="4022574951" sldId="258"/>
        </pc:sldMkLst>
        <pc:spChg chg="mod">
          <ac:chgData name="Daan Vellinga" userId="dd07eaf6-7f69-435f-816b-de39cdc130ee" providerId="ADAL" clId="{D5DF7AE4-8B66-4FFF-950E-F0716E65135E}" dt="2019-09-25T07:57:40.183" v="883" actId="20577"/>
          <ac:spMkLst>
            <pc:docMk/>
            <pc:sldMk cId="4022574951" sldId="258"/>
            <ac:spMk id="5" creationId="{E114CC36-26FF-4B41-90C4-84C1124497CE}"/>
          </ac:spMkLst>
        </pc:spChg>
      </pc:sldChg>
      <pc:sldChg chg="modSp">
        <pc:chgData name="Daan Vellinga" userId="dd07eaf6-7f69-435f-816b-de39cdc130ee" providerId="ADAL" clId="{D5DF7AE4-8B66-4FFF-950E-F0716E65135E}" dt="2019-09-25T07:57:25.619" v="879" actId="20577"/>
        <pc:sldMkLst>
          <pc:docMk/>
          <pc:sldMk cId="1348527880" sldId="262"/>
        </pc:sldMkLst>
        <pc:spChg chg="mod">
          <ac:chgData name="Daan Vellinga" userId="dd07eaf6-7f69-435f-816b-de39cdc130ee" providerId="ADAL" clId="{D5DF7AE4-8B66-4FFF-950E-F0716E65135E}" dt="2019-09-25T07:57:25.619" v="879" actId="20577"/>
          <ac:spMkLst>
            <pc:docMk/>
            <pc:sldMk cId="1348527880" sldId="262"/>
            <ac:spMk id="2" creationId="{1C0BCC78-C7B2-4794-A6F9-82B73FD80CC4}"/>
          </ac:spMkLst>
        </pc:spChg>
      </pc:sldChg>
    </pc:docChg>
  </pc:docChgLst>
  <pc:docChgLst>
    <pc:chgData name="Daan Vellinga" userId="dd07eaf6-7f69-435f-816b-de39cdc130ee" providerId="ADAL" clId="{440CE44A-E1CC-49D6-93D6-E9EB35BC4809}"/>
    <pc:docChg chg="undo custSel mod addSld delSld modSld sldOrd">
      <pc:chgData name="Daan Vellinga" userId="dd07eaf6-7f69-435f-816b-de39cdc130ee" providerId="ADAL" clId="{440CE44A-E1CC-49D6-93D6-E9EB35BC4809}" dt="2019-10-19T19:18:11.552" v="1086"/>
      <pc:docMkLst>
        <pc:docMk/>
      </pc:docMkLst>
      <pc:sldChg chg="del">
        <pc:chgData name="Daan Vellinga" userId="dd07eaf6-7f69-435f-816b-de39cdc130ee" providerId="ADAL" clId="{440CE44A-E1CC-49D6-93D6-E9EB35BC4809}" dt="2019-10-19T19:17:53.177" v="1085" actId="2696"/>
        <pc:sldMkLst>
          <pc:docMk/>
          <pc:sldMk cId="1637170451" sldId="260"/>
        </pc:sldMkLst>
      </pc:sldChg>
      <pc:sldChg chg="modSp del">
        <pc:chgData name="Daan Vellinga" userId="dd07eaf6-7f69-435f-816b-de39cdc130ee" providerId="ADAL" clId="{440CE44A-E1CC-49D6-93D6-E9EB35BC4809}" dt="2019-10-19T19:17:32.290" v="1083" actId="2696"/>
        <pc:sldMkLst>
          <pc:docMk/>
          <pc:sldMk cId="2815152406" sldId="264"/>
        </pc:sldMkLst>
        <pc:spChg chg="mod">
          <ac:chgData name="Daan Vellinga" userId="dd07eaf6-7f69-435f-816b-de39cdc130ee" providerId="ADAL" clId="{440CE44A-E1CC-49D6-93D6-E9EB35BC4809}" dt="2019-10-11T08:32:55.865" v="0" actId="20577"/>
          <ac:spMkLst>
            <pc:docMk/>
            <pc:sldMk cId="2815152406" sldId="264"/>
            <ac:spMk id="3" creationId="{7C15F2F7-E0E0-4DE5-B809-AA2C36B04D2F}"/>
          </ac:spMkLst>
        </pc:spChg>
      </pc:sldChg>
      <pc:sldChg chg="addSp modSp add">
        <pc:chgData name="Daan Vellinga" userId="dd07eaf6-7f69-435f-816b-de39cdc130ee" providerId="ADAL" clId="{440CE44A-E1CC-49D6-93D6-E9EB35BC4809}" dt="2019-10-11T13:02:33.760" v="4" actId="962"/>
        <pc:sldMkLst>
          <pc:docMk/>
          <pc:sldMk cId="4091365801" sldId="266"/>
        </pc:sldMkLst>
        <pc:picChg chg="add mod">
          <ac:chgData name="Daan Vellinga" userId="dd07eaf6-7f69-435f-816b-de39cdc130ee" providerId="ADAL" clId="{440CE44A-E1CC-49D6-93D6-E9EB35BC4809}" dt="2019-10-11T13:02:33.760" v="4" actId="962"/>
          <ac:picMkLst>
            <pc:docMk/>
            <pc:sldMk cId="4091365801" sldId="266"/>
            <ac:picMk id="3" creationId="{FDFBE5BE-54BA-4C28-A548-7BE27D7ED2B8}"/>
          </ac:picMkLst>
        </pc:picChg>
      </pc:sldChg>
      <pc:sldChg chg="add del">
        <pc:chgData name="Daan Vellinga" userId="dd07eaf6-7f69-435f-816b-de39cdc130ee" providerId="ADAL" clId="{440CE44A-E1CC-49D6-93D6-E9EB35BC4809}" dt="2019-10-19T18:44:47.552" v="255" actId="2696"/>
        <pc:sldMkLst>
          <pc:docMk/>
          <pc:sldMk cId="3373900094" sldId="267"/>
        </pc:sldMkLst>
      </pc:sldChg>
      <pc:sldChg chg="addSp delSp modSp add mod ord setBg setClrOvrMap">
        <pc:chgData name="Daan Vellinga" userId="dd07eaf6-7f69-435f-816b-de39cdc130ee" providerId="ADAL" clId="{440CE44A-E1CC-49D6-93D6-E9EB35BC4809}" dt="2019-10-19T19:06:13.644" v="867"/>
        <pc:sldMkLst>
          <pc:docMk/>
          <pc:sldMk cId="2371457212" sldId="268"/>
        </pc:sldMkLst>
        <pc:spChg chg="mod ord">
          <ac:chgData name="Daan Vellinga" userId="dd07eaf6-7f69-435f-816b-de39cdc130ee" providerId="ADAL" clId="{440CE44A-E1CC-49D6-93D6-E9EB35BC4809}" dt="2019-10-19T19:05:53.246" v="863" actId="26606"/>
          <ac:spMkLst>
            <pc:docMk/>
            <pc:sldMk cId="2371457212" sldId="268"/>
            <ac:spMk id="2" creationId="{1D42AE66-514D-4279-ACF2-C874881E464E}"/>
          </ac:spMkLst>
        </pc:spChg>
        <pc:spChg chg="mod ord">
          <ac:chgData name="Daan Vellinga" userId="dd07eaf6-7f69-435f-816b-de39cdc130ee" providerId="ADAL" clId="{440CE44A-E1CC-49D6-93D6-E9EB35BC4809}" dt="2019-10-19T19:05:53.246" v="863" actId="26606"/>
          <ac:spMkLst>
            <pc:docMk/>
            <pc:sldMk cId="2371457212" sldId="268"/>
            <ac:spMk id="3" creationId="{DFAE15CB-0AE6-4F44-984C-50E7354ABFB3}"/>
          </ac:spMkLst>
        </pc:spChg>
        <pc:spChg chg="add del">
          <ac:chgData name="Daan Vellinga" userId="dd07eaf6-7f69-435f-816b-de39cdc130ee" providerId="ADAL" clId="{440CE44A-E1CC-49D6-93D6-E9EB35BC4809}" dt="2019-10-19T19:06:10.535" v="865"/>
          <ac:spMkLst>
            <pc:docMk/>
            <pc:sldMk cId="2371457212" sldId="268"/>
            <ac:spMk id="10" creationId="{7FD9DFA5-92BE-4700-B49B-32B4E9308201}"/>
          </ac:spMkLst>
        </pc:spChg>
        <pc:spChg chg="add del">
          <ac:chgData name="Daan Vellinga" userId="dd07eaf6-7f69-435f-816b-de39cdc130ee" providerId="ADAL" clId="{440CE44A-E1CC-49D6-93D6-E9EB35BC4809}" dt="2019-10-19T19:06:13.644" v="867"/>
          <ac:spMkLst>
            <pc:docMk/>
            <pc:sldMk cId="2371457212" sldId="268"/>
            <ac:spMk id="11" creationId="{3DF19701-5E26-4C60-A560-3E97C8B889AA}"/>
          </ac:spMkLst>
        </pc:spChg>
        <pc:spChg chg="add del">
          <ac:chgData name="Daan Vellinga" userId="dd07eaf6-7f69-435f-816b-de39cdc130ee" providerId="ADAL" clId="{440CE44A-E1CC-49D6-93D6-E9EB35BC4809}" dt="2019-10-19T18:42:30.586" v="225" actId="26606"/>
          <ac:spMkLst>
            <pc:docMk/>
            <pc:sldMk cId="2371457212" sldId="268"/>
            <ac:spMk id="71" creationId="{B849539B-3694-4E8A-A991-D68126CF3390}"/>
          </ac:spMkLst>
        </pc:spChg>
        <pc:spChg chg="add del">
          <ac:chgData name="Daan Vellinga" userId="dd07eaf6-7f69-435f-816b-de39cdc130ee" providerId="ADAL" clId="{440CE44A-E1CC-49D6-93D6-E9EB35BC4809}" dt="2019-10-19T18:42:37.507" v="229" actId="26606"/>
          <ac:spMkLst>
            <pc:docMk/>
            <pc:sldMk cId="2371457212" sldId="268"/>
            <ac:spMk id="79" creationId="{80E1AEAE-1F52-4C29-925C-27738417E9F5}"/>
          </ac:spMkLst>
        </pc:spChg>
        <pc:spChg chg="add del">
          <ac:chgData name="Daan Vellinga" userId="dd07eaf6-7f69-435f-816b-de39cdc130ee" providerId="ADAL" clId="{440CE44A-E1CC-49D6-93D6-E9EB35BC4809}" dt="2019-10-19T18:43:20.109" v="240" actId="26606"/>
          <ac:spMkLst>
            <pc:docMk/>
            <pc:sldMk cId="2371457212" sldId="268"/>
            <ac:spMk id="86" creationId="{C99A8FB7-A79B-4BC9-9D56-B79587F6AA3E}"/>
          </ac:spMkLst>
        </pc:spChg>
        <pc:spChg chg="add del">
          <ac:chgData name="Daan Vellinga" userId="dd07eaf6-7f69-435f-816b-de39cdc130ee" providerId="ADAL" clId="{440CE44A-E1CC-49D6-93D6-E9EB35BC4809}" dt="2019-10-19T18:43:20.109" v="240" actId="26606"/>
          <ac:spMkLst>
            <pc:docMk/>
            <pc:sldMk cId="2371457212" sldId="268"/>
            <ac:spMk id="88" creationId="{B23893E2-3349-46D7-A7AA-B9E447957FB1}"/>
          </ac:spMkLst>
        </pc:spChg>
        <pc:spChg chg="add del">
          <ac:chgData name="Daan Vellinga" userId="dd07eaf6-7f69-435f-816b-de39cdc130ee" providerId="ADAL" clId="{440CE44A-E1CC-49D6-93D6-E9EB35BC4809}" dt="2019-10-19T18:43:20.109" v="240" actId="26606"/>
          <ac:spMkLst>
            <pc:docMk/>
            <pc:sldMk cId="2371457212" sldId="268"/>
            <ac:spMk id="90" creationId="{4BFC77B5-F38E-4A7D-80BD-C3A10B717767}"/>
          </ac:spMkLst>
        </pc:spChg>
        <pc:spChg chg="add del">
          <ac:chgData name="Daan Vellinga" userId="dd07eaf6-7f69-435f-816b-de39cdc130ee" providerId="ADAL" clId="{440CE44A-E1CC-49D6-93D6-E9EB35BC4809}" dt="2019-10-19T18:43:40.818" v="244" actId="26606"/>
          <ac:spMkLst>
            <pc:docMk/>
            <pc:sldMk cId="2371457212" sldId="268"/>
            <ac:spMk id="92" creationId="{9973AF05-1CBD-4B57-BB0F-EAEF9F8FB679}"/>
          </ac:spMkLst>
        </pc:spChg>
        <pc:spChg chg="add del">
          <ac:chgData name="Daan Vellinga" userId="dd07eaf6-7f69-435f-816b-de39cdc130ee" providerId="ADAL" clId="{440CE44A-E1CC-49D6-93D6-E9EB35BC4809}" dt="2019-10-19T18:42:44.445" v="233" actId="26606"/>
          <ac:spMkLst>
            <pc:docMk/>
            <pc:sldMk cId="2371457212" sldId="268"/>
            <ac:spMk id="1029" creationId="{B849539B-3694-4E8A-A991-D68126CF3390}"/>
          </ac:spMkLst>
        </pc:spChg>
        <pc:spChg chg="add del">
          <ac:chgData name="Daan Vellinga" userId="dd07eaf6-7f69-435f-816b-de39cdc130ee" providerId="ADAL" clId="{440CE44A-E1CC-49D6-93D6-E9EB35BC4809}" dt="2019-10-19T18:42:37.507" v="229" actId="26606"/>
          <ac:spMkLst>
            <pc:docMk/>
            <pc:sldMk cId="2371457212" sldId="268"/>
            <ac:spMk id="1030" creationId="{EBB6D9F6-3E47-45AD-8461-718A3C87E3E8}"/>
          </ac:spMkLst>
        </pc:spChg>
        <pc:spChg chg="add del">
          <ac:chgData name="Daan Vellinga" userId="dd07eaf6-7f69-435f-816b-de39cdc130ee" providerId="ADAL" clId="{440CE44A-E1CC-49D6-93D6-E9EB35BC4809}" dt="2019-10-19T18:42:37.507" v="229" actId="26606"/>
          <ac:spMkLst>
            <pc:docMk/>
            <pc:sldMk cId="2371457212" sldId="268"/>
            <ac:spMk id="1031" creationId="{A3B16A00-A549-4B07-B8C2-4B3A966D9E26}"/>
          </ac:spMkLst>
        </pc:spChg>
        <pc:spChg chg="add del">
          <ac:chgData name="Daan Vellinga" userId="dd07eaf6-7f69-435f-816b-de39cdc130ee" providerId="ADAL" clId="{440CE44A-E1CC-49D6-93D6-E9EB35BC4809}" dt="2019-10-19T18:42:37.507" v="229" actId="26606"/>
          <ac:spMkLst>
            <pc:docMk/>
            <pc:sldMk cId="2371457212" sldId="268"/>
            <ac:spMk id="1032" creationId="{33B86BAE-87B4-4192-ABB2-627FFC965AC7}"/>
          </ac:spMkLst>
        </pc:spChg>
        <pc:spChg chg="add del">
          <ac:chgData name="Daan Vellinga" userId="dd07eaf6-7f69-435f-816b-de39cdc130ee" providerId="ADAL" clId="{440CE44A-E1CC-49D6-93D6-E9EB35BC4809}" dt="2019-10-19T18:42:37.507" v="229" actId="26606"/>
          <ac:spMkLst>
            <pc:docMk/>
            <pc:sldMk cId="2371457212" sldId="268"/>
            <ac:spMk id="1033" creationId="{22BB4F03-4463-45CC-89A7-8E03412EDDBF}"/>
          </ac:spMkLst>
        </pc:spChg>
        <pc:spChg chg="add del">
          <ac:chgData name="Daan Vellinga" userId="dd07eaf6-7f69-435f-816b-de39cdc130ee" providerId="ADAL" clId="{440CE44A-E1CC-49D6-93D6-E9EB35BC4809}" dt="2019-10-19T19:05:53.246" v="863" actId="26606"/>
          <ac:spMkLst>
            <pc:docMk/>
            <pc:sldMk cId="2371457212" sldId="268"/>
            <ac:spMk id="1037" creationId="{07977D39-626F-40D7-B00F-16E02602DD5A}"/>
          </ac:spMkLst>
        </pc:spChg>
        <pc:spChg chg="add del">
          <ac:chgData name="Daan Vellinga" userId="dd07eaf6-7f69-435f-816b-de39cdc130ee" providerId="ADAL" clId="{440CE44A-E1CC-49D6-93D6-E9EB35BC4809}" dt="2019-10-19T18:43:41.938" v="247" actId="26606"/>
          <ac:spMkLst>
            <pc:docMk/>
            <pc:sldMk cId="2371457212" sldId="268"/>
            <ac:spMk id="1038" creationId="{07977D39-626F-40D7-B00F-16E02602DD5A}"/>
          </ac:spMkLst>
        </pc:spChg>
        <pc:spChg chg="add del">
          <ac:chgData name="Daan Vellinga" userId="dd07eaf6-7f69-435f-816b-de39cdc130ee" providerId="ADAL" clId="{440CE44A-E1CC-49D6-93D6-E9EB35BC4809}" dt="2019-10-19T18:43:41.938" v="247" actId="26606"/>
          <ac:spMkLst>
            <pc:docMk/>
            <pc:sldMk cId="2371457212" sldId="268"/>
            <ac:spMk id="1039" creationId="{B905CDE4-B751-4B3E-B625-6E59F8903414}"/>
          </ac:spMkLst>
        </pc:spChg>
        <pc:spChg chg="add del">
          <ac:chgData name="Daan Vellinga" userId="dd07eaf6-7f69-435f-816b-de39cdc130ee" providerId="ADAL" clId="{440CE44A-E1CC-49D6-93D6-E9EB35BC4809}" dt="2019-10-19T18:43:41.938" v="247" actId="26606"/>
          <ac:spMkLst>
            <pc:docMk/>
            <pc:sldMk cId="2371457212" sldId="268"/>
            <ac:spMk id="1040" creationId="{08108C16-F4C0-44AA-999D-17BD39219B24}"/>
          </ac:spMkLst>
        </pc:spChg>
        <pc:spChg chg="add del">
          <ac:chgData name="Daan Vellinga" userId="dd07eaf6-7f69-435f-816b-de39cdc130ee" providerId="ADAL" clId="{440CE44A-E1CC-49D6-93D6-E9EB35BC4809}" dt="2019-10-19T18:43:41.938" v="247" actId="26606"/>
          <ac:spMkLst>
            <pc:docMk/>
            <pc:sldMk cId="2371457212" sldId="268"/>
            <ac:spMk id="1041" creationId="{C8F10CB3-3B5E-4C7A-98CF-B87454DDFA39}"/>
          </ac:spMkLst>
        </pc:spChg>
        <pc:spChg chg="add del">
          <ac:chgData name="Daan Vellinga" userId="dd07eaf6-7f69-435f-816b-de39cdc130ee" providerId="ADAL" clId="{440CE44A-E1CC-49D6-93D6-E9EB35BC4809}" dt="2019-10-19T19:05:53.246" v="863" actId="26606"/>
          <ac:spMkLst>
            <pc:docMk/>
            <pc:sldMk cId="2371457212" sldId="268"/>
            <ac:spMk id="1042" creationId="{B905CDE4-B751-4B3E-B625-6E59F8903414}"/>
          </ac:spMkLst>
        </pc:spChg>
        <pc:spChg chg="add del">
          <ac:chgData name="Daan Vellinga" userId="dd07eaf6-7f69-435f-816b-de39cdc130ee" providerId="ADAL" clId="{440CE44A-E1CC-49D6-93D6-E9EB35BC4809}" dt="2019-10-19T18:43:40.818" v="244" actId="26606"/>
          <ac:spMkLst>
            <pc:docMk/>
            <pc:sldMk cId="2371457212" sldId="268"/>
            <ac:spMk id="1043" creationId="{0ED52484-C939-4951-85D6-79046BBC644D}"/>
          </ac:spMkLst>
        </pc:spChg>
        <pc:spChg chg="add del">
          <ac:chgData name="Daan Vellinga" userId="dd07eaf6-7f69-435f-816b-de39cdc130ee" providerId="ADAL" clId="{440CE44A-E1CC-49D6-93D6-E9EB35BC4809}" dt="2019-10-19T18:43:40.818" v="244" actId="26606"/>
          <ac:spMkLst>
            <pc:docMk/>
            <pc:sldMk cId="2371457212" sldId="268"/>
            <ac:spMk id="1044" creationId="{123AC743-1CAC-4594-8F81-8E5C1E45BA7B}"/>
          </ac:spMkLst>
        </pc:spChg>
        <pc:spChg chg="add del">
          <ac:chgData name="Daan Vellinga" userId="dd07eaf6-7f69-435f-816b-de39cdc130ee" providerId="ADAL" clId="{440CE44A-E1CC-49D6-93D6-E9EB35BC4809}" dt="2019-10-19T18:43:40.818" v="244" actId="26606"/>
          <ac:spMkLst>
            <pc:docMk/>
            <pc:sldMk cId="2371457212" sldId="268"/>
            <ac:spMk id="1045" creationId="{3DF8EA8C-4EAB-49EE-BBAB-78BE910D2232}"/>
          </ac:spMkLst>
        </pc:spChg>
        <pc:spChg chg="add del">
          <ac:chgData name="Daan Vellinga" userId="dd07eaf6-7f69-435f-816b-de39cdc130ee" providerId="ADAL" clId="{440CE44A-E1CC-49D6-93D6-E9EB35BC4809}" dt="2019-10-19T19:05:53.246" v="863" actId="26606"/>
          <ac:spMkLst>
            <pc:docMk/>
            <pc:sldMk cId="2371457212" sldId="268"/>
            <ac:spMk id="1046" creationId="{08108C16-F4C0-44AA-999D-17BD39219B24}"/>
          </ac:spMkLst>
        </pc:spChg>
        <pc:spChg chg="add del">
          <ac:chgData name="Daan Vellinga" userId="dd07eaf6-7f69-435f-816b-de39cdc130ee" providerId="ADAL" clId="{440CE44A-E1CC-49D6-93D6-E9EB35BC4809}" dt="2019-10-19T19:05:53.246" v="863" actId="26606"/>
          <ac:spMkLst>
            <pc:docMk/>
            <pc:sldMk cId="2371457212" sldId="268"/>
            <ac:spMk id="1047" creationId="{C8F10CB3-3B5E-4C7A-98CF-B87454DDFA39}"/>
          </ac:spMkLst>
        </pc:spChg>
        <pc:picChg chg="add mod ord">
          <ac:chgData name="Daan Vellinga" userId="dd07eaf6-7f69-435f-816b-de39cdc130ee" providerId="ADAL" clId="{440CE44A-E1CC-49D6-93D6-E9EB35BC4809}" dt="2019-10-19T19:05:53.246" v="863" actId="26606"/>
          <ac:picMkLst>
            <pc:docMk/>
            <pc:sldMk cId="2371457212" sldId="268"/>
            <ac:picMk id="5" creationId="{AA2F7590-DEDC-481D-9873-672A7DE61845}"/>
          </ac:picMkLst>
        </pc:picChg>
        <pc:picChg chg="add mod ord">
          <ac:chgData name="Daan Vellinga" userId="dd07eaf6-7f69-435f-816b-de39cdc130ee" providerId="ADAL" clId="{440CE44A-E1CC-49D6-93D6-E9EB35BC4809}" dt="2019-10-19T19:05:53.246" v="863" actId="26606"/>
          <ac:picMkLst>
            <pc:docMk/>
            <pc:sldMk cId="2371457212" sldId="268"/>
            <ac:picMk id="7" creationId="{21A1CB2E-6E32-4E9F-8ADA-B5A5B717A3CB}"/>
          </ac:picMkLst>
        </pc:picChg>
        <pc:picChg chg="add mod ord modCrop">
          <ac:chgData name="Daan Vellinga" userId="dd07eaf6-7f69-435f-816b-de39cdc130ee" providerId="ADAL" clId="{440CE44A-E1CC-49D6-93D6-E9EB35BC4809}" dt="2019-10-19T19:05:53.246" v="863" actId="26606"/>
          <ac:picMkLst>
            <pc:docMk/>
            <pc:sldMk cId="2371457212" sldId="268"/>
            <ac:picMk id="9" creationId="{DBAFEAD7-E305-44CA-9C6B-50635D84EE3E}"/>
          </ac:picMkLst>
        </pc:picChg>
        <pc:picChg chg="add mod ord">
          <ac:chgData name="Daan Vellinga" userId="dd07eaf6-7f69-435f-816b-de39cdc130ee" providerId="ADAL" clId="{440CE44A-E1CC-49D6-93D6-E9EB35BC4809}" dt="2019-10-19T19:05:53.246" v="863" actId="26606"/>
          <ac:picMkLst>
            <pc:docMk/>
            <pc:sldMk cId="2371457212" sldId="268"/>
            <ac:picMk id="1026" creationId="{1AEA7663-9B69-4039-B82B-B04CC5623907}"/>
          </ac:picMkLst>
        </pc:picChg>
        <pc:picChg chg="add del">
          <ac:chgData name="Daan Vellinga" userId="dd07eaf6-7f69-435f-816b-de39cdc130ee" providerId="ADAL" clId="{440CE44A-E1CC-49D6-93D6-E9EB35BC4809}" dt="2019-10-19T18:42:35.474" v="227" actId="26606"/>
          <ac:picMkLst>
            <pc:docMk/>
            <pc:sldMk cId="2371457212" sldId="268"/>
            <ac:picMk id="1028" creationId="{8557749F-B943-4D30-8F08-8AA92F25A8AF}"/>
          </ac:picMkLst>
        </pc:picChg>
        <pc:cxnChg chg="add del">
          <ac:chgData name="Daan Vellinga" userId="dd07eaf6-7f69-435f-816b-de39cdc130ee" providerId="ADAL" clId="{440CE44A-E1CC-49D6-93D6-E9EB35BC4809}" dt="2019-10-19T18:42:30.586" v="225" actId="26606"/>
          <ac:cxnSpMkLst>
            <pc:docMk/>
            <pc:sldMk cId="2371457212" sldId="268"/>
            <ac:cxnSpMk id="73" creationId="{85D24317-6D0E-4553-A14C-1FA053CABFB5}"/>
          </ac:cxnSpMkLst>
        </pc:cxnChg>
        <pc:cxnChg chg="add del">
          <ac:chgData name="Daan Vellinga" userId="dd07eaf6-7f69-435f-816b-de39cdc130ee" providerId="ADAL" clId="{440CE44A-E1CC-49D6-93D6-E9EB35BC4809}" dt="2019-10-19T18:42:30.586" v="225" actId="26606"/>
          <ac:cxnSpMkLst>
            <pc:docMk/>
            <pc:sldMk cId="2371457212" sldId="268"/>
            <ac:cxnSpMk id="75" creationId="{1AA718E0-F8D2-4975-85FE-D33E8A7B9176}"/>
          </ac:cxnSpMkLst>
        </pc:cxnChg>
        <pc:cxnChg chg="add del">
          <ac:chgData name="Daan Vellinga" userId="dd07eaf6-7f69-435f-816b-de39cdc130ee" providerId="ADAL" clId="{440CE44A-E1CC-49D6-93D6-E9EB35BC4809}" dt="2019-10-19T18:42:30.586" v="225" actId="26606"/>
          <ac:cxnSpMkLst>
            <pc:docMk/>
            <pc:sldMk cId="2371457212" sldId="268"/>
            <ac:cxnSpMk id="77" creationId="{530B4850-945A-46A3-9947-3CA9A8DFB4A2}"/>
          </ac:cxnSpMkLst>
        </pc:cxnChg>
        <pc:cxnChg chg="add del">
          <ac:chgData name="Daan Vellinga" userId="dd07eaf6-7f69-435f-816b-de39cdc130ee" providerId="ADAL" clId="{440CE44A-E1CC-49D6-93D6-E9EB35BC4809}" dt="2019-10-19T18:42:44.445" v="233" actId="26606"/>
          <ac:cxnSpMkLst>
            <pc:docMk/>
            <pc:sldMk cId="2371457212" sldId="268"/>
            <ac:cxnSpMk id="1034" creationId="{85D24317-6D0E-4553-A14C-1FA053CABFB5}"/>
          </ac:cxnSpMkLst>
        </pc:cxnChg>
        <pc:cxnChg chg="add del">
          <ac:chgData name="Daan Vellinga" userId="dd07eaf6-7f69-435f-816b-de39cdc130ee" providerId="ADAL" clId="{440CE44A-E1CC-49D6-93D6-E9EB35BC4809}" dt="2019-10-19T18:42:44.445" v="233" actId="26606"/>
          <ac:cxnSpMkLst>
            <pc:docMk/>
            <pc:sldMk cId="2371457212" sldId="268"/>
            <ac:cxnSpMk id="1035" creationId="{1AA718E0-F8D2-4975-85FE-D33E8A7B9176}"/>
          </ac:cxnSpMkLst>
        </pc:cxnChg>
        <pc:cxnChg chg="add del">
          <ac:chgData name="Daan Vellinga" userId="dd07eaf6-7f69-435f-816b-de39cdc130ee" providerId="ADAL" clId="{440CE44A-E1CC-49D6-93D6-E9EB35BC4809}" dt="2019-10-19T18:42:44.445" v="233" actId="26606"/>
          <ac:cxnSpMkLst>
            <pc:docMk/>
            <pc:sldMk cId="2371457212" sldId="268"/>
            <ac:cxnSpMk id="1036" creationId="{530B4850-945A-46A3-9947-3CA9A8DFB4A2}"/>
          </ac:cxnSpMkLst>
        </pc:cxnChg>
      </pc:sldChg>
      <pc:sldChg chg="add del">
        <pc:chgData name="Daan Vellinga" userId="dd07eaf6-7f69-435f-816b-de39cdc130ee" providerId="ADAL" clId="{440CE44A-E1CC-49D6-93D6-E9EB35BC4809}" dt="2019-10-19T19:17:34.392" v="1084" actId="2696"/>
        <pc:sldMkLst>
          <pc:docMk/>
          <pc:sldMk cId="1676586383" sldId="269"/>
        </pc:sldMkLst>
      </pc:sldChg>
      <pc:sldChg chg="add del">
        <pc:chgData name="Daan Vellinga" userId="dd07eaf6-7f69-435f-816b-de39cdc130ee" providerId="ADAL" clId="{440CE44A-E1CC-49D6-93D6-E9EB35BC4809}" dt="2019-10-19T18:48:06.012" v="306" actId="2696"/>
        <pc:sldMkLst>
          <pc:docMk/>
          <pc:sldMk cId="1087735461" sldId="270"/>
        </pc:sldMkLst>
      </pc:sldChg>
      <pc:sldChg chg="addSp delSp modSp add mod setBg setClrOvrMap">
        <pc:chgData name="Daan Vellinga" userId="dd07eaf6-7f69-435f-816b-de39cdc130ee" providerId="ADAL" clId="{440CE44A-E1CC-49D6-93D6-E9EB35BC4809}" dt="2019-10-19T18:47:55.330" v="305" actId="26606"/>
        <pc:sldMkLst>
          <pc:docMk/>
          <pc:sldMk cId="622869212" sldId="271"/>
        </pc:sldMkLst>
        <pc:spChg chg="mod">
          <ac:chgData name="Daan Vellinga" userId="dd07eaf6-7f69-435f-816b-de39cdc130ee" providerId="ADAL" clId="{440CE44A-E1CC-49D6-93D6-E9EB35BC4809}" dt="2019-10-19T18:47:55.330" v="305" actId="26606"/>
          <ac:spMkLst>
            <pc:docMk/>
            <pc:sldMk cId="622869212" sldId="271"/>
            <ac:spMk id="2" creationId="{D2CA5026-4616-4B2B-A84B-7CAB2E16E221}"/>
          </ac:spMkLst>
        </pc:spChg>
        <pc:spChg chg="mod">
          <ac:chgData name="Daan Vellinga" userId="dd07eaf6-7f69-435f-816b-de39cdc130ee" providerId="ADAL" clId="{440CE44A-E1CC-49D6-93D6-E9EB35BC4809}" dt="2019-10-19T18:47:55.330" v="305" actId="26606"/>
          <ac:spMkLst>
            <pc:docMk/>
            <pc:sldMk cId="622869212" sldId="271"/>
            <ac:spMk id="3" creationId="{643CC2F9-808D-477A-928C-D7E8409DEA68}"/>
          </ac:spMkLst>
        </pc:spChg>
        <pc:spChg chg="add del">
          <ac:chgData name="Daan Vellinga" userId="dd07eaf6-7f69-435f-816b-de39cdc130ee" providerId="ADAL" clId="{440CE44A-E1CC-49D6-93D6-E9EB35BC4809}" dt="2019-10-19T18:47:40.886" v="302" actId="26606"/>
          <ac:spMkLst>
            <pc:docMk/>
            <pc:sldMk cId="622869212" sldId="271"/>
            <ac:spMk id="10" creationId="{3CD9DF72-87A3-404E-A828-84CBF11A8303}"/>
          </ac:spMkLst>
        </pc:spChg>
        <pc:spChg chg="add del">
          <ac:chgData name="Daan Vellinga" userId="dd07eaf6-7f69-435f-816b-de39cdc130ee" providerId="ADAL" clId="{440CE44A-E1CC-49D6-93D6-E9EB35BC4809}" dt="2019-10-19T18:47:54.974" v="304" actId="26606"/>
          <ac:spMkLst>
            <pc:docMk/>
            <pc:sldMk cId="622869212" sldId="271"/>
            <ac:spMk id="15" creationId="{569C1A01-6FB5-43CE-ADCC-936728ACAC0D}"/>
          </ac:spMkLst>
        </pc:spChg>
        <pc:spChg chg="add">
          <ac:chgData name="Daan Vellinga" userId="dd07eaf6-7f69-435f-816b-de39cdc130ee" providerId="ADAL" clId="{440CE44A-E1CC-49D6-93D6-E9EB35BC4809}" dt="2019-10-19T18:47:55.330" v="305" actId="26606"/>
          <ac:spMkLst>
            <pc:docMk/>
            <pc:sldMk cId="622869212" sldId="271"/>
            <ac:spMk id="17" creationId="{C5E6CFF1-2F42-4E10-9A97-F116F46F53FE}"/>
          </ac:spMkLst>
        </pc:spChg>
        <pc:picChg chg="add mod ord">
          <ac:chgData name="Daan Vellinga" userId="dd07eaf6-7f69-435f-816b-de39cdc130ee" providerId="ADAL" clId="{440CE44A-E1CC-49D6-93D6-E9EB35BC4809}" dt="2019-10-19T18:47:55.330" v="305" actId="26606"/>
          <ac:picMkLst>
            <pc:docMk/>
            <pc:sldMk cId="622869212" sldId="271"/>
            <ac:picMk id="5" creationId="{0F90A762-2D4E-494B-B3E1-31F82E205D00}"/>
          </ac:picMkLst>
        </pc:picChg>
        <pc:picChg chg="add del">
          <ac:chgData name="Daan Vellinga" userId="dd07eaf6-7f69-435f-816b-de39cdc130ee" providerId="ADAL" clId="{440CE44A-E1CC-49D6-93D6-E9EB35BC4809}" dt="2019-10-19T18:47:54.974" v="304" actId="26606"/>
          <ac:picMkLst>
            <pc:docMk/>
            <pc:sldMk cId="622869212" sldId="271"/>
            <ac:picMk id="14" creationId="{EE09A529-E47C-4634-BB98-0A9526C372B4}"/>
          </ac:picMkLst>
        </pc:picChg>
        <pc:cxnChg chg="add del">
          <ac:chgData name="Daan Vellinga" userId="dd07eaf6-7f69-435f-816b-de39cdc130ee" providerId="ADAL" clId="{440CE44A-E1CC-49D6-93D6-E9EB35BC4809}" dt="2019-10-19T18:47:40.886" v="302" actId="26606"/>
          <ac:cxnSpMkLst>
            <pc:docMk/>
            <pc:sldMk cId="622869212" sldId="271"/>
            <ac:cxnSpMk id="12" creationId="{20E3A342-4D61-4E3F-AF90-1AB42AEB96CC}"/>
          </ac:cxnSpMkLst>
        </pc:cxnChg>
        <pc:cxnChg chg="add">
          <ac:chgData name="Daan Vellinga" userId="dd07eaf6-7f69-435f-816b-de39cdc130ee" providerId="ADAL" clId="{440CE44A-E1CC-49D6-93D6-E9EB35BC4809}" dt="2019-10-19T18:47:55.330" v="305" actId="26606"/>
          <ac:cxnSpMkLst>
            <pc:docMk/>
            <pc:sldMk cId="622869212" sldId="271"/>
            <ac:cxnSpMk id="18" creationId="{67182200-4859-4C8D-BCBB-55B245C28BA3}"/>
          </ac:cxnSpMkLst>
        </pc:cxnChg>
      </pc:sldChg>
      <pc:sldChg chg="addSp delSp modSp add mod setBg setClrOvrMap">
        <pc:chgData name="Daan Vellinga" userId="dd07eaf6-7f69-435f-816b-de39cdc130ee" providerId="ADAL" clId="{440CE44A-E1CC-49D6-93D6-E9EB35BC4809}" dt="2019-10-19T18:58:20.633" v="684" actId="20577"/>
        <pc:sldMkLst>
          <pc:docMk/>
          <pc:sldMk cId="3922364326" sldId="272"/>
        </pc:sldMkLst>
        <pc:spChg chg="mod">
          <ac:chgData name="Daan Vellinga" userId="dd07eaf6-7f69-435f-816b-de39cdc130ee" providerId="ADAL" clId="{440CE44A-E1CC-49D6-93D6-E9EB35BC4809}" dt="2019-10-19T18:56:31.037" v="527" actId="26606"/>
          <ac:spMkLst>
            <pc:docMk/>
            <pc:sldMk cId="3922364326" sldId="272"/>
            <ac:spMk id="2" creationId="{6871FE59-96B8-4BC5-981B-7B4232BE4110}"/>
          </ac:spMkLst>
        </pc:spChg>
        <pc:spChg chg="mod ord">
          <ac:chgData name="Daan Vellinga" userId="dd07eaf6-7f69-435f-816b-de39cdc130ee" providerId="ADAL" clId="{440CE44A-E1CC-49D6-93D6-E9EB35BC4809}" dt="2019-10-19T18:58:20.633" v="684" actId="20577"/>
          <ac:spMkLst>
            <pc:docMk/>
            <pc:sldMk cId="3922364326" sldId="272"/>
            <ac:spMk id="3" creationId="{250828AD-E2BF-4080-9C28-339D3D863C91}"/>
          </ac:spMkLst>
        </pc:spChg>
        <pc:spChg chg="add del">
          <ac:chgData name="Daan Vellinga" userId="dd07eaf6-7f69-435f-816b-de39cdc130ee" providerId="ADAL" clId="{440CE44A-E1CC-49D6-93D6-E9EB35BC4809}" dt="2019-10-19T18:53:23.748" v="511" actId="26606"/>
          <ac:spMkLst>
            <pc:docMk/>
            <pc:sldMk cId="3922364326" sldId="272"/>
            <ac:spMk id="10" creationId="{3CD9DF72-87A3-404E-A828-84CBF11A8303}"/>
          </ac:spMkLst>
        </pc:spChg>
        <pc:picChg chg="add del mod ord">
          <ac:chgData name="Daan Vellinga" userId="dd07eaf6-7f69-435f-816b-de39cdc130ee" providerId="ADAL" clId="{440CE44A-E1CC-49D6-93D6-E9EB35BC4809}" dt="2019-10-19T18:53:24.517" v="513"/>
          <ac:picMkLst>
            <pc:docMk/>
            <pc:sldMk cId="3922364326" sldId="272"/>
            <ac:picMk id="5" creationId="{20B7A58F-0D2C-4804-B2E8-48A9431A8735}"/>
          </ac:picMkLst>
        </pc:picChg>
        <pc:picChg chg="add mod ord">
          <ac:chgData name="Daan Vellinga" userId="dd07eaf6-7f69-435f-816b-de39cdc130ee" providerId="ADAL" clId="{440CE44A-E1CC-49D6-93D6-E9EB35BC4809}" dt="2019-10-19T18:56:31.037" v="527" actId="26606"/>
          <ac:picMkLst>
            <pc:docMk/>
            <pc:sldMk cId="3922364326" sldId="272"/>
            <ac:picMk id="7" creationId="{D2738AA1-6AE3-4632-8427-763314646FEE}"/>
          </ac:picMkLst>
        </pc:picChg>
        <pc:picChg chg="add mod ord">
          <ac:chgData name="Daan Vellinga" userId="dd07eaf6-7f69-435f-816b-de39cdc130ee" providerId="ADAL" clId="{440CE44A-E1CC-49D6-93D6-E9EB35BC4809}" dt="2019-10-19T18:56:31.037" v="527" actId="26606"/>
          <ac:picMkLst>
            <pc:docMk/>
            <pc:sldMk cId="3922364326" sldId="272"/>
            <ac:picMk id="9" creationId="{B3EFA765-B03D-4821-92C7-4AC2A469A97A}"/>
          </ac:picMkLst>
        </pc:picChg>
        <pc:picChg chg="add mod ord">
          <ac:chgData name="Daan Vellinga" userId="dd07eaf6-7f69-435f-816b-de39cdc130ee" providerId="ADAL" clId="{440CE44A-E1CC-49D6-93D6-E9EB35BC4809}" dt="2019-10-19T18:56:31.037" v="527" actId="26606"/>
          <ac:picMkLst>
            <pc:docMk/>
            <pc:sldMk cId="3922364326" sldId="272"/>
            <ac:picMk id="13" creationId="{A70C20FC-64A8-497D-AD3C-AE1C8D2BA965}"/>
          </ac:picMkLst>
        </pc:picChg>
        <pc:cxnChg chg="add del">
          <ac:chgData name="Daan Vellinga" userId="dd07eaf6-7f69-435f-816b-de39cdc130ee" providerId="ADAL" clId="{440CE44A-E1CC-49D6-93D6-E9EB35BC4809}" dt="2019-10-19T18:53:23.748" v="511" actId="26606"/>
          <ac:cxnSpMkLst>
            <pc:docMk/>
            <pc:sldMk cId="3922364326" sldId="272"/>
            <ac:cxnSpMk id="12" creationId="{20E3A342-4D61-4E3F-AF90-1AB42AEB96CC}"/>
          </ac:cxnSpMkLst>
        </pc:cxnChg>
      </pc:sldChg>
      <pc:sldChg chg="addSp delSp modSp add mod setBg setClrOvrMap">
        <pc:chgData name="Daan Vellinga" userId="dd07eaf6-7f69-435f-816b-de39cdc130ee" providerId="ADAL" clId="{440CE44A-E1CC-49D6-93D6-E9EB35BC4809}" dt="2019-10-19T19:01:18.590" v="709" actId="20577"/>
        <pc:sldMkLst>
          <pc:docMk/>
          <pc:sldMk cId="780234021" sldId="273"/>
        </pc:sldMkLst>
        <pc:spChg chg="mod">
          <ac:chgData name="Daan Vellinga" userId="dd07eaf6-7f69-435f-816b-de39cdc130ee" providerId="ADAL" clId="{440CE44A-E1CC-49D6-93D6-E9EB35BC4809}" dt="2019-10-19T19:01:18.590" v="709" actId="20577"/>
          <ac:spMkLst>
            <pc:docMk/>
            <pc:sldMk cId="780234021" sldId="273"/>
            <ac:spMk id="2" creationId="{FEE1EF05-AB08-4844-AB13-B02E9562DC89}"/>
          </ac:spMkLst>
        </pc:spChg>
        <pc:spChg chg="mod">
          <ac:chgData name="Daan Vellinga" userId="dd07eaf6-7f69-435f-816b-de39cdc130ee" providerId="ADAL" clId="{440CE44A-E1CC-49D6-93D6-E9EB35BC4809}" dt="2019-10-19T19:00:53.249" v="701" actId="26606"/>
          <ac:spMkLst>
            <pc:docMk/>
            <pc:sldMk cId="780234021" sldId="273"/>
            <ac:spMk id="3" creationId="{620C6CAF-15BF-4990-9459-CABD669833E3}"/>
          </ac:spMkLst>
        </pc:spChg>
        <pc:spChg chg="add del mod">
          <ac:chgData name="Daan Vellinga" userId="dd07eaf6-7f69-435f-816b-de39cdc130ee" providerId="ADAL" clId="{440CE44A-E1CC-49D6-93D6-E9EB35BC4809}" dt="2019-10-19T19:00:16.143" v="695"/>
          <ac:spMkLst>
            <pc:docMk/>
            <pc:sldMk cId="780234021" sldId="273"/>
            <ac:spMk id="4" creationId="{6E1B444D-AACB-441B-B7EA-60CC27391273}"/>
          </ac:spMkLst>
        </pc:spChg>
        <pc:spChg chg="add del mod">
          <ac:chgData name="Daan Vellinga" userId="dd07eaf6-7f69-435f-816b-de39cdc130ee" providerId="ADAL" clId="{440CE44A-E1CC-49D6-93D6-E9EB35BC4809}" dt="2019-10-19T19:00:16.143" v="693" actId="478"/>
          <ac:spMkLst>
            <pc:docMk/>
            <pc:sldMk cId="780234021" sldId="273"/>
            <ac:spMk id="5" creationId="{13E2A7B8-BF0F-4010-936A-B15AABCE2631}"/>
          </ac:spMkLst>
        </pc:spChg>
        <pc:spChg chg="add del mod">
          <ac:chgData name="Daan Vellinga" userId="dd07eaf6-7f69-435f-816b-de39cdc130ee" providerId="ADAL" clId="{440CE44A-E1CC-49D6-93D6-E9EB35BC4809}" dt="2019-10-19T19:00:50.693" v="700" actId="478"/>
          <ac:spMkLst>
            <pc:docMk/>
            <pc:sldMk cId="780234021" sldId="273"/>
            <ac:spMk id="8" creationId="{AD962A45-234D-40AB-9E1A-302474FF695B}"/>
          </ac:spMkLst>
        </pc:spChg>
        <pc:picChg chg="add mod ord">
          <ac:chgData name="Daan Vellinga" userId="dd07eaf6-7f69-435f-816b-de39cdc130ee" providerId="ADAL" clId="{440CE44A-E1CC-49D6-93D6-E9EB35BC4809}" dt="2019-10-19T19:00:53.249" v="701" actId="26606"/>
          <ac:picMkLst>
            <pc:docMk/>
            <pc:sldMk cId="780234021" sldId="273"/>
            <ac:picMk id="7" creationId="{85658751-8BE9-4F7D-8914-960785783C91}"/>
          </ac:picMkLst>
        </pc:picChg>
        <pc:picChg chg="add del mod ord">
          <ac:chgData name="Daan Vellinga" userId="dd07eaf6-7f69-435f-816b-de39cdc130ee" providerId="ADAL" clId="{440CE44A-E1CC-49D6-93D6-E9EB35BC4809}" dt="2019-10-19T19:00:23.436" v="696" actId="478"/>
          <ac:picMkLst>
            <pc:docMk/>
            <pc:sldMk cId="780234021" sldId="273"/>
            <ac:picMk id="2051" creationId="{75C99FFE-0AE5-456A-A8DD-399BF1523740}"/>
          </ac:picMkLst>
        </pc:picChg>
        <pc:picChg chg="add mod ord">
          <ac:chgData name="Daan Vellinga" userId="dd07eaf6-7f69-435f-816b-de39cdc130ee" providerId="ADAL" clId="{440CE44A-E1CC-49D6-93D6-E9EB35BC4809}" dt="2019-10-19T19:00:53.249" v="701" actId="26606"/>
          <ac:picMkLst>
            <pc:docMk/>
            <pc:sldMk cId="780234021" sldId="273"/>
            <ac:picMk id="2053" creationId="{411BFEB8-9519-4DE0-AC23-B70FFC07632F}"/>
          </ac:picMkLst>
        </pc:picChg>
        <pc:picChg chg="add mod ord">
          <ac:chgData name="Daan Vellinga" userId="dd07eaf6-7f69-435f-816b-de39cdc130ee" providerId="ADAL" clId="{440CE44A-E1CC-49D6-93D6-E9EB35BC4809}" dt="2019-10-19T19:00:53.249" v="701" actId="26606"/>
          <ac:picMkLst>
            <pc:docMk/>
            <pc:sldMk cId="780234021" sldId="273"/>
            <ac:picMk id="2055" creationId="{2292BDD8-AD6B-4E8D-B0C3-26A3FA72CF2A}"/>
          </ac:picMkLst>
        </pc:picChg>
      </pc:sldChg>
      <pc:sldChg chg="addSp delSp modSp add mod setBg">
        <pc:chgData name="Daan Vellinga" userId="dd07eaf6-7f69-435f-816b-de39cdc130ee" providerId="ADAL" clId="{440CE44A-E1CC-49D6-93D6-E9EB35BC4809}" dt="2019-10-19T19:08:57.853" v="890" actId="20577"/>
        <pc:sldMkLst>
          <pc:docMk/>
          <pc:sldMk cId="1004027625" sldId="274"/>
        </pc:sldMkLst>
        <pc:spChg chg="mod">
          <ac:chgData name="Daan Vellinga" userId="dd07eaf6-7f69-435f-816b-de39cdc130ee" providerId="ADAL" clId="{440CE44A-E1CC-49D6-93D6-E9EB35BC4809}" dt="2019-10-19T19:08:57.853" v="890" actId="20577"/>
          <ac:spMkLst>
            <pc:docMk/>
            <pc:sldMk cId="1004027625" sldId="274"/>
            <ac:spMk id="2" creationId="{34528801-5404-491B-AD60-0FA216B1FCA5}"/>
          </ac:spMkLst>
        </pc:spChg>
        <pc:spChg chg="mod">
          <ac:chgData name="Daan Vellinga" userId="dd07eaf6-7f69-435f-816b-de39cdc130ee" providerId="ADAL" clId="{440CE44A-E1CC-49D6-93D6-E9EB35BC4809}" dt="2019-10-19T19:08:40.226" v="882" actId="26606"/>
          <ac:spMkLst>
            <pc:docMk/>
            <pc:sldMk cId="1004027625" sldId="274"/>
            <ac:spMk id="3" creationId="{27C73489-1CE7-416E-A586-31499A829008}"/>
          </ac:spMkLst>
        </pc:spChg>
        <pc:spChg chg="add mod ord">
          <ac:chgData name="Daan Vellinga" userId="dd07eaf6-7f69-435f-816b-de39cdc130ee" providerId="ADAL" clId="{440CE44A-E1CC-49D6-93D6-E9EB35BC4809}" dt="2019-10-19T19:05:01.836" v="857" actId="26606"/>
          <ac:spMkLst>
            <pc:docMk/>
            <pc:sldMk cId="1004027625" sldId="274"/>
            <ac:spMk id="4" creationId="{9ED0FF6E-10E1-49F3-BF3F-E8596B0D253A}"/>
          </ac:spMkLst>
        </pc:spChg>
        <pc:spChg chg="add del">
          <ac:chgData name="Daan Vellinga" userId="dd07eaf6-7f69-435f-816b-de39cdc130ee" providerId="ADAL" clId="{440CE44A-E1CC-49D6-93D6-E9EB35BC4809}" dt="2019-10-19T19:08:40.226" v="882" actId="26606"/>
          <ac:spMkLst>
            <pc:docMk/>
            <pc:sldMk cId="1004027625" sldId="274"/>
            <ac:spMk id="72" creationId="{283A93BD-A469-4D4C-8A1F-5668AE9758E9}"/>
          </ac:spMkLst>
        </pc:spChg>
        <pc:spChg chg="add del">
          <ac:chgData name="Daan Vellinga" userId="dd07eaf6-7f69-435f-816b-de39cdc130ee" providerId="ADAL" clId="{440CE44A-E1CC-49D6-93D6-E9EB35BC4809}" dt="2019-10-19T19:05:44.080" v="860" actId="26606"/>
          <ac:spMkLst>
            <pc:docMk/>
            <pc:sldMk cId="1004027625" sldId="274"/>
            <ac:spMk id="136" creationId="{FBC3EAFD-A275-4F9B-8F62-72B6678F35A8}"/>
          </ac:spMkLst>
        </pc:spChg>
        <pc:spChg chg="add del">
          <ac:chgData name="Daan Vellinga" userId="dd07eaf6-7f69-435f-816b-de39cdc130ee" providerId="ADAL" clId="{440CE44A-E1CC-49D6-93D6-E9EB35BC4809}" dt="2019-10-19T19:05:44.080" v="860" actId="26606"/>
          <ac:spMkLst>
            <pc:docMk/>
            <pc:sldMk cId="1004027625" sldId="274"/>
            <ac:spMk id="138" creationId="{06E64A6D-2B9F-4AAD-AB42-A61BAF01AC12}"/>
          </ac:spMkLst>
        </pc:spChg>
        <pc:spChg chg="add del">
          <ac:chgData name="Daan Vellinga" userId="dd07eaf6-7f69-435f-816b-de39cdc130ee" providerId="ADAL" clId="{440CE44A-E1CC-49D6-93D6-E9EB35BC4809}" dt="2019-10-19T19:05:52.001" v="862" actId="26606"/>
          <ac:spMkLst>
            <pc:docMk/>
            <pc:sldMk cId="1004027625" sldId="274"/>
            <ac:spMk id="3077" creationId="{C0B27210-D0CA-4654-B3E3-9ABB4F178EA1}"/>
          </ac:spMkLst>
        </pc:spChg>
        <pc:spChg chg="add del">
          <ac:chgData name="Daan Vellinga" userId="dd07eaf6-7f69-435f-816b-de39cdc130ee" providerId="ADAL" clId="{440CE44A-E1CC-49D6-93D6-E9EB35BC4809}" dt="2019-10-19T19:05:52.001" v="862" actId="26606"/>
          <ac:spMkLst>
            <pc:docMk/>
            <pc:sldMk cId="1004027625" sldId="274"/>
            <ac:spMk id="3078" creationId="{1DB7C82F-AB7E-4F0C-B829-FA1B9C415180}"/>
          </ac:spMkLst>
        </pc:spChg>
        <pc:spChg chg="add del">
          <ac:chgData name="Daan Vellinga" userId="dd07eaf6-7f69-435f-816b-de39cdc130ee" providerId="ADAL" clId="{440CE44A-E1CC-49D6-93D6-E9EB35BC4809}" dt="2019-10-19T19:05:52.001" v="862" actId="26606"/>
          <ac:spMkLst>
            <pc:docMk/>
            <pc:sldMk cId="1004027625" sldId="274"/>
            <ac:spMk id="3079" creationId="{70B66945-4967-4040-926D-DCA44313CDAB}"/>
          </ac:spMkLst>
        </pc:spChg>
        <pc:spChg chg="add">
          <ac:chgData name="Daan Vellinga" userId="dd07eaf6-7f69-435f-816b-de39cdc130ee" providerId="ADAL" clId="{440CE44A-E1CC-49D6-93D6-E9EB35BC4809}" dt="2019-10-19T19:08:40.226" v="882" actId="26606"/>
          <ac:spMkLst>
            <pc:docMk/>
            <pc:sldMk cId="1004027625" sldId="274"/>
            <ac:spMk id="3080" creationId="{71FC7D98-7B8B-402A-90FC-F027482F2142}"/>
          </ac:spMkLst>
        </pc:spChg>
        <pc:spChg chg="add">
          <ac:chgData name="Daan Vellinga" userId="dd07eaf6-7f69-435f-816b-de39cdc130ee" providerId="ADAL" clId="{440CE44A-E1CC-49D6-93D6-E9EB35BC4809}" dt="2019-10-19T19:08:40.226" v="882" actId="26606"/>
          <ac:spMkLst>
            <pc:docMk/>
            <pc:sldMk cId="1004027625" sldId="274"/>
            <ac:spMk id="3081" creationId="{AD7356EA-285B-4E5D-8FEC-104659A4FD2C}"/>
          </ac:spMkLst>
        </pc:spChg>
        <pc:picChg chg="add del">
          <ac:chgData name="Daan Vellinga" userId="dd07eaf6-7f69-435f-816b-de39cdc130ee" providerId="ADAL" clId="{440CE44A-E1CC-49D6-93D6-E9EB35BC4809}" dt="2019-10-19T19:05:44.080" v="860" actId="26606"/>
          <ac:picMkLst>
            <pc:docMk/>
            <pc:sldMk cId="1004027625" sldId="274"/>
            <ac:picMk id="140" creationId="{C51881DD-AD85-41BE-8A49-C2FB45800E10}"/>
          </ac:picMkLst>
        </pc:picChg>
        <pc:picChg chg="add mod">
          <ac:chgData name="Daan Vellinga" userId="dd07eaf6-7f69-435f-816b-de39cdc130ee" providerId="ADAL" clId="{440CE44A-E1CC-49D6-93D6-E9EB35BC4809}" dt="2019-10-19T19:08:40.226" v="882" actId="26606"/>
          <ac:picMkLst>
            <pc:docMk/>
            <pc:sldMk cId="1004027625" sldId="274"/>
            <ac:picMk id="3075" creationId="{99FAE53B-CF5A-4994-BE27-78AA6544777D}"/>
          </ac:picMkLst>
        </pc:picChg>
        <pc:cxnChg chg="add del">
          <ac:chgData name="Daan Vellinga" userId="dd07eaf6-7f69-435f-816b-de39cdc130ee" providerId="ADAL" clId="{440CE44A-E1CC-49D6-93D6-E9EB35BC4809}" dt="2019-10-19T19:05:44.080" v="860" actId="26606"/>
          <ac:cxnSpMkLst>
            <pc:docMk/>
            <pc:sldMk cId="1004027625" sldId="274"/>
            <ac:cxnSpMk id="142" creationId="{9AD20FE8-ED02-4CDE-83B1-A1436305C3DC}"/>
          </ac:cxnSpMkLst>
        </pc:cxnChg>
      </pc:sldChg>
      <pc:sldChg chg="addSp delSp modSp add mod setBg setClrOvrMap">
        <pc:chgData name="Daan Vellinga" userId="dd07eaf6-7f69-435f-816b-de39cdc130ee" providerId="ADAL" clId="{440CE44A-E1CC-49D6-93D6-E9EB35BC4809}" dt="2019-10-19T19:17:24.180" v="1082" actId="115"/>
        <pc:sldMkLst>
          <pc:docMk/>
          <pc:sldMk cId="1198609002" sldId="275"/>
        </pc:sldMkLst>
        <pc:spChg chg="mod">
          <ac:chgData name="Daan Vellinga" userId="dd07eaf6-7f69-435f-816b-de39cdc130ee" providerId="ADAL" clId="{440CE44A-E1CC-49D6-93D6-E9EB35BC4809}" dt="2019-10-19T19:17:08.747" v="1081" actId="26606"/>
          <ac:spMkLst>
            <pc:docMk/>
            <pc:sldMk cId="1198609002" sldId="275"/>
            <ac:spMk id="2" creationId="{B0F50B0A-9EC6-4F4E-88FA-70253A84AFD4}"/>
          </ac:spMkLst>
        </pc:spChg>
        <pc:spChg chg="mod ord">
          <ac:chgData name="Daan Vellinga" userId="dd07eaf6-7f69-435f-816b-de39cdc130ee" providerId="ADAL" clId="{440CE44A-E1CC-49D6-93D6-E9EB35BC4809}" dt="2019-10-19T19:17:24.180" v="1082" actId="115"/>
          <ac:spMkLst>
            <pc:docMk/>
            <pc:sldMk cId="1198609002" sldId="275"/>
            <ac:spMk id="3" creationId="{E3104A19-9B07-4EE0-90AB-756B29E16C3B}"/>
          </ac:spMkLst>
        </pc:spChg>
        <pc:picChg chg="add mod ord">
          <ac:chgData name="Daan Vellinga" userId="dd07eaf6-7f69-435f-816b-de39cdc130ee" providerId="ADAL" clId="{440CE44A-E1CC-49D6-93D6-E9EB35BC4809}" dt="2019-10-19T19:17:08.747" v="1081" actId="26606"/>
          <ac:picMkLst>
            <pc:docMk/>
            <pc:sldMk cId="1198609002" sldId="275"/>
            <ac:picMk id="5" creationId="{DA7802F6-A336-46FC-B51F-007289AF3B06}"/>
          </ac:picMkLst>
        </pc:picChg>
        <pc:picChg chg="add mod ord">
          <ac:chgData name="Daan Vellinga" userId="dd07eaf6-7f69-435f-816b-de39cdc130ee" providerId="ADAL" clId="{440CE44A-E1CC-49D6-93D6-E9EB35BC4809}" dt="2019-10-19T19:17:08.747" v="1081" actId="26606"/>
          <ac:picMkLst>
            <pc:docMk/>
            <pc:sldMk cId="1198609002" sldId="275"/>
            <ac:picMk id="7" creationId="{725C9E50-9D0D-4F0E-9C63-E084294C174D}"/>
          </ac:picMkLst>
        </pc:picChg>
        <pc:picChg chg="add del mod modCrop">
          <ac:chgData name="Daan Vellinga" userId="dd07eaf6-7f69-435f-816b-de39cdc130ee" providerId="ADAL" clId="{440CE44A-E1CC-49D6-93D6-E9EB35BC4809}" dt="2019-10-19T19:16:01.047" v="1077" actId="478"/>
          <ac:picMkLst>
            <pc:docMk/>
            <pc:sldMk cId="1198609002" sldId="275"/>
            <ac:picMk id="9" creationId="{D3CF1E1D-56F9-455C-B6F7-E3E63EB2D0FE}"/>
          </ac:picMkLst>
        </pc:picChg>
        <pc:picChg chg="add mod">
          <ac:chgData name="Daan Vellinga" userId="dd07eaf6-7f69-435f-816b-de39cdc130ee" providerId="ADAL" clId="{440CE44A-E1CC-49D6-93D6-E9EB35BC4809}" dt="2019-10-19T19:17:08.747" v="1081" actId="26606"/>
          <ac:picMkLst>
            <pc:docMk/>
            <pc:sldMk cId="1198609002" sldId="275"/>
            <ac:picMk id="11" creationId="{F1A1B67A-E78D-47EF-B330-5224351CEB6B}"/>
          </ac:picMkLst>
        </pc:picChg>
      </pc:sldChg>
      <pc:sldChg chg="addSp delSp modSp add del setBg">
        <pc:chgData name="Daan Vellinga" userId="dd07eaf6-7f69-435f-816b-de39cdc130ee" providerId="ADAL" clId="{440CE44A-E1CC-49D6-93D6-E9EB35BC4809}" dt="2019-10-19T19:08:36.241" v="881" actId="2696"/>
        <pc:sldMkLst>
          <pc:docMk/>
          <pc:sldMk cId="3235687978" sldId="275"/>
        </pc:sldMkLst>
        <pc:spChg chg="ord">
          <ac:chgData name="Daan Vellinga" userId="dd07eaf6-7f69-435f-816b-de39cdc130ee" providerId="ADAL" clId="{440CE44A-E1CC-49D6-93D6-E9EB35BC4809}" dt="2019-10-19T19:08:27.574" v="878" actId="166"/>
          <ac:spMkLst>
            <pc:docMk/>
            <pc:sldMk cId="3235687978" sldId="275"/>
            <ac:spMk id="2" creationId="{1D42AE66-514D-4279-ACF2-C874881E464E}"/>
          </ac:spMkLst>
        </pc:spChg>
        <pc:picChg chg="del">
          <ac:chgData name="Daan Vellinga" userId="dd07eaf6-7f69-435f-816b-de39cdc130ee" providerId="ADAL" clId="{440CE44A-E1CC-49D6-93D6-E9EB35BC4809}" dt="2019-10-19T19:07:07.015" v="871" actId="478"/>
          <ac:picMkLst>
            <pc:docMk/>
            <pc:sldMk cId="3235687978" sldId="275"/>
            <ac:picMk id="5" creationId="{AA2F7590-DEDC-481D-9873-672A7DE61845}"/>
          </ac:picMkLst>
        </pc:picChg>
        <pc:picChg chg="del">
          <ac:chgData name="Daan Vellinga" userId="dd07eaf6-7f69-435f-816b-de39cdc130ee" providerId="ADAL" clId="{440CE44A-E1CC-49D6-93D6-E9EB35BC4809}" dt="2019-10-19T19:07:52.826" v="875" actId="478"/>
          <ac:picMkLst>
            <pc:docMk/>
            <pc:sldMk cId="3235687978" sldId="275"/>
            <ac:picMk id="7" creationId="{21A1CB2E-6E32-4E9F-8ADA-B5A5B717A3CB}"/>
          </ac:picMkLst>
        </pc:picChg>
        <pc:picChg chg="add del mod">
          <ac:chgData name="Daan Vellinga" userId="dd07eaf6-7f69-435f-816b-de39cdc130ee" providerId="ADAL" clId="{440CE44A-E1CC-49D6-93D6-E9EB35BC4809}" dt="2019-10-19T19:08:32.493" v="880" actId="478"/>
          <ac:picMkLst>
            <pc:docMk/>
            <pc:sldMk cId="3235687978" sldId="275"/>
            <ac:picMk id="8" creationId="{5FC16DFA-625F-476A-8D6E-49B17CAB77AB}"/>
          </ac:picMkLst>
        </pc:picChg>
        <pc:picChg chg="del">
          <ac:chgData name="Daan Vellinga" userId="dd07eaf6-7f69-435f-816b-de39cdc130ee" providerId="ADAL" clId="{440CE44A-E1CC-49D6-93D6-E9EB35BC4809}" dt="2019-10-19T19:06:56.992" v="869" actId="478"/>
          <ac:picMkLst>
            <pc:docMk/>
            <pc:sldMk cId="3235687978" sldId="275"/>
            <ac:picMk id="9" creationId="{DBAFEAD7-E305-44CA-9C6B-50635D84EE3E}"/>
          </ac:picMkLst>
        </pc:picChg>
        <pc:picChg chg="del">
          <ac:chgData name="Daan Vellinga" userId="dd07eaf6-7f69-435f-816b-de39cdc130ee" providerId="ADAL" clId="{440CE44A-E1CC-49D6-93D6-E9EB35BC4809}" dt="2019-10-19T19:06:59.892" v="870" actId="478"/>
          <ac:picMkLst>
            <pc:docMk/>
            <pc:sldMk cId="3235687978" sldId="275"/>
            <ac:picMk id="1026" creationId="{1AEA7663-9B69-4039-B82B-B04CC5623907}"/>
          </ac:picMkLst>
        </pc:picChg>
      </pc:sldChg>
      <pc:sldChg chg="add">
        <pc:chgData name="Daan Vellinga" userId="dd07eaf6-7f69-435f-816b-de39cdc130ee" providerId="ADAL" clId="{440CE44A-E1CC-49D6-93D6-E9EB35BC4809}" dt="2019-10-19T19:18:11.552" v="1086"/>
        <pc:sldMkLst>
          <pc:docMk/>
          <pc:sldMk cId="1921243298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31705-4E8F-4F51-A1F6-AEEC6A761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3A39A46-807E-4DAA-AED5-13630C6FE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A1476E-3782-4F98-A294-27DF585E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D47103-8B58-4802-A233-C2B13139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A63307-9E68-4113-9D51-2A63FF1C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14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DB309-42B1-43D1-884B-8439FCE3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21AA672-FF5A-4C2C-94E4-513201974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387DC0-62D8-42F8-BE31-E08E5C97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5793EA-8DEB-49E3-8E0C-F47310372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B9E1BE-DDAC-45B0-9B53-46DC84AC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149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1F1E387-3970-420A-A69F-36CC8C1E5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ECA0C41-1D0F-410C-9F5E-3C1D5B2CA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BE046A-0463-461B-8E75-A362A6AF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0A1DBC-187B-4A1D-BBF7-1DCEE6C0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468427-71C7-492E-939B-7D16DAD0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40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ABCC2-DBFF-4A41-914F-2125E1DB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B89854-4A65-48BE-9F63-18B18D80E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A61F25-367A-4BF4-B41B-49536486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D1F88E-141F-4CE2-98D1-3E42F5B9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6B81D8-F119-4E44-98D4-E4EE7C28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50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AFF91-A356-4F50-992B-9F9866574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6538BE-397D-43D3-988C-558EA2C50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FFFAB-07D0-4620-B7DE-AA6353FB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CEF726-E12F-47EA-A6E8-50269B457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A984E9-A1BE-4136-A5CD-EBA91806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7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D8765-6FC7-49B7-A9A2-0501269C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2F1AD-E91B-4972-82D6-A751373C1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C8AE607-3A18-4F0D-B028-E4C0FE8CB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765229-F45C-4B4A-8428-0D5BA77EE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B22BAE-BF27-4E07-97D4-76D16C05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2D3D85-96D3-41D2-A4D2-273C5B70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77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879AC-F06F-4E9D-9349-632B3C17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DC5BA4-F0FC-4C2F-9EDD-17FB1037C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C1B1D86-EEE0-4BAE-9FAB-405F1BC37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D028F9-BD1C-4E31-9A2A-EB1E28184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4946EF5-95E5-4364-8D4C-30B208C278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9B857C3-56D0-4820-BC66-8C26B5AC1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F72DD41-AB5D-4FD3-8DF3-C9F98713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3BE687-40B2-49EE-8DC6-DFE53FDC7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02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7DEB1-CA0B-4B19-BA23-A962FF8B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E9FE13D-1F26-43E3-9803-2F109C203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84131DA-C557-4CC9-BF47-38DB246B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922EF7-C727-452D-91C8-34E54A0F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08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C41A673-9B0B-4968-9524-D6333C62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26C1C8-4029-4FA2-8C90-8B27BCF3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92898E-3FE4-4511-8755-6D9BB1FD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60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65BC1-8CF9-45E9-82E7-0E0CA158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5014B7-DD98-4BC4-AF75-4E7ECB767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60D776-0352-4499-B835-F39121E0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B97E3D-F9C5-4462-A80B-8735C501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41B042-2231-4ADB-A99B-13565C61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6ADABC-7187-4D48-B1AD-4E931802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77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3E2E7-EDBB-4D0E-BA69-582EBFF7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BDBA73-AAE4-47BE-96B7-AEC863EED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9AA844-C34B-4EFF-A81A-7D82A0F6B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0E60AC-0F04-4164-88C6-CEF28FF8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D24AF9-2871-4F40-8301-F2D5EC80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244228-9884-4EA0-941C-534E9567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93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3EDF6BF-A670-404A-BADB-D16DAE98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120EC7-C7E6-423A-A7D2-C0494469F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61EFE9-FBF0-4D6C-9E1F-80963231D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B163A-10D3-4E3B-A532-32BA55967B24}" type="datetimeFigureOut">
              <a:rPr lang="nl-NL" smtClean="0"/>
              <a:t>19-10-2019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4705C8-5F83-4E58-ADCD-755798178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59CFA2-1FFE-419A-9648-F1DAD791A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A5EF3-580D-4617-8082-1CC4B34EF5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28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com/imgres?imgurl=https%3A%2F%2Fgezondnu.nl%2Fcontent%2Fuploads%2F201937.gezondnu.slim-zijn-briljant-idee.jpg&amp;imgrefurl=https%3A%2F%2Fgezondnu.nl%2Fdossiers%2Fpsyche%2Fgezond-brein%2Fmoet-je-slim-zijn-om-een-briljant-idee-te-bedenken%2F&amp;docid=HROifAwZEOWikM&amp;tbnid=vWwQX2WCCmfD1M%3A&amp;vet=10ahUKEwjC3sL5ganlAhXnMewKHePIDJwQMwhQKAEwAQ..i&amp;w=2879&amp;h=1620&amp;bih=631&amp;biw=1366&amp;q=idee&amp;ved=0ahUKEwjC3sL5ganlAhXnMewKHePIDJwQMwhQKAEwAQ&amp;iact=mrc&amp;uact=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/imgres?imgurl=https%3A%2F%2Fwww.infoleek.nl%2Fwp-content%2Fuploads%2F2015%2F05%2FThe-Tower-kermis-Leek.jpg&amp;imgrefurl=https%3A%2F%2Fwww.infoleek.nl%2F2015%2F05%2F12%2Fnieuw-op-kermis-leek-bijzonder-spectaculaire-attractie-video%2F&amp;docid=Zd_PHLNfDDIUrM&amp;tbnid=e-UEtf8aKZio0M%3A&amp;vet=10ahUKEwiD37XQgKnlAhUGzKQKHZZjCvAQMwhZKAowCg..i&amp;w=649&amp;h=464&amp;bih=631&amp;biw=1366&amp;q=attractie&amp;ved=0ahUKEwiD37XQgKnlAhUGzKQKHZZjCvAQMwhZKAowC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s://www.google.com/imgres?imgurl=https%3A%2F%2Fmedia.libelle.nl%2Fm%2Fsay8atkihdgj_home_landscape_top_article_630x325.png&amp;imgrefurl=https%3A%2F%2Fwww.libelle.nl%2Fmensen%2Fman-bobbejaanland-overleden%2F&amp;docid=clOQVhWWZVuTyM&amp;tbnid=nmEF7-asgn3-XM%3A&amp;vet=10ahUKEwiD37XQgKnlAhUGzKQKHZZjCvAQMwhSKAMwAw..i&amp;w=630&amp;h=325&amp;bih=631&amp;biw=1366&amp;q=attractie&amp;ved=0ahUKEwiD37XQgKnlAhUGzKQKHZZjCvAQMwhSKAMwAw&amp;iact=mrc&amp;uact=8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bmp"/><Relationship Id="rId5" Type="http://schemas.openxmlformats.org/officeDocument/2006/relationships/image" Target="../media/image19.jpeg"/><Relationship Id="rId4" Type="http://schemas.openxmlformats.org/officeDocument/2006/relationships/hyperlink" Target="https://www.google.com/url?sa=i&amp;rct=j&amp;q=&amp;esrc=s&amp;source=images&amp;cd=&amp;ved=2ahUKEwik3LmS86jlAhUSKFAKHQzVD5EQjRx6BAgBEAQ&amp;url=https%3A%2F%2Fwww.bol.com%2Fnl%2Fp%2Fpopcards-popupkaarten-box-met-vrolijke-ballonnen-verjaardag-verjaardagskaart-pop-up-kaart%2F9200000101952592%2F&amp;psig=AOvVaw32_F9x1fIoXFK946utU_jP&amp;ust=157159428949432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0659480-3D0A-4224-97C7-D6AB4E798255}"/>
              </a:ext>
            </a:extLst>
          </p:cNvPr>
          <p:cNvSpPr txBox="1"/>
          <p:nvPr/>
        </p:nvSpPr>
        <p:spPr>
          <a:xfrm>
            <a:off x="1228579" y="2648975"/>
            <a:ext cx="9144000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kern="1200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De </a:t>
            </a:r>
            <a:r>
              <a:rPr lang="en-US" sz="8800" b="1" kern="1200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Efteling</a:t>
            </a:r>
            <a:r>
              <a:rPr lang="en-US" sz="8800" b="1" kern="1200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en-US" sz="3200" b="1" kern="1200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Project Art &amp; Design</a:t>
            </a:r>
            <a:endParaRPr lang="en-US" sz="8800" b="1" kern="12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4C0FB7-FEA8-407C-9D11-117E0C1FC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0" r="1" b="45788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3C56BF-1878-43C1-A6CD-076C3E0B80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79" r="2" b="910"/>
          <a:stretch/>
        </p:blipFill>
        <p:spPr>
          <a:xfrm>
            <a:off x="20" y="-6956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B4B222E-96BB-499B-8F21-729644A59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15" r="1" b="10891"/>
          <a:stretch/>
        </p:blipFill>
        <p:spPr>
          <a:xfrm>
            <a:off x="7716860" y="4683320"/>
            <a:ext cx="4475140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DF228A9-7C45-4A8B-900B-C006B05F1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337" r="-2" b="12136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112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28801-5404-491B-AD60-0FA216B1F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474" y="640081"/>
            <a:ext cx="3693445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CASUS:…?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C73489-1CE7-416E-A586-31499A82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473" y="4571999"/>
            <a:ext cx="3693446" cy="164592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Heb je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ander</a:t>
            </a:r>
            <a:r>
              <a:rPr lang="en-US" sz="2400" dirty="0"/>
              <a:t> </a:t>
            </a:r>
            <a:r>
              <a:rPr lang="en-US" sz="2400" dirty="0" err="1"/>
              <a:t>idee</a:t>
            </a:r>
            <a:r>
              <a:rPr lang="en-US" sz="2400" dirty="0"/>
              <a:t>? </a:t>
            </a:r>
            <a:r>
              <a:rPr lang="en-US" sz="2400" dirty="0" err="1"/>
              <a:t>Overleg</a:t>
            </a:r>
            <a:r>
              <a:rPr lang="en-US" sz="2400" dirty="0"/>
              <a:t> met je docent!</a:t>
            </a:r>
          </a:p>
        </p:txBody>
      </p:sp>
      <p:sp>
        <p:nvSpPr>
          <p:cNvPr id="3080" name="Rectangle 135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Afbeeldingsresultaat voor idee">
            <a:hlinkClick r:id="rId2"/>
            <a:extLst>
              <a:ext uri="{FF2B5EF4-FFF2-40B4-BE49-F238E27FC236}">
                <a16:creationId xmlns:a16="http://schemas.microsoft.com/office/drawing/2014/main" id="{99FAE53B-CF5A-4994-BE27-78AA65447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19248"/>
          <a:stretch/>
        </p:blipFill>
        <p:spPr bwMode="auto">
          <a:xfrm>
            <a:off x="815807" y="804672"/>
            <a:ext cx="5934456" cy="52486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ED0FF6E-10E1-49F3-BF3F-E8596B0D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2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gras, buiten, gebouw, berg&#10;&#10;Automatisch gegenereerde beschrijving">
            <a:extLst>
              <a:ext uri="{FF2B5EF4-FFF2-40B4-BE49-F238E27FC236}">
                <a16:creationId xmlns:a16="http://schemas.microsoft.com/office/drawing/2014/main" id="{0F90A762-2D4E-494B-B3E1-31F82E205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CA5026-4616-4B2B-A84B-7CAB2E16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nl-NL" sz="4000">
                <a:solidFill>
                  <a:srgbClr val="FFFFFF"/>
                </a:solidFill>
              </a:rPr>
              <a:t>Klaar…?</a:t>
            </a:r>
            <a:endParaRPr lang="en-GB" sz="4000">
              <a:solidFill>
                <a:srgbClr val="FFFFFF"/>
              </a:solidFill>
            </a:endParaRP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3CC2F9-808D-477A-928C-D7E8409DE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>
                <a:solidFill>
                  <a:srgbClr val="FFFFFF"/>
                </a:solidFill>
              </a:rPr>
              <a:t>Ontwerp je zesde rijk met het gratis programma </a:t>
            </a:r>
          </a:p>
          <a:p>
            <a:pPr marL="0" indent="0">
              <a:buNone/>
            </a:pPr>
            <a:r>
              <a:rPr lang="nl-NL" sz="2000">
                <a:solidFill>
                  <a:srgbClr val="FFFFFF"/>
                </a:solidFill>
              </a:rPr>
              <a:t>‘Maximum Roller Coaster’</a:t>
            </a:r>
          </a:p>
        </p:txBody>
      </p:sp>
    </p:spTree>
    <p:extLst>
      <p:ext uri="{BB962C8B-B14F-4D97-AF65-F5344CB8AC3E}">
        <p14:creationId xmlns:p14="http://schemas.microsoft.com/office/powerpoint/2010/main" val="622869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oetsenbord, computer&#10;&#10;Automatisch gegenereerde beschrijving">
            <a:extLst>
              <a:ext uri="{FF2B5EF4-FFF2-40B4-BE49-F238E27FC236}">
                <a16:creationId xmlns:a16="http://schemas.microsoft.com/office/drawing/2014/main" id="{FDFBE5BE-54BA-4C28-A548-7BE27D7ED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71"/>
            <a:ext cx="12192000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4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1022F45-766C-4AF9-B5E0-E1039D29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6" y="162581"/>
            <a:ext cx="11902967" cy="669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3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7FCA9A-A073-4E86-B56F-7B4A99089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1" y="152235"/>
            <a:ext cx="11650717" cy="655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26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250D2D7-7D28-4725-BBB2-FBE091099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9" y="153714"/>
            <a:ext cx="11645462" cy="65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3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C0BCC78-C7B2-4794-A6F9-82B73FD80CC4}"/>
              </a:ext>
            </a:extLst>
          </p:cNvPr>
          <p:cNvSpPr txBox="1"/>
          <p:nvPr/>
        </p:nvSpPr>
        <p:spPr>
          <a:xfrm>
            <a:off x="528508" y="517803"/>
            <a:ext cx="111349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/>
              <a:t>Ontwerp je eigen rijk</a:t>
            </a:r>
          </a:p>
          <a:p>
            <a:endParaRPr lang="nl-NL" sz="2800" b="1" dirty="0"/>
          </a:p>
          <a:p>
            <a:r>
              <a:rPr lang="nl-NL" sz="2800" b="1" u="sng" dirty="0"/>
              <a:t>Casus:</a:t>
            </a:r>
            <a:r>
              <a:rPr lang="nl-NL" sz="2800" b="1" dirty="0"/>
              <a:t>   </a:t>
            </a:r>
            <a:r>
              <a:rPr lang="nl-NL" dirty="0"/>
              <a:t>De Efteling vraagt jou om een nieuw 6</a:t>
            </a:r>
            <a:r>
              <a:rPr lang="nl-NL" baseline="30000" dirty="0"/>
              <a:t>e</a:t>
            </a:r>
            <a:r>
              <a:rPr lang="nl-NL" dirty="0"/>
              <a:t> rijk te bedenken en te ontwerpen.</a:t>
            </a:r>
          </a:p>
          <a:p>
            <a:r>
              <a:rPr lang="nl-NL" dirty="0"/>
              <a:t>                      </a:t>
            </a:r>
          </a:p>
          <a:p>
            <a:pPr marL="342900" indent="-342900">
              <a:buAutoNum type="alphaUcPeriod"/>
            </a:pPr>
            <a:endParaRPr lang="nl-NL" dirty="0"/>
          </a:p>
          <a:p>
            <a:pPr marL="342900" indent="-342900">
              <a:buAutoNum type="alphaUcPeriod"/>
            </a:pPr>
            <a:endParaRPr lang="nl-NL" dirty="0"/>
          </a:p>
          <a:p>
            <a:pPr algn="ctr"/>
            <a:endParaRPr lang="nl-NL" b="1" dirty="0"/>
          </a:p>
          <a:p>
            <a:endParaRPr lang="nl-NL" sz="40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374F075-DDDA-4DA9-A7CE-423C18DA8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303" y="3938559"/>
            <a:ext cx="5457641" cy="27989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E3BF707-3F2C-4EFC-8AA1-BC1BD6ED6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08" y="2688516"/>
            <a:ext cx="3750129" cy="250008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DDA48C-ABCC-4121-B6DD-07C47E068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122" y="2688516"/>
            <a:ext cx="3128316" cy="18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1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C0BCC78-C7B2-4794-A6F9-82B73FD80CC4}"/>
              </a:ext>
            </a:extLst>
          </p:cNvPr>
          <p:cNvSpPr txBox="1"/>
          <p:nvPr/>
        </p:nvSpPr>
        <p:spPr>
          <a:xfrm>
            <a:off x="325308" y="329117"/>
            <a:ext cx="11134983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u="sng" dirty="0"/>
              <a:t>Ontwerp je eigen rijk</a:t>
            </a:r>
          </a:p>
          <a:p>
            <a:endParaRPr lang="nl-NL" sz="2800" b="1" dirty="0"/>
          </a:p>
          <a:p>
            <a:r>
              <a:rPr lang="nl-NL" b="1" u="sng" dirty="0"/>
              <a:t>Stap 1:</a:t>
            </a:r>
          </a:p>
          <a:p>
            <a:r>
              <a:rPr lang="nl-NL" dirty="0"/>
              <a:t>Vorm een groepje van 2 á 3 leerlingen.</a:t>
            </a:r>
          </a:p>
          <a:p>
            <a:r>
              <a:rPr lang="nl-NL" dirty="0"/>
              <a:t>Efteling bestaat uit een 5-tal rijken. Welke zijn dit? Hoe komen ze aan hun naam?</a:t>
            </a:r>
            <a:br>
              <a:rPr lang="nl-NL" dirty="0"/>
            </a:br>
            <a:r>
              <a:rPr lang="nl-NL" dirty="0"/>
              <a:t>Eén groepslid maakt een Word-document aan waarin antwoord wordt gegeven op deze vragen.</a:t>
            </a:r>
          </a:p>
          <a:p>
            <a:endParaRPr lang="nl-NL" b="1" u="sng" dirty="0"/>
          </a:p>
          <a:p>
            <a:endParaRPr lang="nl-NL" b="1" u="sng" dirty="0"/>
          </a:p>
          <a:p>
            <a:r>
              <a:rPr lang="nl-NL" b="1" u="sng" dirty="0"/>
              <a:t>Stap 2:</a:t>
            </a:r>
          </a:p>
          <a:p>
            <a:r>
              <a:rPr lang="nl-NL" dirty="0"/>
              <a:t>Wat wordt het thema van jullie nieuwe rijk? Bedenk </a:t>
            </a:r>
            <a:r>
              <a:rPr lang="nl-NL" u="sng" dirty="0"/>
              <a:t>een naam </a:t>
            </a:r>
            <a:r>
              <a:rPr lang="nl-NL" dirty="0"/>
              <a:t>met je groepje.</a:t>
            </a:r>
          </a:p>
          <a:p>
            <a:r>
              <a:rPr lang="nl-NL" dirty="0"/>
              <a:t>Er gaat altijd </a:t>
            </a:r>
            <a:r>
              <a:rPr lang="nl-NL" u="sng" dirty="0"/>
              <a:t>een verhaal </a:t>
            </a:r>
            <a:r>
              <a:rPr lang="nl-NL" dirty="0"/>
              <a:t>aan vooraf. Hierdoor kom je op een naam voor je rijk, dus een goed verhaal is belangrijk!</a:t>
            </a:r>
          </a:p>
          <a:p>
            <a:r>
              <a:rPr lang="nl-NL" dirty="0"/>
              <a:t>Zet ook dit in het Word-document.</a:t>
            </a:r>
          </a:p>
          <a:p>
            <a:endParaRPr lang="nl-NL" b="1" u="sng" dirty="0"/>
          </a:p>
          <a:p>
            <a:r>
              <a:rPr lang="nl-NL" b="1" u="sng" dirty="0"/>
              <a:t>Stap 3:</a:t>
            </a:r>
          </a:p>
          <a:p>
            <a:r>
              <a:rPr lang="nl-NL" dirty="0"/>
              <a:t>Je weet nu welk thema je rijk krijgt. Maar wat komt erin? Maak een </a:t>
            </a:r>
            <a:r>
              <a:rPr lang="nl-NL" u="sng" dirty="0"/>
              <a:t>lijst met de namen van de attracties en de faciliteiten </a:t>
            </a:r>
            <a:r>
              <a:rPr lang="nl-NL" dirty="0"/>
              <a:t>die in jouw rijk komen. Zet ook dit in Word. Deel dit document met alle groepsgenoten. Zet dit vervolgens in de map van Art&amp; Design.</a:t>
            </a:r>
          </a:p>
          <a:p>
            <a:endParaRPr lang="nl-NL" dirty="0"/>
          </a:p>
          <a:p>
            <a:r>
              <a:rPr lang="nl-NL" b="1" u="sng" dirty="0"/>
              <a:t>Stap 4:</a:t>
            </a:r>
          </a:p>
          <a:p>
            <a:r>
              <a:rPr lang="nl-NL" dirty="0"/>
              <a:t>Zorg ook voor </a:t>
            </a:r>
            <a:r>
              <a:rPr lang="nl-NL" u="sng" dirty="0"/>
              <a:t>afbeeldingen in de vorm van een collage.</a:t>
            </a:r>
            <a:r>
              <a:rPr lang="nl-NL" dirty="0"/>
              <a:t> Denk aan de sfeer die je met je rijk wilt laten overbrengen. Zoek afbeeldingen van kleur/textuur/vormen/etc. Zet in het midden van de collage de naam van het rijk.</a:t>
            </a:r>
          </a:p>
          <a:p>
            <a:endParaRPr lang="nl-NL" dirty="0"/>
          </a:p>
          <a:p>
            <a:pPr algn="ctr"/>
            <a:endParaRPr lang="nl-NL" b="1" dirty="0"/>
          </a:p>
          <a:p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1348527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3ADEB8-8931-4E7B-AF14-439130E90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029" y="469898"/>
            <a:ext cx="6763659" cy="591820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114CC36-26FF-4B41-90C4-84C1124497CE}"/>
              </a:ext>
            </a:extLst>
          </p:cNvPr>
          <p:cNvSpPr txBox="1"/>
          <p:nvPr/>
        </p:nvSpPr>
        <p:spPr>
          <a:xfrm>
            <a:off x="445969" y="469898"/>
            <a:ext cx="44704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/>
              <a:t>Stap 5:</a:t>
            </a:r>
          </a:p>
          <a:p>
            <a:r>
              <a:rPr lang="nl-NL" dirty="0"/>
              <a:t>Op de dia hiernaast zie je de plattegrond van de Efteling. Bedenk eens waar je je 6e rijk zou plaatsen.</a:t>
            </a:r>
          </a:p>
          <a:p>
            <a:endParaRPr lang="nl-NL" b="1" u="sng" dirty="0"/>
          </a:p>
          <a:p>
            <a:r>
              <a:rPr lang="nl-NL" b="1" u="sng"/>
              <a:t>Stap 6:</a:t>
            </a:r>
            <a:endParaRPr lang="nl-NL" b="1" u="sng" dirty="0"/>
          </a:p>
          <a:p>
            <a:r>
              <a:rPr lang="nl-NL" dirty="0"/>
              <a:t>Teken in grote lijnen de plattegrond van je 6e rijk met HB-potlood op A3-formaat. Ook moet er een </a:t>
            </a:r>
            <a:r>
              <a:rPr lang="nl-NL" u="sng" dirty="0"/>
              <a:t>legenda</a:t>
            </a:r>
            <a:r>
              <a:rPr lang="nl-NL" dirty="0"/>
              <a:t> bij zitten. Je krijgt van de docent een tekenvel. Je werkt het geheel uit in kleur.</a:t>
            </a:r>
          </a:p>
          <a:p>
            <a:endParaRPr lang="nl-NL" dirty="0"/>
          </a:p>
          <a:p>
            <a:endParaRPr lang="nl-NL" b="1" u="sng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B487C2-ECDD-4C0A-9178-9EC1F619D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543" y="3737035"/>
            <a:ext cx="2140168" cy="26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7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oetsenbord, computer&#10;&#10;Automatisch gegenereerde beschrijving">
            <a:extLst>
              <a:ext uri="{FF2B5EF4-FFF2-40B4-BE49-F238E27FC236}">
                <a16:creationId xmlns:a16="http://schemas.microsoft.com/office/drawing/2014/main" id="{FDFBE5BE-54BA-4C28-A548-7BE27D7ED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71"/>
            <a:ext cx="12192000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1FE59-96B8-4BC5-981B-7B4232BE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l-NL" sz="4000"/>
              <a:t>CASUS: Maquette</a:t>
            </a:r>
            <a:endParaRPr lang="en-GB" sz="4000"/>
          </a:p>
        </p:txBody>
      </p:sp>
      <p:pic>
        <p:nvPicPr>
          <p:cNvPr id="13" name="Afbeelding 12" descr="Afbeelding met groen, tafel, gras, zitten&#10;&#10;Automatisch gegenereerde beschrijving">
            <a:extLst>
              <a:ext uri="{FF2B5EF4-FFF2-40B4-BE49-F238E27FC236}">
                <a16:creationId xmlns:a16="http://schemas.microsoft.com/office/drawing/2014/main" id="{A70C20FC-64A8-497D-AD3C-AE1C8D2B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19034" b="4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2738AA1-6AE3-4632-8427-763314646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r="34925" b="-2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9" name="Afbeelding 8" descr="Afbeelding met voedsel, tafel&#10;&#10;Automatisch gegenereerde beschrijving">
            <a:extLst>
              <a:ext uri="{FF2B5EF4-FFF2-40B4-BE49-F238E27FC236}">
                <a16:creationId xmlns:a16="http://schemas.microsoft.com/office/drawing/2014/main" id="{B3EFA765-B03D-4821-92C7-4AC2A469A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323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0828AD-E2BF-4080-9C28-339D3D86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De directie van de Efteling is erg enthousiast over je plan van de 6</a:t>
            </a:r>
            <a:r>
              <a:rPr lang="nl-NL" sz="2000" baseline="30000" dirty="0"/>
              <a:t>e</a:t>
            </a:r>
            <a:r>
              <a:rPr lang="nl-NL" sz="2000" dirty="0"/>
              <a:t> rijk. Ze vragen je daarom om een maquette te maken van je rijk.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22364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1EF05-AB08-4844-AB13-B02E9562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l-NL" sz="4000" dirty="0"/>
              <a:t>CASUS: Schaalmodel attractie</a:t>
            </a:r>
            <a:endParaRPr lang="en-GB" sz="4000" dirty="0"/>
          </a:p>
        </p:txBody>
      </p:sp>
      <p:pic>
        <p:nvPicPr>
          <p:cNvPr id="2053" name="Picture 5" descr="Afbeeldingsresultaat voor attractie">
            <a:hlinkClick r:id="rId2"/>
            <a:extLst>
              <a:ext uri="{FF2B5EF4-FFF2-40B4-BE49-F238E27FC236}">
                <a16:creationId xmlns:a16="http://schemas.microsoft.com/office/drawing/2014/main" id="{411BFEB8-9519-4DE0-AC23-B70FFC076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r="9688" b="2"/>
          <a:stretch/>
        </p:blipFill>
        <p:spPr bwMode="auto">
          <a:xfrm>
            <a:off x="20" y="10"/>
            <a:ext cx="2917436" cy="34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buiten, gebouw, voorzijde, groot&#10;&#10;Automatisch gegenereerde beschrijving">
            <a:extLst>
              <a:ext uri="{FF2B5EF4-FFF2-40B4-BE49-F238E27FC236}">
                <a16:creationId xmlns:a16="http://schemas.microsoft.com/office/drawing/2014/main" id="{85658751-8BE9-4F7D-8914-960785783C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r="22607" b="3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2055" name="Picture 7" descr="Afbeeldingsresultaat voor attractie">
            <a:hlinkClick r:id="rId5"/>
            <a:extLst>
              <a:ext uri="{FF2B5EF4-FFF2-40B4-BE49-F238E27FC236}">
                <a16:creationId xmlns:a16="http://schemas.microsoft.com/office/drawing/2014/main" id="{2292BDD8-AD6B-4E8D-B0C3-26A3FA72C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-2" b="-2"/>
          <a:stretch/>
        </p:blipFill>
        <p:spPr bwMode="auto">
          <a:xfrm>
            <a:off x="20" y="3494314"/>
            <a:ext cx="5926333" cy="33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0C6CAF-15BF-4990-9459-CABD66983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De directie van de Efteling is erg enthousiast over je plan van de 6</a:t>
            </a:r>
            <a:r>
              <a:rPr lang="nl-NL" sz="2000" baseline="30000" dirty="0"/>
              <a:t>e</a:t>
            </a:r>
            <a:r>
              <a:rPr lang="nl-NL" sz="2000" dirty="0"/>
              <a:t> rijk. Ze vragen je daarom om een schaalmodel te maken van een attractie uit het 6</a:t>
            </a:r>
            <a:r>
              <a:rPr lang="nl-NL" sz="2000" baseline="30000" dirty="0"/>
              <a:t>e</a:t>
            </a:r>
            <a:r>
              <a:rPr lang="nl-NL" sz="2000" dirty="0"/>
              <a:t> rijk.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80234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2AE66-514D-4279-ACF2-C874881E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l-NL" sz="4000"/>
              <a:t>CASUS: Pop up-kaart</a:t>
            </a:r>
            <a:endParaRPr lang="en-GB" sz="4000" dirty="0"/>
          </a:p>
        </p:txBody>
      </p:sp>
      <p:pic>
        <p:nvPicPr>
          <p:cNvPr id="7" name="Afbeelding 6" descr="Afbeelding met zitten, tafel, voedsel, bord&#10;&#10;Automatisch gegenereerde beschrijving">
            <a:extLst>
              <a:ext uri="{FF2B5EF4-FFF2-40B4-BE49-F238E27FC236}">
                <a16:creationId xmlns:a16="http://schemas.microsoft.com/office/drawing/2014/main" id="{21A1CB2E-6E32-4E9F-8ADA-B5A5B717A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r="23867" b="-1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5" name="Afbeelding 4" descr="Afbeelding met tafel, doos&#10;&#10;Automatisch gegenereerde beschrijving">
            <a:extLst>
              <a:ext uri="{FF2B5EF4-FFF2-40B4-BE49-F238E27FC236}">
                <a16:creationId xmlns:a16="http://schemas.microsoft.com/office/drawing/2014/main" id="{AA2F7590-DEDC-481D-9873-672A7DE61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r="3571" b="-5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1026" name="Picture 2" descr="Afbeeldingsresultaat voor pop up kaart">
            <a:hlinkClick r:id="rId4"/>
            <a:extLst>
              <a:ext uri="{FF2B5EF4-FFF2-40B4-BE49-F238E27FC236}">
                <a16:creationId xmlns:a16="http://schemas.microsoft.com/office/drawing/2014/main" id="{1AEA7663-9B69-4039-B82B-B04CC5623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898"/>
          <a:stretch/>
        </p:blipFill>
        <p:spPr bwMode="auto">
          <a:xfrm>
            <a:off x="20" y="3494314"/>
            <a:ext cx="5926333" cy="33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AE15CB-0AE6-4F44-984C-50E7354A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/>
              <a:t>De PR-afdeling van de Efteling wilt graag dat je een pop up-kaart ontwerpt om je 6</a:t>
            </a:r>
            <a:r>
              <a:rPr lang="nl-NL" sz="2000" baseline="30000"/>
              <a:t>e</a:t>
            </a:r>
            <a:r>
              <a:rPr lang="nl-NL" sz="2000"/>
              <a:t> rijk op een opvallende manier te promoten.</a:t>
            </a:r>
            <a:endParaRPr lang="en-GB" sz="2000" dirty="0"/>
          </a:p>
        </p:txBody>
      </p:sp>
      <p:pic>
        <p:nvPicPr>
          <p:cNvPr id="9" name="Afbeelding 8" descr="Afbeelding met binnen, zitten, klein, tafel&#10;&#10;Automatisch gegenereerde beschrijving">
            <a:extLst>
              <a:ext uri="{FF2B5EF4-FFF2-40B4-BE49-F238E27FC236}">
                <a16:creationId xmlns:a16="http://schemas.microsoft.com/office/drawing/2014/main" id="{DBAFEAD7-E305-44CA-9C6B-50635D84E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2" b="19600"/>
          <a:stretch/>
        </p:blipFill>
        <p:spPr>
          <a:xfrm>
            <a:off x="6073637" y="3515480"/>
            <a:ext cx="5575024" cy="33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57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50B0A-9EC6-4F4E-88FA-70253A84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l-NL" sz="4000"/>
              <a:t>CASUS: Kijkdoos</a:t>
            </a:r>
            <a:endParaRPr lang="en-GB" sz="4000"/>
          </a:p>
        </p:txBody>
      </p:sp>
      <p:pic>
        <p:nvPicPr>
          <p:cNvPr id="11" name="Afbeelding 10" descr="Afbeelding met binnen, zitten, foto, wit&#10;&#10;Automatisch gegenereerde beschrijving">
            <a:extLst>
              <a:ext uri="{FF2B5EF4-FFF2-40B4-BE49-F238E27FC236}">
                <a16:creationId xmlns:a16="http://schemas.microsoft.com/office/drawing/2014/main" id="{F1A1B67A-E78D-47EF-B330-5224351CE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r="12522" b="4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7" name="Afbeelding 6" descr="Afbeelding met voedsel, zitten, tafel, hond&#10;&#10;Automatisch gegenereerde beschrijving">
            <a:extLst>
              <a:ext uri="{FF2B5EF4-FFF2-40B4-BE49-F238E27FC236}">
                <a16:creationId xmlns:a16="http://schemas.microsoft.com/office/drawing/2014/main" id="{725C9E50-9D0D-4F0E-9C63-E084294C1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4" r="11147" b="-2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5" name="Afbeelding 4" descr="Afbeelding met binnen, zitten, weergave, kamer&#10;&#10;Automatisch gegenereerde beschrijving">
            <a:extLst>
              <a:ext uri="{FF2B5EF4-FFF2-40B4-BE49-F238E27FC236}">
                <a16:creationId xmlns:a16="http://schemas.microsoft.com/office/drawing/2014/main" id="{DA7802F6-A336-46FC-B51F-007289AF3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" b="2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104A19-9B07-4EE0-90AB-756B29E1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Maak een kijkdoos om een de directie van de Efteling een nog betere </a:t>
            </a:r>
            <a:r>
              <a:rPr lang="nl-NL" sz="2000" u="sng" dirty="0"/>
              <a:t>sfeerimpressie</a:t>
            </a:r>
            <a:r>
              <a:rPr lang="nl-NL" sz="2000" dirty="0"/>
              <a:t> te geven van je 6</a:t>
            </a:r>
            <a:r>
              <a:rPr lang="nl-NL" sz="2000" baseline="30000" dirty="0"/>
              <a:t>e</a:t>
            </a:r>
            <a:r>
              <a:rPr lang="nl-NL" sz="2000" dirty="0"/>
              <a:t> rijk.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98609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EB7EF81C067408977DB21C79DC27B" ma:contentTypeVersion="8" ma:contentTypeDescription="Create a new document." ma:contentTypeScope="" ma:versionID="c503de352ac1191e0e4a117f730347d7">
  <xsd:schema xmlns:xsd="http://www.w3.org/2001/XMLSchema" xmlns:xs="http://www.w3.org/2001/XMLSchema" xmlns:p="http://schemas.microsoft.com/office/2006/metadata/properties" xmlns:ns3="7b79c35a-70e9-4c44-bea5-bc4e12410ca6" targetNamespace="http://schemas.microsoft.com/office/2006/metadata/properties" ma:root="true" ma:fieldsID="c8b506324fc4705bb5df300430130d76" ns3:_="">
    <xsd:import namespace="7b79c35a-70e9-4c44-bea5-bc4e12410c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9c35a-70e9-4c44-bea5-bc4e12410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E8DFA3-9AF5-4584-8061-FBDF0FC4EE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5B34BA2-D28D-49BA-9547-D2AA51AC0A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79c35a-70e9-4c44-bea5-bc4e12410c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8D3C12-B9E3-4318-99C1-5EB87C6D91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279</Words>
  <Application>Microsoft Office PowerPoint</Application>
  <PresentationFormat>Breedbeeld</PresentationFormat>
  <Paragraphs>44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Bradley Hand ITC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CASUS: Maquette</vt:lpstr>
      <vt:lpstr>CASUS: Schaalmodel attractie</vt:lpstr>
      <vt:lpstr>CASUS: Pop up-kaart</vt:lpstr>
      <vt:lpstr>CASUS: Kijkdoos</vt:lpstr>
      <vt:lpstr>CASUS:…? </vt:lpstr>
      <vt:lpstr>Klaar…?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Daan Vellinga</dc:creator>
  <cp:lastModifiedBy>Daan Vellinga</cp:lastModifiedBy>
  <cp:revision>1</cp:revision>
  <dcterms:created xsi:type="dcterms:W3CDTF">2019-10-19T19:17:08Z</dcterms:created>
  <dcterms:modified xsi:type="dcterms:W3CDTF">2019-10-19T19:18:22Z</dcterms:modified>
</cp:coreProperties>
</file>