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4"/>
  </p:sldMasterIdLst>
  <p:notesMasterIdLst>
    <p:notesMasterId r:id="rId9"/>
  </p:notesMasterIdLst>
  <p:handoutMasterIdLst>
    <p:handoutMasterId r:id="rId10"/>
  </p:handoutMasterIdLst>
  <p:sldIdLst>
    <p:sldId id="256" r:id="rId5"/>
    <p:sldId id="262" r:id="rId6"/>
    <p:sldId id="264" r:id="rId7"/>
    <p:sldId id="261" r:id="rId8"/>
  </p:sldIdLst>
  <p:sldSz cx="12192000" cy="6858000"/>
  <p:notesSz cx="6858000" cy="9144000"/>
  <p:defaultTextStyle>
    <a:defPPr rtl="0">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12" autoAdjust="0"/>
  </p:normalViewPr>
  <p:slideViewPr>
    <p:cSldViewPr snapToGrid="0">
      <p:cViewPr varScale="1">
        <p:scale>
          <a:sx n="72" d="100"/>
          <a:sy n="72" d="100"/>
        </p:scale>
        <p:origin x="78" y="462"/>
      </p:cViewPr>
      <p:guideLst/>
    </p:cSldViewPr>
  </p:slideViewPr>
  <p:notesTextViewPr>
    <p:cViewPr>
      <p:scale>
        <a:sx n="1" d="1"/>
        <a:sy n="1" d="1"/>
      </p:scale>
      <p:origin x="0" y="0"/>
    </p:cViewPr>
  </p:notesTextViewPr>
  <p:notesViewPr>
    <p:cSldViewPr snapToGrid="0">
      <p:cViewPr varScale="1">
        <p:scale>
          <a:sx n="89" d="100"/>
          <a:sy n="89" d="100"/>
        </p:scale>
        <p:origin x="372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5A9632-4EB0-4862-92FF-00CF01BE2205}" type="doc">
      <dgm:prSet loTypeId="urn:microsoft.com/office/officeart/2018/5/layout/CenteredIconLabelDescriptionList" loCatId="other" qsTypeId="urn:microsoft.com/office/officeart/2005/8/quickstyle/simple3" qsCatId="simple" csTypeId="urn:microsoft.com/office/officeart/2018/5/colors/Iconchunking_neutralbg_accent1_2" csCatId="accent1" phldr="1"/>
      <dgm:spPr/>
    </dgm:pt>
    <dgm:pt modelId="{6AF39FF8-47D9-49AA-966D-A83086DA5755}" type="pres">
      <dgm:prSet presAssocID="{D75A9632-4EB0-4862-92FF-00CF01BE2205}" presName="root" presStyleCnt="0">
        <dgm:presLayoutVars>
          <dgm:dir/>
          <dgm:resizeHandles val="exact"/>
        </dgm:presLayoutVars>
      </dgm:prSet>
      <dgm:spPr/>
    </dgm:pt>
  </dgm:ptLst>
  <dgm:cxnLst>
    <dgm:cxn modelId="{8E0A6FFA-6594-4D6B-BA84-AD7817201E33}" type="presOf" srcId="{D75A9632-4EB0-4862-92FF-00CF01BE2205}" destId="{6AF39FF8-47D9-49AA-966D-A83086DA5755}" srcOrd="0" destOrd="0" presId="urn:microsoft.com/office/officeart/2018/5/layout/CenteredIconLabelDescription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5A9632-4EB0-4862-92FF-00CF01BE2205}" type="doc">
      <dgm:prSet loTypeId="urn:microsoft.com/office/officeart/2018/5/layout/CenteredIconLabelDescriptionList" loCatId="other" qsTypeId="urn:microsoft.com/office/officeart/2005/8/quickstyle/simple3" qsCatId="simple" csTypeId="urn:microsoft.com/office/officeart/2018/5/colors/Iconchunking_neutralbg_accent1_2" csCatId="accent1" phldr="1"/>
      <dgm:spPr/>
      <dgm:t>
        <a:bodyPr/>
        <a:lstStyle/>
        <a:p>
          <a:endParaRPr lang="en-GB"/>
        </a:p>
      </dgm:t>
    </dgm:pt>
    <dgm:pt modelId="{6AF39FF8-47D9-49AA-966D-A83086DA5755}" type="pres">
      <dgm:prSet presAssocID="{D75A9632-4EB0-4862-92FF-00CF01BE2205}" presName="root" presStyleCnt="0">
        <dgm:presLayoutVars>
          <dgm:dir/>
          <dgm:resizeHandles val="exact"/>
        </dgm:presLayoutVars>
      </dgm:prSet>
      <dgm:spPr/>
    </dgm:pt>
  </dgm:ptLst>
  <dgm:cxnLst>
    <dgm:cxn modelId="{8E0A6FFA-6594-4D6B-BA84-AD7817201E33}" type="presOf" srcId="{D75A9632-4EB0-4862-92FF-00CF01BE2205}" destId="{6AF39FF8-47D9-49AA-966D-A83086DA5755}" srcOrd="0" destOrd="0" presId="urn:microsoft.com/office/officeart/2018/5/layout/CenteredIconLabelDescription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EF9533D-FB14-4110-9C9F-D5A6C9152D1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47C987AE-4A21-4A3D-A7DA-8B9544DE030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41949F-4DB0-42F5-8E27-B3F6E64CEEAF}" type="datetimeFigureOut">
              <a:rPr lang="nl-NL" smtClean="0"/>
              <a:t>2-10-2020</a:t>
            </a:fld>
            <a:endParaRPr lang="nl-NL"/>
          </a:p>
        </p:txBody>
      </p:sp>
      <p:sp>
        <p:nvSpPr>
          <p:cNvPr id="4" name="Tijdelijke aanduiding voor voettekst 3">
            <a:extLst>
              <a:ext uri="{FF2B5EF4-FFF2-40B4-BE49-F238E27FC236}">
                <a16:creationId xmlns:a16="http://schemas.microsoft.com/office/drawing/2014/main" id="{A29CA6B3-0EFF-43E5-8F65-BED2F81D7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617D4808-A24F-41C4-9B1A-22267D433C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02EEFE0-2974-4110-908D-9BF48679E61B}" type="slidenum">
              <a:rPr lang="nl-NL" smtClean="0"/>
              <a:t>‹nr.›</a:t>
            </a:fld>
            <a:endParaRPr lang="nl-NL"/>
          </a:p>
        </p:txBody>
      </p:sp>
    </p:spTree>
    <p:extLst>
      <p:ext uri="{BB962C8B-B14F-4D97-AF65-F5344CB8AC3E}">
        <p14:creationId xmlns:p14="http://schemas.microsoft.com/office/powerpoint/2010/main" val="4114896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noProof="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8EDC7-E923-4EEE-A539-7B4E541CC60D}" type="datetimeFigureOut">
              <a:rPr lang="nl-NL" noProof="0" smtClean="0"/>
              <a:t>2-10-2020</a:t>
            </a:fld>
            <a:endParaRPr lang="nl-NL" noProof="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noProof="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a:t>Tekststijl van het model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noProof="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797093-8479-49C7-9637-9FACEB308831}" type="slidenum">
              <a:rPr lang="nl-NL" noProof="0" smtClean="0"/>
              <a:t>‹nr.›</a:t>
            </a:fld>
            <a:endParaRPr lang="nl-NL" noProof="0"/>
          </a:p>
        </p:txBody>
      </p:sp>
    </p:spTree>
    <p:extLst>
      <p:ext uri="{BB962C8B-B14F-4D97-AF65-F5344CB8AC3E}">
        <p14:creationId xmlns:p14="http://schemas.microsoft.com/office/powerpoint/2010/main" val="3563516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44797093-8479-49C7-9637-9FACEB308831}" type="slidenum">
              <a:rPr lang="nl-NL" smtClean="0"/>
              <a:t>1</a:t>
            </a:fld>
            <a:endParaRPr lang="nl-NL"/>
          </a:p>
        </p:txBody>
      </p:sp>
    </p:spTree>
    <p:extLst>
      <p:ext uri="{BB962C8B-B14F-4D97-AF65-F5344CB8AC3E}">
        <p14:creationId xmlns:p14="http://schemas.microsoft.com/office/powerpoint/2010/main" val="2362477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44797093-8479-49C7-9637-9FACEB308831}" type="slidenum">
              <a:rPr lang="nl-NL" smtClean="0"/>
              <a:t>2</a:t>
            </a:fld>
            <a:endParaRPr lang="nl-NL"/>
          </a:p>
        </p:txBody>
      </p:sp>
    </p:spTree>
    <p:extLst>
      <p:ext uri="{BB962C8B-B14F-4D97-AF65-F5344CB8AC3E}">
        <p14:creationId xmlns:p14="http://schemas.microsoft.com/office/powerpoint/2010/main" val="2673269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44797093-8479-49C7-9637-9FACEB308831}" type="slidenum">
              <a:rPr lang="nl-NL" smtClean="0"/>
              <a:t>3</a:t>
            </a:fld>
            <a:endParaRPr lang="nl-NL"/>
          </a:p>
        </p:txBody>
      </p:sp>
    </p:spTree>
    <p:extLst>
      <p:ext uri="{BB962C8B-B14F-4D97-AF65-F5344CB8AC3E}">
        <p14:creationId xmlns:p14="http://schemas.microsoft.com/office/powerpoint/2010/main" val="3435966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44797093-8479-49C7-9637-9FACEB308831}" type="slidenum">
              <a:rPr lang="nl-NL" smtClean="0"/>
              <a:t>4</a:t>
            </a:fld>
            <a:endParaRPr lang="nl-NL"/>
          </a:p>
        </p:txBody>
      </p:sp>
    </p:spTree>
    <p:extLst>
      <p:ext uri="{BB962C8B-B14F-4D97-AF65-F5344CB8AC3E}">
        <p14:creationId xmlns:p14="http://schemas.microsoft.com/office/powerpoint/2010/main" val="1679321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hthoek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hthoek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p:cNvSpPr>
            <a:spLocks noGrp="1"/>
          </p:cNvSpPr>
          <p:nvPr>
            <p:ph type="ctrTitle" hasCustomPrompt="1"/>
          </p:nvPr>
        </p:nvSpPr>
        <p:spPr>
          <a:xfrm>
            <a:off x="1069848" y="1298448"/>
            <a:ext cx="7315200" cy="3255264"/>
          </a:xfrm>
        </p:spPr>
        <p:txBody>
          <a:bodyPr rtlCol="0" anchor="b">
            <a:normAutofit/>
          </a:bodyPr>
          <a:lstStyle>
            <a:lvl1pPr algn="l">
              <a:defRPr sz="5900" spc="-100" baseline="0">
                <a:solidFill>
                  <a:srgbClr val="FFFFFF"/>
                </a:solidFill>
              </a:defRPr>
            </a:lvl1pPr>
          </a:lstStyle>
          <a:p>
            <a:pPr rtl="0"/>
            <a:r>
              <a:rPr lang="nl-NL" noProof="0"/>
              <a:t>Klik om de titelstijl van het model te bewerken</a:t>
            </a:r>
          </a:p>
        </p:txBody>
      </p:sp>
      <p:sp>
        <p:nvSpPr>
          <p:cNvPr id="3" name="Subtitel 2"/>
          <p:cNvSpPr>
            <a:spLocks noGrp="1"/>
          </p:cNvSpPr>
          <p:nvPr>
            <p:ph type="subTitle" idx="1" hasCustomPrompt="1"/>
          </p:nvPr>
        </p:nvSpPr>
        <p:spPr>
          <a:xfrm>
            <a:off x="1100015" y="4670246"/>
            <a:ext cx="7315200" cy="914400"/>
          </a:xfrm>
        </p:spPr>
        <p:txBody>
          <a:bodyPr rtlCol="0"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nl-NL" noProof="0"/>
              <a:t>Klik om de subtitelstijl van het model te bewerken</a:t>
            </a:r>
          </a:p>
        </p:txBody>
      </p:sp>
      <p:sp>
        <p:nvSpPr>
          <p:cNvPr id="4" name="Tijdelijke aanduiding voor datum 3"/>
          <p:cNvSpPr>
            <a:spLocks noGrp="1"/>
          </p:cNvSpPr>
          <p:nvPr>
            <p:ph type="dt" sz="half" idx="10"/>
          </p:nvPr>
        </p:nvSpPr>
        <p:spPr/>
        <p:txBody>
          <a:bodyPr rtlCol="0"/>
          <a:lstStyle/>
          <a:p>
            <a:pPr rtl="0"/>
            <a:fld id="{AAD1AB3B-DDAC-4A7B-B65C-F02176B21480}" type="datetime1">
              <a:rPr lang="nl-NL" noProof="0" smtClean="0"/>
              <a:t>2-10-2020</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6" name="Tijdelijke aanduiding voor dianummer 5"/>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335466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verticale tekst 2"/>
          <p:cNvSpPr>
            <a:spLocks noGrp="1"/>
          </p:cNvSpPr>
          <p:nvPr>
            <p:ph type="body" orient="vert" idx="1" hasCustomPrompt="1"/>
          </p:nvPr>
        </p:nvSpPr>
        <p:spPr/>
        <p:txBody>
          <a:bodyPr vert="eaVert" rtlCol="0" anchor="t"/>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7" name="Tijdelijke aanduiding voor datum 6"/>
          <p:cNvSpPr>
            <a:spLocks noGrp="1"/>
          </p:cNvSpPr>
          <p:nvPr>
            <p:ph type="dt" sz="half" idx="10"/>
          </p:nvPr>
        </p:nvSpPr>
        <p:spPr/>
        <p:txBody>
          <a:bodyPr rtlCol="0"/>
          <a:lstStyle/>
          <a:p>
            <a:pPr rtl="0"/>
            <a:fld id="{89FE6875-CB07-45F6-BEEC-E7F7C9C0F706}" type="datetime1">
              <a:rPr lang="nl-NL" noProof="0" smtClean="0"/>
              <a:t>2-10-2020</a:t>
            </a:fld>
            <a:endParaRPr lang="nl-NL" noProof="0"/>
          </a:p>
        </p:txBody>
      </p:sp>
      <p:sp>
        <p:nvSpPr>
          <p:cNvPr id="8" name="Tijdelijke aanduiding voor voettekst 7"/>
          <p:cNvSpPr>
            <a:spLocks noGrp="1"/>
          </p:cNvSpPr>
          <p:nvPr>
            <p:ph type="ftr" sz="quarter" idx="11"/>
          </p:nvPr>
        </p:nvSpPr>
        <p:spPr/>
        <p:txBody>
          <a:bodyPr rtlCol="0"/>
          <a:lstStyle/>
          <a:p>
            <a:pPr rtl="0"/>
            <a:endParaRPr lang="nl-NL" noProof="0"/>
          </a:p>
        </p:txBody>
      </p:sp>
      <p:sp>
        <p:nvSpPr>
          <p:cNvPr id="9" name="Tijdelijke aanduiding voor dianummer 8"/>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29439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hasCustomPrompt="1"/>
          </p:nvPr>
        </p:nvSpPr>
        <p:spPr>
          <a:xfrm>
            <a:off x="381000" y="990600"/>
            <a:ext cx="2819400" cy="4953000"/>
          </a:xfrm>
        </p:spPr>
        <p:txBody>
          <a:bodyPr vert="eaVert" rtlCol="0"/>
          <a:lstStyle/>
          <a:p>
            <a:pPr rtl="0"/>
            <a:r>
              <a:rPr lang="nl-NL" noProof="0"/>
              <a:t>Klik om de titelstijl van het model te bewerken</a:t>
            </a:r>
          </a:p>
        </p:txBody>
      </p:sp>
      <p:sp>
        <p:nvSpPr>
          <p:cNvPr id="3" name="Tijdelijke aanduiding voor verticale tekst 2"/>
          <p:cNvSpPr>
            <a:spLocks noGrp="1"/>
          </p:cNvSpPr>
          <p:nvPr>
            <p:ph type="body" orient="vert" idx="1" hasCustomPrompt="1"/>
          </p:nvPr>
        </p:nvSpPr>
        <p:spPr>
          <a:xfrm>
            <a:off x="3867912" y="868680"/>
            <a:ext cx="7315200" cy="5120640"/>
          </a:xfrm>
        </p:spPr>
        <p:txBody>
          <a:bodyPr vert="eaVert" rtlCol="0" anchor="t"/>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7" name="Tijdelijke aanduiding voor datum 6"/>
          <p:cNvSpPr>
            <a:spLocks noGrp="1"/>
          </p:cNvSpPr>
          <p:nvPr>
            <p:ph type="dt" sz="half" idx="10"/>
          </p:nvPr>
        </p:nvSpPr>
        <p:spPr/>
        <p:txBody>
          <a:bodyPr rtlCol="0"/>
          <a:lstStyle/>
          <a:p>
            <a:pPr rtl="0"/>
            <a:fld id="{CA0FEA7C-F780-42DC-AF8C-FD0A5A2379B0}" type="datetime1">
              <a:rPr lang="nl-NL" noProof="0" smtClean="0"/>
              <a:t>2-10-2020</a:t>
            </a:fld>
            <a:endParaRPr lang="nl-NL" noProof="0"/>
          </a:p>
        </p:txBody>
      </p:sp>
      <p:sp>
        <p:nvSpPr>
          <p:cNvPr id="8" name="Tijdelijke aanduiding voor voettekst 7"/>
          <p:cNvSpPr>
            <a:spLocks noGrp="1"/>
          </p:cNvSpPr>
          <p:nvPr>
            <p:ph type="ftr" sz="quarter" idx="11"/>
          </p:nvPr>
        </p:nvSpPr>
        <p:spPr/>
        <p:txBody>
          <a:bodyPr rtlCol="0"/>
          <a:lstStyle/>
          <a:p>
            <a:pPr rtl="0"/>
            <a:endParaRPr lang="nl-NL" noProof="0"/>
          </a:p>
        </p:txBody>
      </p:sp>
      <p:sp>
        <p:nvSpPr>
          <p:cNvPr id="9" name="Tijdelijke aanduiding voor dianummer 8"/>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4197192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inhou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inhoud 2"/>
          <p:cNvSpPr>
            <a:spLocks noGrp="1"/>
          </p:cNvSpPr>
          <p:nvPr>
            <p:ph idx="1" hasCustomPrompt="1"/>
          </p:nvPr>
        </p:nvSpPr>
        <p:spPr/>
        <p:txBody>
          <a:bodyPr rtlCol="0"/>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datum 3"/>
          <p:cNvSpPr>
            <a:spLocks noGrp="1"/>
          </p:cNvSpPr>
          <p:nvPr>
            <p:ph type="dt" sz="half" idx="10"/>
          </p:nvPr>
        </p:nvSpPr>
        <p:spPr/>
        <p:txBody>
          <a:bodyPr rtlCol="0"/>
          <a:lstStyle/>
          <a:p>
            <a:pPr rtl="0"/>
            <a:fld id="{41C41503-BB76-4B4A-A018-A9E61DBB6CF8}" type="datetime1">
              <a:rPr lang="nl-NL" noProof="0" smtClean="0"/>
              <a:t>2-10-2020</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6" name="Tijdelijke aanduiding voor dianummer 5"/>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3181794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867912" y="1298448"/>
            <a:ext cx="7315200" cy="3255264"/>
          </a:xfrm>
        </p:spPr>
        <p:txBody>
          <a:bodyPr rtlCol="0" anchor="b">
            <a:normAutofit/>
          </a:bodyPr>
          <a:lstStyle>
            <a:lvl1pPr>
              <a:defRPr sz="5900" b="0" spc="-100" baseline="0">
                <a:solidFill>
                  <a:schemeClr val="tx2">
                    <a:lumMod val="75000"/>
                  </a:schemeClr>
                </a:solidFill>
              </a:defRPr>
            </a:lvl1pPr>
          </a:lstStyle>
          <a:p>
            <a:pPr rtl="0"/>
            <a:r>
              <a:rPr lang="nl-NL" noProof="0"/>
              <a:t>Klik om de titelstijl van het model te bewerken</a:t>
            </a:r>
          </a:p>
        </p:txBody>
      </p:sp>
      <p:sp>
        <p:nvSpPr>
          <p:cNvPr id="3" name="Tijdelijke aanduiding voor tekst 2"/>
          <p:cNvSpPr>
            <a:spLocks noGrp="1"/>
          </p:cNvSpPr>
          <p:nvPr>
            <p:ph type="body" idx="1" hasCustomPrompt="1"/>
          </p:nvPr>
        </p:nvSpPr>
        <p:spPr>
          <a:xfrm>
            <a:off x="3886200" y="4672584"/>
            <a:ext cx="7315200" cy="914400"/>
          </a:xfrm>
        </p:spPr>
        <p:txBody>
          <a:bodyPr rtlCol="0"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nl-NL" noProof="0"/>
              <a:t>Tekststijlen van het model bewerken</a:t>
            </a:r>
          </a:p>
        </p:txBody>
      </p:sp>
      <p:sp>
        <p:nvSpPr>
          <p:cNvPr id="4" name="Tijdelijke aanduiding voor datum 3"/>
          <p:cNvSpPr>
            <a:spLocks noGrp="1"/>
          </p:cNvSpPr>
          <p:nvPr>
            <p:ph type="dt" sz="half" idx="10"/>
          </p:nvPr>
        </p:nvSpPr>
        <p:spPr/>
        <p:txBody>
          <a:bodyPr rtlCol="0"/>
          <a:lstStyle/>
          <a:p>
            <a:pPr rtl="0"/>
            <a:fld id="{209E961E-32A9-4C22-B938-DDA26CDF9A95}" type="datetime1">
              <a:rPr lang="nl-NL" noProof="0" smtClean="0"/>
              <a:t>2-10-2020</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6" name="Tijdelijke aanduiding voor dianummer 5"/>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410662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inhoud 2"/>
          <p:cNvSpPr>
            <a:spLocks noGrp="1"/>
          </p:cNvSpPr>
          <p:nvPr>
            <p:ph sz="half" idx="1" hasCustomPrompt="1"/>
          </p:nvPr>
        </p:nvSpPr>
        <p:spPr>
          <a:xfrm>
            <a:off x="3867912" y="868680"/>
            <a:ext cx="3474720" cy="5120640"/>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inhoud 3"/>
          <p:cNvSpPr>
            <a:spLocks noGrp="1"/>
          </p:cNvSpPr>
          <p:nvPr>
            <p:ph sz="half" idx="2" hasCustomPrompt="1"/>
          </p:nvPr>
        </p:nvSpPr>
        <p:spPr>
          <a:xfrm>
            <a:off x="7818120" y="868680"/>
            <a:ext cx="3474720" cy="5120640"/>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8" name="Tijdelijke aanduiding voor datum 7"/>
          <p:cNvSpPr>
            <a:spLocks noGrp="1"/>
          </p:cNvSpPr>
          <p:nvPr>
            <p:ph type="dt" sz="half" idx="10"/>
          </p:nvPr>
        </p:nvSpPr>
        <p:spPr/>
        <p:txBody>
          <a:bodyPr rtlCol="0"/>
          <a:lstStyle/>
          <a:p>
            <a:pPr rtl="0"/>
            <a:fld id="{A83491F2-7CE0-433A-B6A6-86C21C37D5FC}" type="datetime1">
              <a:rPr lang="nl-NL" noProof="0" smtClean="0"/>
              <a:t>2-10-2020</a:t>
            </a:fld>
            <a:endParaRPr lang="nl-NL" noProof="0"/>
          </a:p>
        </p:txBody>
      </p:sp>
      <p:sp>
        <p:nvSpPr>
          <p:cNvPr id="9" name="Tijdelijke aanduiding voor voettekst 8"/>
          <p:cNvSpPr>
            <a:spLocks noGrp="1"/>
          </p:cNvSpPr>
          <p:nvPr>
            <p:ph type="ftr" sz="quarter" idx="11"/>
          </p:nvPr>
        </p:nvSpPr>
        <p:spPr/>
        <p:txBody>
          <a:bodyPr rtlCol="0"/>
          <a:lstStyle/>
          <a:p>
            <a:pPr rtl="0"/>
            <a:endParaRPr lang="nl-NL" noProof="0"/>
          </a:p>
        </p:txBody>
      </p:sp>
      <p:sp>
        <p:nvSpPr>
          <p:cNvPr id="10" name="Tijdelijke aanduiding voor dianummer 9"/>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141377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el 9"/>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tekst 2"/>
          <p:cNvSpPr>
            <a:spLocks noGrp="1"/>
          </p:cNvSpPr>
          <p:nvPr>
            <p:ph type="body" idx="1" hasCustomPrompt="1"/>
          </p:nvPr>
        </p:nvSpPr>
        <p:spPr>
          <a:xfrm>
            <a:off x="3867912" y="1023586"/>
            <a:ext cx="3474720" cy="807720"/>
          </a:xfrm>
        </p:spPr>
        <p:txBody>
          <a:bodyPr rtlCol="0"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Tekststijlen van het model bewerken</a:t>
            </a:r>
          </a:p>
        </p:txBody>
      </p:sp>
      <p:sp>
        <p:nvSpPr>
          <p:cNvPr id="4" name="Tijdelijke aanduiding voor inhoud 3"/>
          <p:cNvSpPr>
            <a:spLocks noGrp="1"/>
          </p:cNvSpPr>
          <p:nvPr>
            <p:ph sz="half" idx="2" hasCustomPrompt="1"/>
          </p:nvPr>
        </p:nvSpPr>
        <p:spPr>
          <a:xfrm>
            <a:off x="3867912" y="1930936"/>
            <a:ext cx="3474720" cy="4023360"/>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5" name="Tijdelijke aanduiding voor tekst 4"/>
          <p:cNvSpPr>
            <a:spLocks noGrp="1"/>
          </p:cNvSpPr>
          <p:nvPr>
            <p:ph type="body" sz="quarter" idx="3" hasCustomPrompt="1"/>
          </p:nvPr>
        </p:nvSpPr>
        <p:spPr>
          <a:xfrm>
            <a:off x="7818463" y="1023586"/>
            <a:ext cx="3474720" cy="813171"/>
          </a:xfrm>
        </p:spPr>
        <p:txBody>
          <a:bodyPr rtlCol="0"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Tekststijlen van het model bewerken</a:t>
            </a:r>
          </a:p>
        </p:txBody>
      </p:sp>
      <p:sp>
        <p:nvSpPr>
          <p:cNvPr id="6" name="Tijdelijke aanduiding voor inhoud 5"/>
          <p:cNvSpPr>
            <a:spLocks noGrp="1"/>
          </p:cNvSpPr>
          <p:nvPr>
            <p:ph sz="quarter" idx="4" hasCustomPrompt="1"/>
          </p:nvPr>
        </p:nvSpPr>
        <p:spPr>
          <a:xfrm>
            <a:off x="7818463" y="1930936"/>
            <a:ext cx="3474720" cy="4023360"/>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2" name="Tijdelijke aanduiding voor datum 1"/>
          <p:cNvSpPr>
            <a:spLocks noGrp="1"/>
          </p:cNvSpPr>
          <p:nvPr>
            <p:ph type="dt" sz="half" idx="10"/>
          </p:nvPr>
        </p:nvSpPr>
        <p:spPr/>
        <p:txBody>
          <a:bodyPr rtlCol="0"/>
          <a:lstStyle/>
          <a:p>
            <a:pPr rtl="0"/>
            <a:fld id="{8BD2FC4A-DCC4-48BA-B77F-430E7B622B71}" type="datetime1">
              <a:rPr lang="nl-NL" noProof="0" smtClean="0"/>
              <a:t>2-10-2020</a:t>
            </a:fld>
            <a:endParaRPr lang="nl-NL" noProof="0"/>
          </a:p>
        </p:txBody>
      </p:sp>
      <p:sp>
        <p:nvSpPr>
          <p:cNvPr id="11" name="Tijdelijke aanduiding voor voettekst 10"/>
          <p:cNvSpPr>
            <a:spLocks noGrp="1"/>
          </p:cNvSpPr>
          <p:nvPr>
            <p:ph type="ftr" sz="quarter" idx="11"/>
          </p:nvPr>
        </p:nvSpPr>
        <p:spPr/>
        <p:txBody>
          <a:bodyPr rtlCol="0"/>
          <a:lstStyle/>
          <a:p>
            <a:pPr rtl="0"/>
            <a:endParaRPr lang="nl-NL" noProof="0"/>
          </a:p>
        </p:txBody>
      </p:sp>
      <p:sp>
        <p:nvSpPr>
          <p:cNvPr id="12" name="Tijdelijke aanduiding voor dianummer 11"/>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2394660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el 5"/>
          <p:cNvSpPr>
            <a:spLocks noGrp="1"/>
          </p:cNvSpPr>
          <p:nvPr>
            <p:ph type="title" hasCustomPrompt="1"/>
          </p:nvPr>
        </p:nvSpPr>
        <p:spPr/>
        <p:txBody>
          <a:bodyPr rtlCol="0"/>
          <a:lstStyle/>
          <a:p>
            <a:pPr rtl="0"/>
            <a:r>
              <a:rPr lang="nl-NL" noProof="0"/>
              <a:t>Klik om de titelstijl van het model te bewerken</a:t>
            </a:r>
          </a:p>
        </p:txBody>
      </p:sp>
      <p:sp>
        <p:nvSpPr>
          <p:cNvPr id="2" name="Tijdelijke aanduiding voor datum 1"/>
          <p:cNvSpPr>
            <a:spLocks noGrp="1"/>
          </p:cNvSpPr>
          <p:nvPr>
            <p:ph type="dt" sz="half" idx="10"/>
          </p:nvPr>
        </p:nvSpPr>
        <p:spPr/>
        <p:txBody>
          <a:bodyPr rtlCol="0"/>
          <a:lstStyle/>
          <a:p>
            <a:pPr rtl="0"/>
            <a:fld id="{5EEBEF00-992B-4CEB-81E2-AC4BD4CB87AB}" type="datetime1">
              <a:rPr lang="nl-NL" noProof="0" smtClean="0"/>
              <a:t>2-10-2020</a:t>
            </a:fld>
            <a:endParaRPr lang="nl-NL" noProof="0"/>
          </a:p>
        </p:txBody>
      </p:sp>
      <p:sp>
        <p:nvSpPr>
          <p:cNvPr id="7" name="Tijdelijke aanduiding voor voettekst 6"/>
          <p:cNvSpPr>
            <a:spLocks noGrp="1"/>
          </p:cNvSpPr>
          <p:nvPr>
            <p:ph type="ftr" sz="quarter" idx="11"/>
          </p:nvPr>
        </p:nvSpPr>
        <p:spPr/>
        <p:txBody>
          <a:bodyPr rtlCol="0"/>
          <a:lstStyle/>
          <a:p>
            <a:pPr rtl="0"/>
            <a:endParaRPr lang="nl-NL" noProof="0"/>
          </a:p>
        </p:txBody>
      </p:sp>
      <p:sp>
        <p:nvSpPr>
          <p:cNvPr id="8" name="Tijdelijke aanduiding voor dianummer 7"/>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632046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rtlCol="0"/>
          <a:lstStyle/>
          <a:p>
            <a:pPr rtl="0"/>
            <a:fld id="{F4758B6F-0C52-463E-B895-045414F9178A}" type="datetime1">
              <a:rPr lang="nl-NL" noProof="0" smtClean="0"/>
              <a:t>2-10-2020</a:t>
            </a:fld>
            <a:endParaRPr lang="nl-NL" noProof="0"/>
          </a:p>
        </p:txBody>
      </p:sp>
      <p:sp>
        <p:nvSpPr>
          <p:cNvPr id="6" name="Tijdelijke aanduiding voor voettekst 5"/>
          <p:cNvSpPr>
            <a:spLocks noGrp="1"/>
          </p:cNvSpPr>
          <p:nvPr>
            <p:ph type="ftr" sz="quarter" idx="11"/>
          </p:nvPr>
        </p:nvSpPr>
        <p:spPr/>
        <p:txBody>
          <a:bodyPr rtlCol="0"/>
          <a:lstStyle/>
          <a:p>
            <a:pPr rtl="0"/>
            <a:endParaRPr lang="nl-NL" noProof="0"/>
          </a:p>
        </p:txBody>
      </p:sp>
      <p:sp>
        <p:nvSpPr>
          <p:cNvPr id="7" name="Tijdelijke aanduiding voor dianummer 6"/>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216492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56032" y="1143000"/>
            <a:ext cx="2834640" cy="2377440"/>
          </a:xfrm>
        </p:spPr>
        <p:txBody>
          <a:bodyPr rtlCol="0" anchor="b">
            <a:normAutofit/>
          </a:bodyPr>
          <a:lstStyle>
            <a:lvl1pPr>
              <a:defRPr sz="3200" b="0" baseline="0"/>
            </a:lvl1pPr>
          </a:lstStyle>
          <a:p>
            <a:pPr rtl="0"/>
            <a:r>
              <a:rPr lang="nl-NL" noProof="0"/>
              <a:t>Klik om de titelstijl van het model te bewerken</a:t>
            </a:r>
          </a:p>
        </p:txBody>
      </p:sp>
      <p:sp>
        <p:nvSpPr>
          <p:cNvPr id="3" name="Tijdelijke aanduiding voor inhoud 2"/>
          <p:cNvSpPr>
            <a:spLocks noGrp="1"/>
          </p:cNvSpPr>
          <p:nvPr>
            <p:ph idx="1" hasCustomPrompt="1"/>
          </p:nvPr>
        </p:nvSpPr>
        <p:spPr>
          <a:xfrm>
            <a:off x="3906981" y="1852122"/>
            <a:ext cx="2458230" cy="2008678"/>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tekst 3"/>
          <p:cNvSpPr>
            <a:spLocks noGrp="1"/>
          </p:cNvSpPr>
          <p:nvPr>
            <p:ph type="body" sz="half" idx="2" hasCustomPrompt="1"/>
          </p:nvPr>
        </p:nvSpPr>
        <p:spPr>
          <a:xfrm>
            <a:off x="256032" y="3494176"/>
            <a:ext cx="2834640" cy="2321990"/>
          </a:xfrm>
        </p:spPr>
        <p:txBody>
          <a:bodyPr rtlCol="0"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noProof="0"/>
              <a:t>Tekststijlen van het model bewerken</a:t>
            </a:r>
          </a:p>
        </p:txBody>
      </p:sp>
      <p:sp>
        <p:nvSpPr>
          <p:cNvPr id="8" name="Tijdelijke aanduiding voor datum 7"/>
          <p:cNvSpPr>
            <a:spLocks noGrp="1"/>
          </p:cNvSpPr>
          <p:nvPr>
            <p:ph type="dt" sz="half" idx="10"/>
          </p:nvPr>
        </p:nvSpPr>
        <p:spPr/>
        <p:txBody>
          <a:bodyPr rtlCol="0"/>
          <a:lstStyle/>
          <a:p>
            <a:pPr rtl="0"/>
            <a:fld id="{04C5DBD1-9A8E-46F0-877D-CE0B7C0F7701}" type="datetime1">
              <a:rPr lang="nl-NL" noProof="0" smtClean="0"/>
              <a:t>2-10-2020</a:t>
            </a:fld>
            <a:endParaRPr lang="nl-NL" noProof="0"/>
          </a:p>
        </p:txBody>
      </p:sp>
      <p:sp>
        <p:nvSpPr>
          <p:cNvPr id="9" name="Tijdelijke aanduiding voor voettekst 8"/>
          <p:cNvSpPr>
            <a:spLocks noGrp="1"/>
          </p:cNvSpPr>
          <p:nvPr>
            <p:ph type="ftr" sz="quarter" idx="11"/>
          </p:nvPr>
        </p:nvSpPr>
        <p:spPr/>
        <p:txBody>
          <a:bodyPr rtlCol="0"/>
          <a:lstStyle/>
          <a:p>
            <a:pPr rtl="0"/>
            <a:endParaRPr lang="nl-NL" noProof="0"/>
          </a:p>
        </p:txBody>
      </p:sp>
      <p:sp>
        <p:nvSpPr>
          <p:cNvPr id="10" name="Tijdelijke aanduiding voor dianummer 9"/>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
        <p:nvSpPr>
          <p:cNvPr id="11" name="Tijdelijke aanduiding voor inhoud 2">
            <a:extLst>
              <a:ext uri="{FF2B5EF4-FFF2-40B4-BE49-F238E27FC236}">
                <a16:creationId xmlns:a16="http://schemas.microsoft.com/office/drawing/2014/main" id="{87B0DF2F-DAFD-4616-9E25-0C28D75BF306}"/>
              </a:ext>
            </a:extLst>
          </p:cNvPr>
          <p:cNvSpPr>
            <a:spLocks noGrp="1"/>
          </p:cNvSpPr>
          <p:nvPr>
            <p:ph idx="13" hasCustomPrompt="1"/>
          </p:nvPr>
        </p:nvSpPr>
        <p:spPr>
          <a:xfrm>
            <a:off x="6491805" y="1852122"/>
            <a:ext cx="2458230" cy="2008678"/>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12" name="Tijdelijke aanduiding voor inhoud 2">
            <a:extLst>
              <a:ext uri="{FF2B5EF4-FFF2-40B4-BE49-F238E27FC236}">
                <a16:creationId xmlns:a16="http://schemas.microsoft.com/office/drawing/2014/main" id="{336DA0F9-D851-437C-A45B-EC125A3D3DB3}"/>
              </a:ext>
            </a:extLst>
          </p:cNvPr>
          <p:cNvSpPr>
            <a:spLocks noGrp="1"/>
          </p:cNvSpPr>
          <p:nvPr>
            <p:ph idx="14" hasCustomPrompt="1"/>
          </p:nvPr>
        </p:nvSpPr>
        <p:spPr>
          <a:xfrm>
            <a:off x="9076629" y="1852122"/>
            <a:ext cx="2458230" cy="2008678"/>
          </a:xfrm>
        </p:spPr>
        <p:txBody>
          <a:bodyPr rtlCol="0"/>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6" name="Tijdelijke aanduiding voor tekst 5">
            <a:extLst>
              <a:ext uri="{FF2B5EF4-FFF2-40B4-BE49-F238E27FC236}">
                <a16:creationId xmlns:a16="http://schemas.microsoft.com/office/drawing/2014/main" id="{0FF0BA98-3AB4-4D88-B1C2-6279BCACFAD9}"/>
              </a:ext>
            </a:extLst>
          </p:cNvPr>
          <p:cNvSpPr>
            <a:spLocks noGrp="1"/>
          </p:cNvSpPr>
          <p:nvPr>
            <p:ph type="body" sz="quarter" idx="15" hasCustomPrompt="1"/>
          </p:nvPr>
        </p:nvSpPr>
        <p:spPr>
          <a:xfrm>
            <a:off x="3887792" y="3971924"/>
            <a:ext cx="2477419" cy="803275"/>
          </a:xfrm>
        </p:spPr>
        <p:txBody>
          <a:bodyPr rtlCol="0"/>
          <a:lstStyle>
            <a:lvl1pPr marL="0" indent="0">
              <a:buNone/>
              <a:defRPr/>
            </a:lvl1pPr>
          </a:lstStyle>
          <a:p>
            <a:pPr lvl="0" rtl="0"/>
            <a:r>
              <a:rPr lang="nl-NL" noProof="0"/>
              <a:t>Tekststijlen van het model bewerken</a:t>
            </a:r>
          </a:p>
        </p:txBody>
      </p:sp>
      <p:sp>
        <p:nvSpPr>
          <p:cNvPr id="13" name="Tijdelijke aanduiding voor tekst 5">
            <a:extLst>
              <a:ext uri="{FF2B5EF4-FFF2-40B4-BE49-F238E27FC236}">
                <a16:creationId xmlns:a16="http://schemas.microsoft.com/office/drawing/2014/main" id="{D9DEF72B-B924-4A0D-8C83-3B370632C0D3}"/>
              </a:ext>
            </a:extLst>
          </p:cNvPr>
          <p:cNvSpPr>
            <a:spLocks noGrp="1"/>
          </p:cNvSpPr>
          <p:nvPr>
            <p:ph type="body" sz="quarter" idx="16" hasCustomPrompt="1"/>
          </p:nvPr>
        </p:nvSpPr>
        <p:spPr>
          <a:xfrm>
            <a:off x="6472616" y="3971925"/>
            <a:ext cx="2477419" cy="803275"/>
          </a:xfrm>
        </p:spPr>
        <p:txBody>
          <a:bodyPr rtlCol="0"/>
          <a:lstStyle>
            <a:lvl1pPr marL="0" indent="0">
              <a:buNone/>
              <a:defRPr/>
            </a:lvl1pPr>
          </a:lstStyle>
          <a:p>
            <a:pPr lvl="0" rtl="0"/>
            <a:r>
              <a:rPr lang="nl-NL" noProof="0"/>
              <a:t>Tekststijlen van het model bewerken</a:t>
            </a:r>
          </a:p>
        </p:txBody>
      </p:sp>
      <p:sp>
        <p:nvSpPr>
          <p:cNvPr id="14" name="Tijdelijke aanduiding voor tekst 5">
            <a:extLst>
              <a:ext uri="{FF2B5EF4-FFF2-40B4-BE49-F238E27FC236}">
                <a16:creationId xmlns:a16="http://schemas.microsoft.com/office/drawing/2014/main" id="{E9D30C54-E9E8-4300-8DA4-352DB3A71A4F}"/>
              </a:ext>
            </a:extLst>
          </p:cNvPr>
          <p:cNvSpPr>
            <a:spLocks noGrp="1"/>
          </p:cNvSpPr>
          <p:nvPr>
            <p:ph type="body" sz="quarter" idx="17" hasCustomPrompt="1"/>
          </p:nvPr>
        </p:nvSpPr>
        <p:spPr>
          <a:xfrm>
            <a:off x="9070240" y="3971924"/>
            <a:ext cx="2458230" cy="803275"/>
          </a:xfrm>
        </p:spPr>
        <p:txBody>
          <a:bodyPr rtlCol="0"/>
          <a:lstStyle>
            <a:lvl1pPr marL="0" indent="0">
              <a:buNone/>
              <a:defRPr/>
            </a:lvl1pPr>
          </a:lstStyle>
          <a:p>
            <a:pPr lvl="0" rtl="0"/>
            <a:r>
              <a:rPr lang="nl-NL" noProof="0"/>
              <a:t>Tekststijlen van het model bewerken</a:t>
            </a:r>
          </a:p>
        </p:txBody>
      </p:sp>
    </p:spTree>
    <p:extLst>
      <p:ext uri="{BB962C8B-B14F-4D97-AF65-F5344CB8AC3E}">
        <p14:creationId xmlns:p14="http://schemas.microsoft.com/office/powerpoint/2010/main" val="2075080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56032" y="1143000"/>
            <a:ext cx="2834640" cy="2377440"/>
          </a:xfrm>
        </p:spPr>
        <p:txBody>
          <a:bodyPr rtlCol="0" anchor="b">
            <a:normAutofit/>
          </a:bodyPr>
          <a:lstStyle>
            <a:lvl1pPr>
              <a:defRPr sz="3200" b="0"/>
            </a:lvl1pPr>
          </a:lstStyle>
          <a:p>
            <a:pPr rtl="0"/>
            <a:r>
              <a:rPr lang="nl-NL" noProof="0"/>
              <a:t>Klik om de titelstijl van het model te bewerken</a:t>
            </a:r>
          </a:p>
        </p:txBody>
      </p:sp>
      <p:sp>
        <p:nvSpPr>
          <p:cNvPr id="3" name="Tijdelijke aanduiding voor afbeelding 2"/>
          <p:cNvSpPr>
            <a:spLocks noGrp="1" noChangeAspect="1"/>
          </p:cNvSpPr>
          <p:nvPr>
            <p:ph type="pic" idx="1" hasCustomPrompt="1"/>
          </p:nvPr>
        </p:nvSpPr>
        <p:spPr>
          <a:xfrm>
            <a:off x="3570644" y="767419"/>
            <a:ext cx="8115230" cy="5330952"/>
          </a:xfrm>
          <a:solidFill>
            <a:schemeClr val="bg1">
              <a:lumMod val="75000"/>
            </a:schemeClr>
          </a:solidFill>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nl-NL" noProof="0"/>
              <a:t>Klik op pictogram om afbeelding toe te voegen</a:t>
            </a:r>
          </a:p>
        </p:txBody>
      </p:sp>
      <p:sp>
        <p:nvSpPr>
          <p:cNvPr id="4" name="Tijdelijke aanduiding voor tekst 3"/>
          <p:cNvSpPr>
            <a:spLocks noGrp="1"/>
          </p:cNvSpPr>
          <p:nvPr>
            <p:ph type="body" sz="half" idx="2" hasCustomPrompt="1"/>
          </p:nvPr>
        </p:nvSpPr>
        <p:spPr>
          <a:xfrm>
            <a:off x="256032" y="3493008"/>
            <a:ext cx="2834640" cy="2322576"/>
          </a:xfrm>
        </p:spPr>
        <p:txBody>
          <a:bodyPr rtlCol="0"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noProof="0"/>
              <a:t>Tekststijlen van het model bewerken</a:t>
            </a:r>
          </a:p>
        </p:txBody>
      </p:sp>
      <p:sp>
        <p:nvSpPr>
          <p:cNvPr id="8" name="Tijdelijke aanduiding voor datum 7"/>
          <p:cNvSpPr>
            <a:spLocks noGrp="1"/>
          </p:cNvSpPr>
          <p:nvPr>
            <p:ph type="dt" sz="half" idx="10"/>
          </p:nvPr>
        </p:nvSpPr>
        <p:spPr/>
        <p:txBody>
          <a:bodyPr rtlCol="0"/>
          <a:lstStyle/>
          <a:p>
            <a:pPr rtl="0"/>
            <a:fld id="{902D900E-62AD-43C4-81F4-4D30E1ED0665}" type="datetime1">
              <a:rPr lang="nl-NL" noProof="0" smtClean="0"/>
              <a:t>2-10-2020</a:t>
            </a:fld>
            <a:endParaRPr lang="nl-NL" noProof="0"/>
          </a:p>
        </p:txBody>
      </p:sp>
      <p:sp>
        <p:nvSpPr>
          <p:cNvPr id="9" name="Tijdelijke aanduiding voor voettekst 8"/>
          <p:cNvSpPr>
            <a:spLocks noGrp="1"/>
          </p:cNvSpPr>
          <p:nvPr>
            <p:ph type="ftr" sz="quarter" idx="11"/>
          </p:nvPr>
        </p:nvSpPr>
        <p:spPr>
          <a:xfrm>
            <a:off x="3499101" y="6356350"/>
            <a:ext cx="5911517" cy="365125"/>
          </a:xfrm>
        </p:spPr>
        <p:txBody>
          <a:bodyPr rtlCol="0"/>
          <a:lstStyle/>
          <a:p>
            <a:pPr rtl="0"/>
            <a:endParaRPr lang="nl-NL" noProof="0"/>
          </a:p>
        </p:txBody>
      </p:sp>
      <p:sp>
        <p:nvSpPr>
          <p:cNvPr id="10" name="Tijdelijke aanduiding voor dianummer 9"/>
          <p:cNvSpPr>
            <a:spLocks noGrp="1"/>
          </p:cNvSpPr>
          <p:nvPr>
            <p:ph type="sldNum" sz="quarter" idx="12"/>
          </p:nvPr>
        </p:nvSpPr>
        <p:spPr/>
        <p:txBody>
          <a:bodyPr rtlCol="0"/>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3059410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hoek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jdelijke aanduiding voor titel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pPr rtl="0"/>
            <a:r>
              <a:rPr lang="nl-NL" noProof="0"/>
              <a:t>Klik om de titelstijl van het model te bewerken</a:t>
            </a:r>
          </a:p>
        </p:txBody>
      </p:sp>
      <p:sp>
        <p:nvSpPr>
          <p:cNvPr id="38" name="Rechthoek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ijdelijke aanduiding voor tekst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datum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rtl="0"/>
            <a:fld id="{DC0E58D1-2493-4076-B32D-32C725221580}" type="datetime1">
              <a:rPr lang="nl-NL" noProof="0" smtClean="0"/>
              <a:t>2-10-2020</a:t>
            </a:fld>
            <a:endParaRPr lang="nl-NL" noProof="0"/>
          </a:p>
        </p:txBody>
      </p:sp>
      <p:sp>
        <p:nvSpPr>
          <p:cNvPr id="5" name="Tijdelijke aanduiding voor voettekst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rtl="0"/>
            <a:endParaRPr lang="nl-NL" noProof="0"/>
          </a:p>
        </p:txBody>
      </p:sp>
      <p:sp>
        <p:nvSpPr>
          <p:cNvPr id="6" name="Tijdelijke aanduiding voor dianumm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pPr rtl="0"/>
            <a:fld id="{4FAB73BC-B049-4115-A692-8D63A059BFB8}" type="slidenum">
              <a:rPr lang="nl-NL" noProof="0" smtClean="0"/>
              <a:pPr rtl="0"/>
              <a:t>‹nr.›</a:t>
            </a:fld>
            <a:endParaRPr lang="nl-NL" noProof="0"/>
          </a:p>
        </p:txBody>
      </p:sp>
    </p:spTree>
    <p:extLst>
      <p:ext uri="{BB962C8B-B14F-4D97-AF65-F5344CB8AC3E}">
        <p14:creationId xmlns:p14="http://schemas.microsoft.com/office/powerpoint/2010/main" val="435939692"/>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39F3253F-8AF6-4256-AF3D-A1B4E1488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617699D-B271-4F8F-93C0-EEFB287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7D6CA50C-1A88-4B3F-A34F-FE199F4205A2}"/>
              </a:ext>
            </a:extLst>
          </p:cNvPr>
          <p:cNvSpPr>
            <a:spLocks noGrp="1"/>
          </p:cNvSpPr>
          <p:nvPr>
            <p:ph type="ctrTitle"/>
          </p:nvPr>
        </p:nvSpPr>
        <p:spPr>
          <a:xfrm>
            <a:off x="643467" y="1298448"/>
            <a:ext cx="3685070" cy="3255264"/>
          </a:xfrm>
        </p:spPr>
        <p:txBody>
          <a:bodyPr rtlCol="0">
            <a:normAutofit/>
          </a:bodyPr>
          <a:lstStyle/>
          <a:p>
            <a:pPr rtl="0"/>
            <a:r>
              <a:rPr lang="nl-NL" sz="4800"/>
              <a:t>Introductie-opdracht Architectuur</a:t>
            </a:r>
          </a:p>
        </p:txBody>
      </p:sp>
      <p:sp>
        <p:nvSpPr>
          <p:cNvPr id="3" name="Subtitel 2">
            <a:extLst>
              <a:ext uri="{FF2B5EF4-FFF2-40B4-BE49-F238E27FC236}">
                <a16:creationId xmlns:a16="http://schemas.microsoft.com/office/drawing/2014/main" id="{C9CC2D51-705E-403A-AC0E-9157DC5513A8}"/>
              </a:ext>
            </a:extLst>
          </p:cNvPr>
          <p:cNvSpPr>
            <a:spLocks noGrp="1"/>
          </p:cNvSpPr>
          <p:nvPr>
            <p:ph type="subTitle" idx="1"/>
          </p:nvPr>
        </p:nvSpPr>
        <p:spPr>
          <a:xfrm>
            <a:off x="643467" y="4670246"/>
            <a:ext cx="3685069" cy="914400"/>
          </a:xfrm>
        </p:spPr>
        <p:txBody>
          <a:bodyPr rtlCol="0">
            <a:normAutofit/>
          </a:bodyPr>
          <a:lstStyle/>
          <a:p>
            <a:pPr rtl="0"/>
            <a:r>
              <a:rPr lang="nl-NL" dirty="0"/>
              <a:t>(Twee delen)</a:t>
            </a:r>
          </a:p>
        </p:txBody>
      </p:sp>
      <p:pic>
        <p:nvPicPr>
          <p:cNvPr id="4" name="Afbeelding 3" descr="Afbeelding met water, buiten, gebouw, boot&#10;&#10;Automatisch gegenereerde beschrijving">
            <a:extLst>
              <a:ext uri="{FF2B5EF4-FFF2-40B4-BE49-F238E27FC236}">
                <a16:creationId xmlns:a16="http://schemas.microsoft.com/office/drawing/2014/main" id="{F82CF6EA-884D-4750-BD2D-4C2E22076AD8}"/>
              </a:ext>
            </a:extLst>
          </p:cNvPr>
          <p:cNvPicPr>
            <a:picLocks noChangeAspect="1"/>
          </p:cNvPicPr>
          <p:nvPr/>
        </p:nvPicPr>
        <p:blipFill rotWithShape="1">
          <a:blip r:embed="rId3"/>
          <a:srcRect l="1137" r="19133"/>
          <a:stretch/>
        </p:blipFill>
        <p:spPr>
          <a:xfrm>
            <a:off x="5120640" y="759599"/>
            <a:ext cx="6367271" cy="5330650"/>
          </a:xfrm>
          <a:prstGeom prst="rect">
            <a:avLst/>
          </a:prstGeom>
        </p:spPr>
      </p:pic>
      <p:sp>
        <p:nvSpPr>
          <p:cNvPr id="36" name="Rectangle 35">
            <a:extLst>
              <a:ext uri="{FF2B5EF4-FFF2-40B4-BE49-F238E27FC236}">
                <a16:creationId xmlns:a16="http://schemas.microsoft.com/office/drawing/2014/main" id="{381A9175-7044-4356-AE6C-41257CC229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4582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hthoek 9">
            <a:extLst>
              <a:ext uri="{FF2B5EF4-FFF2-40B4-BE49-F238E27FC236}">
                <a16:creationId xmlns:a16="http://schemas.microsoft.com/office/drawing/2014/main" id="{DA178560-78C9-4CB5-BE46-05302CDA8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dirty="0"/>
          </a:p>
        </p:txBody>
      </p:sp>
      <p:pic>
        <p:nvPicPr>
          <p:cNvPr id="5" name="Afbeelding 4" descr="meerdere personen die blauwdrukken bekijken&#10;">
            <a:extLst>
              <a:ext uri="{FF2B5EF4-FFF2-40B4-BE49-F238E27FC236}">
                <a16:creationId xmlns:a16="http://schemas.microsoft.com/office/drawing/2014/main" id="{DC582F7A-0108-4267-A3E3-CA43CDA209C6}"/>
              </a:ext>
            </a:extLst>
          </p:cNvPr>
          <p:cNvPicPr>
            <a:picLocks noChangeAspect="1"/>
          </p:cNvPicPr>
          <p:nvPr/>
        </p:nvPicPr>
        <p:blipFill rotWithShape="1">
          <a:blip r:embed="rId3"/>
          <a:srcRect l="25"/>
          <a:stretch/>
        </p:blipFill>
        <p:spPr>
          <a:xfrm>
            <a:off x="20" y="1"/>
            <a:ext cx="12188932" cy="6858000"/>
          </a:xfrm>
          <a:prstGeom prst="rect">
            <a:avLst/>
          </a:prstGeom>
        </p:spPr>
      </p:pic>
      <p:sp>
        <p:nvSpPr>
          <p:cNvPr id="12" name="Rechthoek 11">
            <a:extLst>
              <a:ext uri="{FF2B5EF4-FFF2-40B4-BE49-F238E27FC236}">
                <a16:creationId xmlns:a16="http://schemas.microsoft.com/office/drawing/2014/main" id="{69461EC9-A94F-4225-B526-5C862F340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28492750-E12D-4995-ABCB-5BB846060890}"/>
              </a:ext>
            </a:extLst>
          </p:cNvPr>
          <p:cNvSpPr>
            <a:spLocks noGrp="1"/>
          </p:cNvSpPr>
          <p:nvPr>
            <p:ph type="title"/>
          </p:nvPr>
        </p:nvSpPr>
        <p:spPr>
          <a:xfrm>
            <a:off x="252919" y="1123837"/>
            <a:ext cx="2947482" cy="4601183"/>
          </a:xfrm>
        </p:spPr>
        <p:txBody>
          <a:bodyPr rtlCol="0">
            <a:normAutofit/>
          </a:bodyPr>
          <a:lstStyle/>
          <a:p>
            <a:pPr rtl="0"/>
            <a:r>
              <a:rPr lang="nl-NL" dirty="0"/>
              <a:t>Deel 1</a:t>
            </a:r>
            <a:br>
              <a:rPr lang="nl-NL" dirty="0"/>
            </a:br>
            <a:r>
              <a:rPr lang="nl-NL" dirty="0"/>
              <a:t>INSPIRATIE</a:t>
            </a:r>
          </a:p>
        </p:txBody>
      </p:sp>
      <p:sp>
        <p:nvSpPr>
          <p:cNvPr id="14" name="Rechthoek 13">
            <a:extLst>
              <a:ext uri="{FF2B5EF4-FFF2-40B4-BE49-F238E27FC236}">
                <a16:creationId xmlns:a16="http://schemas.microsoft.com/office/drawing/2014/main" id="{D87160F7-FCB2-48B7-8BB8-BEFF45F6BF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7130" y="754144"/>
            <a:ext cx="7865196" cy="5335760"/>
          </a:xfrm>
          <a:prstGeom prst="rect">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hthoek 15">
            <a:extLst>
              <a:ext uri="{FF2B5EF4-FFF2-40B4-BE49-F238E27FC236}">
                <a16:creationId xmlns:a16="http://schemas.microsoft.com/office/drawing/2014/main" id="{E9282B84-621E-4580-80B7-222118AE44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Tijdelijke aanduiding voor inhoud 3" descr="Tijdelijke aanduiding voor SmartArt-pictogram ">
            <a:extLst>
              <a:ext uri="{FF2B5EF4-FFF2-40B4-BE49-F238E27FC236}">
                <a16:creationId xmlns:a16="http://schemas.microsoft.com/office/drawing/2014/main" id="{F5DF3745-CCEE-4BD3-9E49-A25F9124ACF6}"/>
              </a:ext>
            </a:extLst>
          </p:cNvPr>
          <p:cNvGraphicFramePr>
            <a:graphicFrameLocks noGrp="1"/>
          </p:cNvGraphicFramePr>
          <p:nvPr>
            <p:ph idx="1"/>
            <p:extLst>
              <p:ext uri="{D42A27DB-BD31-4B8C-83A1-F6EECF244321}">
                <p14:modId xmlns:p14="http://schemas.microsoft.com/office/powerpoint/2010/main" val="4193798802"/>
              </p:ext>
            </p:extLst>
          </p:nvPr>
        </p:nvGraphicFramePr>
        <p:xfrm>
          <a:off x="3972128" y="971055"/>
          <a:ext cx="7315200" cy="49019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kstvak 2">
            <a:extLst>
              <a:ext uri="{FF2B5EF4-FFF2-40B4-BE49-F238E27FC236}">
                <a16:creationId xmlns:a16="http://schemas.microsoft.com/office/drawing/2014/main" id="{22B89FC7-CFFD-47E7-A8DD-1C0B000C596D}"/>
              </a:ext>
            </a:extLst>
          </p:cNvPr>
          <p:cNvSpPr txBox="1"/>
          <p:nvPr/>
        </p:nvSpPr>
        <p:spPr>
          <a:xfrm>
            <a:off x="4391247" y="871870"/>
            <a:ext cx="6368902" cy="2031325"/>
          </a:xfrm>
          <a:prstGeom prst="rect">
            <a:avLst/>
          </a:prstGeom>
          <a:noFill/>
        </p:spPr>
        <p:txBody>
          <a:bodyPr wrap="square" rtlCol="0">
            <a:spAutoFit/>
          </a:bodyPr>
          <a:lstStyle/>
          <a:p>
            <a:pPr lvl="0"/>
            <a:r>
              <a:rPr lang="nl-NL" b="1" dirty="0">
                <a:latin typeface="Calibri" panose="020F0502020204030204" pitchFamily="34" charset="0"/>
                <a:ea typeface="Calibri" panose="020F0502020204030204" pitchFamily="34" charset="0"/>
                <a:cs typeface="Arial" panose="020B0604020202020204" pitchFamily="34" charset="0"/>
              </a:rPr>
              <a:t>Inspiratie</a:t>
            </a:r>
          </a:p>
          <a:p>
            <a:pPr lvl="0"/>
            <a:endParaRPr lang="nl-NL" sz="1800"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nl-NL" sz="1800" dirty="0">
                <a:effectLst/>
                <a:latin typeface="Calibri" panose="020F0502020204030204" pitchFamily="34" charset="0"/>
                <a:ea typeface="Calibri" panose="020F0502020204030204" pitchFamily="34" charset="0"/>
                <a:cs typeface="Arial" panose="020B0604020202020204" pitchFamily="34" charset="0"/>
              </a:rPr>
              <a:t>Maak een nieuwe map ‘Architectuur’ in de mappenstructuur op je laptop. Zet het mapje ‘Architectuur’ in de map ‘Art’.</a:t>
            </a:r>
          </a:p>
          <a:p>
            <a:pPr marL="342900" lvl="0" indent="-342900">
              <a:buFont typeface="+mj-lt"/>
              <a:buAutoNum type="arabicPeriod"/>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nl-NL" sz="1800" dirty="0">
                <a:effectLst/>
                <a:latin typeface="Calibri" panose="020F0502020204030204" pitchFamily="34" charset="0"/>
                <a:ea typeface="Calibri" panose="020F0502020204030204" pitchFamily="34" charset="0"/>
                <a:cs typeface="Arial" panose="020B0604020202020204" pitchFamily="34" charset="0"/>
              </a:rPr>
              <a:t>Google vijf gebouwen en/of bruggen die jou aanspreken en sla deze op in het mapje ‘Architectuur’.</a:t>
            </a:r>
          </a:p>
        </p:txBody>
      </p:sp>
    </p:spTree>
    <p:extLst>
      <p:ext uri="{BB962C8B-B14F-4D97-AF65-F5344CB8AC3E}">
        <p14:creationId xmlns:p14="http://schemas.microsoft.com/office/powerpoint/2010/main" val="1115916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hthoek 9">
            <a:extLst>
              <a:ext uri="{FF2B5EF4-FFF2-40B4-BE49-F238E27FC236}">
                <a16:creationId xmlns:a16="http://schemas.microsoft.com/office/drawing/2014/main" id="{DA178560-78C9-4CB5-BE46-05302CDA8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dirty="0"/>
          </a:p>
        </p:txBody>
      </p:sp>
      <p:pic>
        <p:nvPicPr>
          <p:cNvPr id="5" name="Afbeelding 4" descr="meerdere personen die blauwdrukken bekijken&#10;">
            <a:extLst>
              <a:ext uri="{FF2B5EF4-FFF2-40B4-BE49-F238E27FC236}">
                <a16:creationId xmlns:a16="http://schemas.microsoft.com/office/drawing/2014/main" id="{DC582F7A-0108-4267-A3E3-CA43CDA209C6}"/>
              </a:ext>
            </a:extLst>
          </p:cNvPr>
          <p:cNvPicPr>
            <a:picLocks noChangeAspect="1"/>
          </p:cNvPicPr>
          <p:nvPr/>
        </p:nvPicPr>
        <p:blipFill rotWithShape="1">
          <a:blip r:embed="rId3"/>
          <a:srcRect l="25"/>
          <a:stretch/>
        </p:blipFill>
        <p:spPr>
          <a:xfrm>
            <a:off x="20" y="1"/>
            <a:ext cx="12188932" cy="6858000"/>
          </a:xfrm>
          <a:prstGeom prst="rect">
            <a:avLst/>
          </a:prstGeom>
        </p:spPr>
      </p:pic>
      <p:sp>
        <p:nvSpPr>
          <p:cNvPr id="12" name="Rechthoek 11">
            <a:extLst>
              <a:ext uri="{FF2B5EF4-FFF2-40B4-BE49-F238E27FC236}">
                <a16:creationId xmlns:a16="http://schemas.microsoft.com/office/drawing/2014/main" id="{69461EC9-A94F-4225-B526-5C862F340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28492750-E12D-4995-ABCB-5BB846060890}"/>
              </a:ext>
            </a:extLst>
          </p:cNvPr>
          <p:cNvSpPr>
            <a:spLocks noGrp="1"/>
          </p:cNvSpPr>
          <p:nvPr>
            <p:ph type="title"/>
          </p:nvPr>
        </p:nvSpPr>
        <p:spPr>
          <a:xfrm>
            <a:off x="252919" y="1123837"/>
            <a:ext cx="2947482" cy="4601183"/>
          </a:xfrm>
        </p:spPr>
        <p:txBody>
          <a:bodyPr rtlCol="0">
            <a:normAutofit/>
          </a:bodyPr>
          <a:lstStyle/>
          <a:p>
            <a:pPr rtl="0"/>
            <a:r>
              <a:rPr lang="nl-NL" dirty="0"/>
              <a:t>Deel 2</a:t>
            </a:r>
            <a:br>
              <a:rPr lang="nl-NL" dirty="0"/>
            </a:br>
            <a:r>
              <a:rPr lang="nl-NL" dirty="0"/>
              <a:t>TEKENEN</a:t>
            </a:r>
          </a:p>
        </p:txBody>
      </p:sp>
      <p:sp>
        <p:nvSpPr>
          <p:cNvPr id="14" name="Rechthoek 13">
            <a:extLst>
              <a:ext uri="{FF2B5EF4-FFF2-40B4-BE49-F238E27FC236}">
                <a16:creationId xmlns:a16="http://schemas.microsoft.com/office/drawing/2014/main" id="{D87160F7-FCB2-48B7-8BB8-BEFF45F6BF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7130" y="754144"/>
            <a:ext cx="7865196" cy="5335760"/>
          </a:xfrm>
          <a:prstGeom prst="rect">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hthoek 15">
            <a:extLst>
              <a:ext uri="{FF2B5EF4-FFF2-40B4-BE49-F238E27FC236}">
                <a16:creationId xmlns:a16="http://schemas.microsoft.com/office/drawing/2014/main" id="{E9282B84-621E-4580-80B7-222118AE44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Tijdelijke aanduiding voor inhoud 3" descr="Tijdelijke aanduiding voor SmartArt-pictogram ">
            <a:extLst>
              <a:ext uri="{FF2B5EF4-FFF2-40B4-BE49-F238E27FC236}">
                <a16:creationId xmlns:a16="http://schemas.microsoft.com/office/drawing/2014/main" id="{F5DF3745-CCEE-4BD3-9E49-A25F9124ACF6}"/>
              </a:ext>
            </a:extLst>
          </p:cNvPr>
          <p:cNvGraphicFramePr>
            <a:graphicFrameLocks noGrp="1"/>
          </p:cNvGraphicFramePr>
          <p:nvPr>
            <p:ph idx="1"/>
            <p:extLst>
              <p:ext uri="{D42A27DB-BD31-4B8C-83A1-F6EECF244321}">
                <p14:modId xmlns:p14="http://schemas.microsoft.com/office/powerpoint/2010/main" val="3529977664"/>
              </p:ext>
            </p:extLst>
          </p:nvPr>
        </p:nvGraphicFramePr>
        <p:xfrm>
          <a:off x="3972128" y="971055"/>
          <a:ext cx="7315200" cy="49019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kstvak 2">
            <a:extLst>
              <a:ext uri="{FF2B5EF4-FFF2-40B4-BE49-F238E27FC236}">
                <a16:creationId xmlns:a16="http://schemas.microsoft.com/office/drawing/2014/main" id="{22B89FC7-CFFD-47E7-A8DD-1C0B000C596D}"/>
              </a:ext>
            </a:extLst>
          </p:cNvPr>
          <p:cNvSpPr txBox="1"/>
          <p:nvPr/>
        </p:nvSpPr>
        <p:spPr>
          <a:xfrm>
            <a:off x="4391247" y="871870"/>
            <a:ext cx="6368902" cy="3970318"/>
          </a:xfrm>
          <a:prstGeom prst="rect">
            <a:avLst/>
          </a:prstGeom>
          <a:noFill/>
        </p:spPr>
        <p:txBody>
          <a:bodyPr wrap="square" rtlCol="0">
            <a:spAutoFit/>
          </a:bodyPr>
          <a:lstStyle/>
          <a:p>
            <a:pPr lvl="0"/>
            <a:r>
              <a:rPr lang="en-GB" b="1" dirty="0" err="1">
                <a:latin typeface="Calibri" panose="020F0502020204030204" pitchFamily="34" charset="0"/>
                <a:ea typeface="Calibri" panose="020F0502020204030204" pitchFamily="34" charset="0"/>
                <a:cs typeface="Arial" panose="020B0604020202020204" pitchFamily="34" charset="0"/>
              </a:rPr>
              <a:t>Tekenen</a:t>
            </a:r>
            <a:endParaRPr lang="en-GB" b="1" dirty="0">
              <a:latin typeface="Calibri" panose="020F0502020204030204" pitchFamily="34" charset="0"/>
              <a:ea typeface="Calibri" panose="020F0502020204030204" pitchFamily="34" charset="0"/>
              <a:cs typeface="Arial" panose="020B0604020202020204" pitchFamily="34" charset="0"/>
            </a:endParaRPr>
          </a:p>
          <a:p>
            <a:pPr lvl="0"/>
            <a:endParaRPr lang="en-GB" sz="1800"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nl-NL" sz="1800" dirty="0">
                <a:effectLst/>
                <a:latin typeface="Calibri" panose="020F0502020204030204" pitchFamily="34" charset="0"/>
                <a:ea typeface="Calibri" panose="020F0502020204030204" pitchFamily="34" charset="0"/>
                <a:cs typeface="Arial" panose="020B0604020202020204" pitchFamily="34" charset="0"/>
              </a:rPr>
              <a:t>Pak een tekenblad.</a:t>
            </a:r>
          </a:p>
          <a:p>
            <a:pPr marL="342900" lvl="0" indent="-342900">
              <a:buFont typeface="+mj-lt"/>
              <a:buAutoNum type="arabicPeriod"/>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nl-NL" sz="1800" dirty="0">
                <a:effectLst/>
                <a:latin typeface="Calibri" panose="020F0502020204030204" pitchFamily="34" charset="0"/>
                <a:ea typeface="Calibri" panose="020F0502020204030204" pitchFamily="34" charset="0"/>
                <a:cs typeface="Arial" panose="020B0604020202020204" pitchFamily="34" charset="0"/>
              </a:rPr>
              <a:t>Maak een combinatie van twee of meer van deze gebouwen (bijvoorbeeld een mix van de Eifeltoren met een brug). Teken dit zo groot mogelijk op het papier en doe dit met grijs potlood.</a:t>
            </a: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nl-NL" sz="1800" dirty="0">
                <a:effectLst/>
                <a:latin typeface="Calibri" panose="020F0502020204030204" pitchFamily="34" charset="0"/>
                <a:ea typeface="Calibri" panose="020F0502020204030204" pitchFamily="34" charset="0"/>
                <a:cs typeface="Arial" panose="020B0604020202020204" pitchFamily="34" charset="0"/>
              </a:rPr>
              <a:t>Klaar? Kleur het in met een grijs potlood / kleurpotlood / aquarel / pen en inkt.</a:t>
            </a:r>
          </a:p>
          <a:p>
            <a:pPr marL="342900" lvl="0" indent="-342900">
              <a:buFont typeface="+mj-lt"/>
              <a:buAutoNum type="arabicPeriod"/>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nl-NL" sz="1800" dirty="0">
                <a:effectLst/>
                <a:latin typeface="Calibri" panose="020F0502020204030204" pitchFamily="34" charset="0"/>
                <a:ea typeface="Calibri" panose="020F0502020204030204" pitchFamily="34" charset="0"/>
                <a:cs typeface="Arial" panose="020B0604020202020204" pitchFamily="34" charset="0"/>
              </a:rPr>
              <a:t>Klaar? Teken een passende achtergrond.</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625414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hthoek 9">
            <a:extLst>
              <a:ext uri="{FF2B5EF4-FFF2-40B4-BE49-F238E27FC236}">
                <a16:creationId xmlns:a16="http://schemas.microsoft.com/office/drawing/2014/main" id="{474A7FC5-56F0-4FE3-8383-04EE92963F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a:p>
        </p:txBody>
      </p:sp>
      <p:pic>
        <p:nvPicPr>
          <p:cNvPr id="5" name="Afbeelding 4" descr="Werk">
            <a:extLst>
              <a:ext uri="{FF2B5EF4-FFF2-40B4-BE49-F238E27FC236}">
                <a16:creationId xmlns:a16="http://schemas.microsoft.com/office/drawing/2014/main" id="{BC829010-59E7-4B6E-AE76-EEE7D0ED0D8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 y="-1"/>
            <a:ext cx="12188932" cy="6858000"/>
          </a:xfrm>
          <a:prstGeom prst="rect">
            <a:avLst/>
          </a:prstGeom>
        </p:spPr>
      </p:pic>
      <p:sp>
        <p:nvSpPr>
          <p:cNvPr id="12" name="Rechthoek 11">
            <a:extLst>
              <a:ext uri="{FF2B5EF4-FFF2-40B4-BE49-F238E27FC236}">
                <a16:creationId xmlns:a16="http://schemas.microsoft.com/office/drawing/2014/main" id="{DE6BEBC3-6A99-4A53-9835-9875E0841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F993299F-3E8A-4BF7-9C3D-B9F22CF94C4E}"/>
              </a:ext>
            </a:extLst>
          </p:cNvPr>
          <p:cNvSpPr>
            <a:spLocks noGrp="1"/>
          </p:cNvSpPr>
          <p:nvPr>
            <p:ph type="ctrTitle"/>
          </p:nvPr>
        </p:nvSpPr>
        <p:spPr>
          <a:xfrm>
            <a:off x="1069848" y="1298448"/>
            <a:ext cx="7315200" cy="2130552"/>
          </a:xfrm>
        </p:spPr>
        <p:txBody>
          <a:bodyPr rtlCol="0">
            <a:normAutofit/>
          </a:bodyPr>
          <a:lstStyle/>
          <a:p>
            <a:pPr rtl="0"/>
            <a:r>
              <a:rPr lang="nl-NL" dirty="0"/>
              <a:t>Veel plezier!</a:t>
            </a:r>
          </a:p>
        </p:txBody>
      </p:sp>
      <p:sp>
        <p:nvSpPr>
          <p:cNvPr id="3" name="Subtitel 2">
            <a:extLst>
              <a:ext uri="{FF2B5EF4-FFF2-40B4-BE49-F238E27FC236}">
                <a16:creationId xmlns:a16="http://schemas.microsoft.com/office/drawing/2014/main" id="{EF6083A9-53C1-4358-80D7-727411C121D9}"/>
              </a:ext>
            </a:extLst>
          </p:cNvPr>
          <p:cNvSpPr>
            <a:spLocks noGrp="1"/>
          </p:cNvSpPr>
          <p:nvPr>
            <p:ph type="subTitle" idx="1"/>
          </p:nvPr>
        </p:nvSpPr>
        <p:spPr>
          <a:xfrm>
            <a:off x="1100015" y="3454094"/>
            <a:ext cx="7315200" cy="2130552"/>
          </a:xfrm>
        </p:spPr>
        <p:txBody>
          <a:bodyPr rtlCol="0">
            <a:normAutofit/>
          </a:bodyPr>
          <a:lstStyle/>
          <a:p>
            <a:pPr rtl="0"/>
            <a:endParaRPr lang="nl-NL" dirty="0"/>
          </a:p>
        </p:txBody>
      </p:sp>
      <p:sp>
        <p:nvSpPr>
          <p:cNvPr id="14" name="Rechthoek 13">
            <a:extLst>
              <a:ext uri="{FF2B5EF4-FFF2-40B4-BE49-F238E27FC236}">
                <a16:creationId xmlns:a16="http://schemas.microsoft.com/office/drawing/2014/main" id="{D1006911-EDB8-4CDF-AEAA-A3FA06085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5816944"/>
      </p:ext>
    </p:extLst>
  </p:cSld>
  <p:clrMapOvr>
    <a:masterClrMapping/>
  </p:clrMapOvr>
</p:sld>
</file>

<file path=ppt/theme/theme1.xml><?xml version="1.0" encoding="utf-8"?>
<a:theme xmlns:a="http://schemas.openxmlformats.org/drawingml/2006/main" name="Frame">
  <a:themeElements>
    <a:clrScheme name="Fram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541854-87B3-4953-A183-EF3BD285377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DFB9BFA2-1FA5-44A1-B975-10D6BF58ECD0}">
  <ds:schemaRefs>
    <ds:schemaRef ds:uri="http://schemas.microsoft.com/sharepoint/v3/contenttype/forms"/>
  </ds:schemaRefs>
</ds:datastoreItem>
</file>

<file path=customXml/itemProps3.xml><?xml version="1.0" encoding="utf-8"?>
<ds:datastoreItem xmlns:ds="http://schemas.openxmlformats.org/officeDocument/2006/customXml" ds:itemID="{E577E783-5AB8-45E6-9E56-AE40075231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135</Words>
  <Application>Microsoft Office PowerPoint</Application>
  <PresentationFormat>Breedbeeld</PresentationFormat>
  <Paragraphs>22</Paragraphs>
  <Slides>4</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Calibri</vt:lpstr>
      <vt:lpstr>Corbel</vt:lpstr>
      <vt:lpstr>Wingdings 2</vt:lpstr>
      <vt:lpstr>Frame</vt:lpstr>
      <vt:lpstr>Introductie-opdracht Architectuur</vt:lpstr>
      <vt:lpstr>Deel 1 INSPIRATIE</vt:lpstr>
      <vt:lpstr>Deel 2 TEKENEN</vt:lpstr>
      <vt:lpstr>Veel plezier!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Introductie-opdracht Architectuur</dc:title>
  <dc:creator>Daan Vellinga</dc:creator>
  <cp:lastModifiedBy>Daan Vellinga</cp:lastModifiedBy>
  <cp:revision>1</cp:revision>
  <dcterms:created xsi:type="dcterms:W3CDTF">2020-10-02T09:01:57Z</dcterms:created>
  <dcterms:modified xsi:type="dcterms:W3CDTF">2020-10-02T09:03:43Z</dcterms:modified>
</cp:coreProperties>
</file>