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4"/>
  </p:sldMasterIdLst>
  <p:notesMasterIdLst>
    <p:notesMasterId r:id="rId9"/>
  </p:notesMasterIdLst>
  <p:handoutMasterIdLst>
    <p:handoutMasterId r:id="rId10"/>
  </p:handoutMasterIdLst>
  <p:sldIdLst>
    <p:sldId id="256" r:id="rId5"/>
    <p:sldId id="262" r:id="rId6"/>
    <p:sldId id="264" r:id="rId7"/>
    <p:sldId id="261" r:id="rId8"/>
  </p:sldIdLst>
  <p:sldSz cx="12192000" cy="6858000"/>
  <p:notesSz cx="6858000" cy="9144000"/>
  <p:defaultTextStyle>
    <a:defPPr rtl="0">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12" autoAdjust="0"/>
  </p:normalViewPr>
  <p:slideViewPr>
    <p:cSldViewPr snapToGrid="0">
      <p:cViewPr varScale="1">
        <p:scale>
          <a:sx n="72" d="100"/>
          <a:sy n="72" d="100"/>
        </p:scale>
        <p:origin x="78" y="462"/>
      </p:cViewPr>
      <p:guideLst/>
    </p:cSldViewPr>
  </p:slideViewPr>
  <p:notesTextViewPr>
    <p:cViewPr>
      <p:scale>
        <a:sx n="1" d="1"/>
        <a:sy n="1" d="1"/>
      </p:scale>
      <p:origin x="0" y="0"/>
    </p:cViewPr>
  </p:notesTextViewPr>
  <p:notesViewPr>
    <p:cSldViewPr snapToGrid="0">
      <p:cViewPr varScale="1">
        <p:scale>
          <a:sx n="89" d="100"/>
          <a:sy n="89" d="100"/>
        </p:scale>
        <p:origin x="372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A9632-4EB0-4862-92FF-00CF01BE2205}" type="doc">
      <dgm:prSet loTypeId="urn:microsoft.com/office/officeart/2018/5/layout/CenteredIconLabelDescriptionList" loCatId="other" qsTypeId="urn:microsoft.com/office/officeart/2005/8/quickstyle/simple3" qsCatId="simple" csTypeId="urn:microsoft.com/office/officeart/2018/5/colors/Iconchunking_neutralbg_accent1_2" csCatId="accent1" phldr="1"/>
      <dgm:spPr/>
    </dgm:pt>
    <dgm:pt modelId="{6AF39FF8-47D9-49AA-966D-A83086DA5755}" type="pres">
      <dgm:prSet presAssocID="{D75A9632-4EB0-4862-92FF-00CF01BE2205}" presName="root" presStyleCnt="0">
        <dgm:presLayoutVars>
          <dgm:dir/>
          <dgm:resizeHandles val="exact"/>
        </dgm:presLayoutVars>
      </dgm:prSet>
      <dgm:spPr/>
    </dgm:pt>
  </dgm:ptLst>
  <dgm:cxnLst>
    <dgm:cxn modelId="{8E0A6FFA-6594-4D6B-BA84-AD7817201E33}" type="presOf" srcId="{D75A9632-4EB0-4862-92FF-00CF01BE2205}" destId="{6AF39FF8-47D9-49AA-966D-A83086DA5755}" srcOrd="0" destOrd="0" presId="urn:microsoft.com/office/officeart/2018/5/layout/CenteredIconLabelDescri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5A9632-4EB0-4862-92FF-00CF01BE2205}" type="doc">
      <dgm:prSet loTypeId="urn:microsoft.com/office/officeart/2018/5/layout/CenteredIconLabelDescriptionList" loCatId="other" qsTypeId="urn:microsoft.com/office/officeart/2005/8/quickstyle/simple3" qsCatId="simple" csTypeId="urn:microsoft.com/office/officeart/2018/5/colors/Iconchunking_neutralbg_accent1_2" csCatId="accent1" phldr="1"/>
      <dgm:spPr/>
      <dgm:t>
        <a:bodyPr/>
        <a:lstStyle/>
        <a:p>
          <a:endParaRPr lang="en-GB"/>
        </a:p>
      </dgm:t>
    </dgm:pt>
    <dgm:pt modelId="{6AF39FF8-47D9-49AA-966D-A83086DA5755}" type="pres">
      <dgm:prSet presAssocID="{D75A9632-4EB0-4862-92FF-00CF01BE2205}" presName="root" presStyleCnt="0">
        <dgm:presLayoutVars>
          <dgm:dir/>
          <dgm:resizeHandles val="exact"/>
        </dgm:presLayoutVars>
      </dgm:prSet>
      <dgm:spPr/>
    </dgm:pt>
  </dgm:ptLst>
  <dgm:cxnLst>
    <dgm:cxn modelId="{8E0A6FFA-6594-4D6B-BA84-AD7817201E33}" type="presOf" srcId="{D75A9632-4EB0-4862-92FF-00CF01BE2205}" destId="{6AF39FF8-47D9-49AA-966D-A83086DA5755}" srcOrd="0" destOrd="0" presId="urn:microsoft.com/office/officeart/2018/5/layout/CenteredIconLabelDescri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EF9533D-FB14-4110-9C9F-D5A6C9152D1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7C987AE-4A21-4A3D-A7DA-8B9544DE030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41949F-4DB0-42F5-8E27-B3F6E64CEEAF}" type="datetimeFigureOut">
              <a:rPr lang="nl-NL" smtClean="0"/>
              <a:t>2-10-2020</a:t>
            </a:fld>
            <a:endParaRPr lang="nl-NL"/>
          </a:p>
        </p:txBody>
      </p:sp>
      <p:sp>
        <p:nvSpPr>
          <p:cNvPr id="4" name="Tijdelijke aanduiding voor voettekst 3">
            <a:extLst>
              <a:ext uri="{FF2B5EF4-FFF2-40B4-BE49-F238E27FC236}">
                <a16:creationId xmlns:a16="http://schemas.microsoft.com/office/drawing/2014/main" id="{A29CA6B3-0EFF-43E5-8F65-BED2F81D7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617D4808-A24F-41C4-9B1A-22267D433C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2EEFE0-2974-4110-908D-9BF48679E61B}" type="slidenum">
              <a:rPr lang="nl-NL" smtClean="0"/>
              <a:t>‹nr.›</a:t>
            </a:fld>
            <a:endParaRPr lang="nl-NL"/>
          </a:p>
        </p:txBody>
      </p:sp>
    </p:spTree>
    <p:extLst>
      <p:ext uri="{BB962C8B-B14F-4D97-AF65-F5344CB8AC3E}">
        <p14:creationId xmlns:p14="http://schemas.microsoft.com/office/powerpoint/2010/main" val="4114896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8EDC7-E923-4EEE-A539-7B4E541CC60D}" type="datetimeFigureOut">
              <a:rPr lang="nl-NL" noProof="0" smtClean="0"/>
              <a:t>2-10-2020</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Tekststijl van het model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97093-8479-49C7-9637-9FACEB308831}" type="slidenum">
              <a:rPr lang="nl-NL" noProof="0" smtClean="0"/>
              <a:t>‹nr.›</a:t>
            </a:fld>
            <a:endParaRPr lang="nl-NL" noProof="0"/>
          </a:p>
        </p:txBody>
      </p:sp>
    </p:spTree>
    <p:extLst>
      <p:ext uri="{BB962C8B-B14F-4D97-AF65-F5344CB8AC3E}">
        <p14:creationId xmlns:p14="http://schemas.microsoft.com/office/powerpoint/2010/main" val="3563516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44797093-8479-49C7-9637-9FACEB308831}" type="slidenum">
              <a:rPr lang="nl-NL" smtClean="0"/>
              <a:t>1</a:t>
            </a:fld>
            <a:endParaRPr lang="nl-NL"/>
          </a:p>
        </p:txBody>
      </p:sp>
    </p:spTree>
    <p:extLst>
      <p:ext uri="{BB962C8B-B14F-4D97-AF65-F5344CB8AC3E}">
        <p14:creationId xmlns:p14="http://schemas.microsoft.com/office/powerpoint/2010/main" val="236247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44797093-8479-49C7-9637-9FACEB308831}" type="slidenum">
              <a:rPr lang="nl-NL" smtClean="0"/>
              <a:t>2</a:t>
            </a:fld>
            <a:endParaRPr lang="nl-NL"/>
          </a:p>
        </p:txBody>
      </p:sp>
    </p:spTree>
    <p:extLst>
      <p:ext uri="{BB962C8B-B14F-4D97-AF65-F5344CB8AC3E}">
        <p14:creationId xmlns:p14="http://schemas.microsoft.com/office/powerpoint/2010/main" val="2673269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44797093-8479-49C7-9637-9FACEB308831}" type="slidenum">
              <a:rPr lang="nl-NL" smtClean="0"/>
              <a:t>3</a:t>
            </a:fld>
            <a:endParaRPr lang="nl-NL"/>
          </a:p>
        </p:txBody>
      </p:sp>
    </p:spTree>
    <p:extLst>
      <p:ext uri="{BB962C8B-B14F-4D97-AF65-F5344CB8AC3E}">
        <p14:creationId xmlns:p14="http://schemas.microsoft.com/office/powerpoint/2010/main" val="3435966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44797093-8479-49C7-9637-9FACEB308831}" type="slidenum">
              <a:rPr lang="nl-NL" smtClean="0"/>
              <a:t>4</a:t>
            </a:fld>
            <a:endParaRPr lang="nl-NL"/>
          </a:p>
        </p:txBody>
      </p:sp>
    </p:spTree>
    <p:extLst>
      <p:ext uri="{BB962C8B-B14F-4D97-AF65-F5344CB8AC3E}">
        <p14:creationId xmlns:p14="http://schemas.microsoft.com/office/powerpoint/2010/main" val="167932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hoek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hthoek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hasCustomPrompt="1"/>
          </p:nvPr>
        </p:nvSpPr>
        <p:spPr>
          <a:xfrm>
            <a:off x="1069848" y="1298448"/>
            <a:ext cx="7315200" cy="3255264"/>
          </a:xfrm>
        </p:spPr>
        <p:txBody>
          <a:bodyPr rtlCol="0" anchor="b">
            <a:normAutofit/>
          </a:bodyPr>
          <a:lstStyle>
            <a:lvl1pPr algn="l">
              <a:defRPr sz="5900" spc="-100" baseline="0">
                <a:solidFill>
                  <a:srgbClr val="FFFFFF"/>
                </a:solidFill>
              </a:defRPr>
            </a:lvl1pPr>
          </a:lstStyle>
          <a:p>
            <a:pPr rtl="0"/>
            <a:r>
              <a:rPr lang="nl-NL" noProof="0"/>
              <a:t>Klik om de titelstijl van het model te bewerken</a:t>
            </a:r>
          </a:p>
        </p:txBody>
      </p:sp>
      <p:sp>
        <p:nvSpPr>
          <p:cNvPr id="3" name="Subtitel 2"/>
          <p:cNvSpPr>
            <a:spLocks noGrp="1"/>
          </p:cNvSpPr>
          <p:nvPr>
            <p:ph type="subTitle" idx="1" hasCustomPrompt="1"/>
          </p:nvPr>
        </p:nvSpPr>
        <p:spPr>
          <a:xfrm>
            <a:off x="1100015" y="4670246"/>
            <a:ext cx="7315200" cy="914400"/>
          </a:xfrm>
        </p:spPr>
        <p:txBody>
          <a:bodyPr rtlCol="0"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nl-NL" noProof="0"/>
              <a:t>Klik om de subtitelstijl van het model te bewerken</a:t>
            </a:r>
          </a:p>
        </p:txBody>
      </p:sp>
      <p:sp>
        <p:nvSpPr>
          <p:cNvPr id="4" name="Tijdelijke aanduiding voor datum 3"/>
          <p:cNvSpPr>
            <a:spLocks noGrp="1"/>
          </p:cNvSpPr>
          <p:nvPr>
            <p:ph type="dt" sz="half" idx="10"/>
          </p:nvPr>
        </p:nvSpPr>
        <p:spPr/>
        <p:txBody>
          <a:bodyPr rtlCol="0"/>
          <a:lstStyle/>
          <a:p>
            <a:pPr rtl="0"/>
            <a:fld id="{AAD1AB3B-DDAC-4A7B-B65C-F02176B21480}" type="datetime1">
              <a:rPr lang="nl-NL" noProof="0" smtClean="0"/>
              <a:t>2-10-2020</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335466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p:txBody>
          <a:bodyPr vert="eaVert" rtlCol="0" anchor="t"/>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p:cNvSpPr>
            <a:spLocks noGrp="1"/>
          </p:cNvSpPr>
          <p:nvPr>
            <p:ph type="dt" sz="half" idx="10"/>
          </p:nvPr>
        </p:nvSpPr>
        <p:spPr/>
        <p:txBody>
          <a:bodyPr rtlCol="0"/>
          <a:lstStyle/>
          <a:p>
            <a:pPr rtl="0"/>
            <a:fld id="{89FE6875-CB07-45F6-BEEC-E7F7C9C0F706}" type="datetime1">
              <a:rPr lang="nl-NL" noProof="0" smtClean="0"/>
              <a:t>2-10-2020</a:t>
            </a:fld>
            <a:endParaRPr lang="nl-NL" noProof="0"/>
          </a:p>
        </p:txBody>
      </p:sp>
      <p:sp>
        <p:nvSpPr>
          <p:cNvPr id="8" name="Tijdelijke aanduiding voor voettekst 7"/>
          <p:cNvSpPr>
            <a:spLocks noGrp="1"/>
          </p:cNvSpPr>
          <p:nvPr>
            <p:ph type="ftr" sz="quarter" idx="11"/>
          </p:nvPr>
        </p:nvSpPr>
        <p:spPr/>
        <p:txBody>
          <a:bodyPr rtlCol="0"/>
          <a:lstStyle/>
          <a:p>
            <a:pPr rtl="0"/>
            <a:endParaRPr lang="nl-NL" noProof="0"/>
          </a:p>
        </p:txBody>
      </p:sp>
      <p:sp>
        <p:nvSpPr>
          <p:cNvPr id="9" name="Tijdelijke aanduiding voor dianummer 8"/>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29439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hasCustomPrompt="1"/>
          </p:nvPr>
        </p:nvSpPr>
        <p:spPr>
          <a:xfrm>
            <a:off x="381000" y="990600"/>
            <a:ext cx="2819400" cy="4953000"/>
          </a:xfrm>
        </p:spPr>
        <p:txBody>
          <a:bodyPr vert="eaVert"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a:xfrm>
            <a:off x="3867912" y="868680"/>
            <a:ext cx="7315200" cy="5120640"/>
          </a:xfrm>
        </p:spPr>
        <p:txBody>
          <a:bodyPr vert="eaVert" rtlCol="0" anchor="t"/>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p:cNvSpPr>
            <a:spLocks noGrp="1"/>
          </p:cNvSpPr>
          <p:nvPr>
            <p:ph type="dt" sz="half" idx="10"/>
          </p:nvPr>
        </p:nvSpPr>
        <p:spPr/>
        <p:txBody>
          <a:bodyPr rtlCol="0"/>
          <a:lstStyle/>
          <a:p>
            <a:pPr rtl="0"/>
            <a:fld id="{CA0FEA7C-F780-42DC-AF8C-FD0A5A2379B0}" type="datetime1">
              <a:rPr lang="nl-NL" noProof="0" smtClean="0"/>
              <a:t>2-10-2020</a:t>
            </a:fld>
            <a:endParaRPr lang="nl-NL" noProof="0"/>
          </a:p>
        </p:txBody>
      </p:sp>
      <p:sp>
        <p:nvSpPr>
          <p:cNvPr id="8" name="Tijdelijke aanduiding voor voettekst 7"/>
          <p:cNvSpPr>
            <a:spLocks noGrp="1"/>
          </p:cNvSpPr>
          <p:nvPr>
            <p:ph type="ftr" sz="quarter" idx="11"/>
          </p:nvPr>
        </p:nvSpPr>
        <p:spPr/>
        <p:txBody>
          <a:bodyPr rtlCol="0"/>
          <a:lstStyle/>
          <a:p>
            <a:pPr rtl="0"/>
            <a:endParaRPr lang="nl-NL" noProof="0"/>
          </a:p>
        </p:txBody>
      </p:sp>
      <p:sp>
        <p:nvSpPr>
          <p:cNvPr id="9" name="Tijdelijke aanduiding voor dianummer 8"/>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419719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idx="1" hasCustomPrompt="1"/>
          </p:nvPr>
        </p:nvSpPr>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41C41503-BB76-4B4A-A018-A9E61DBB6CF8}" type="datetime1">
              <a:rPr lang="nl-NL" noProof="0" smtClean="0"/>
              <a:t>2-10-2020</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318179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867912" y="1298448"/>
            <a:ext cx="7315200" cy="3255264"/>
          </a:xfrm>
        </p:spPr>
        <p:txBody>
          <a:bodyPr rtlCol="0" anchor="b">
            <a:normAutofit/>
          </a:bodyPr>
          <a:lstStyle>
            <a:lvl1pPr>
              <a:defRPr sz="5900" b="0" spc="-100" baseline="0">
                <a:solidFill>
                  <a:schemeClr val="tx2">
                    <a:lumMod val="75000"/>
                  </a:schemeClr>
                </a:solidFill>
              </a:defRPr>
            </a:lvl1pPr>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3886200" y="4672584"/>
            <a:ext cx="7315200" cy="914400"/>
          </a:xfrm>
        </p:spPr>
        <p:txBody>
          <a:bodyPr rtlCol="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noProof="0"/>
              <a:t>Tekststijlen van het model bewerken</a:t>
            </a:r>
          </a:p>
        </p:txBody>
      </p:sp>
      <p:sp>
        <p:nvSpPr>
          <p:cNvPr id="4" name="Tijdelijke aanduiding voor datum 3"/>
          <p:cNvSpPr>
            <a:spLocks noGrp="1"/>
          </p:cNvSpPr>
          <p:nvPr>
            <p:ph type="dt" sz="half" idx="10"/>
          </p:nvPr>
        </p:nvSpPr>
        <p:spPr/>
        <p:txBody>
          <a:bodyPr rtlCol="0"/>
          <a:lstStyle/>
          <a:p>
            <a:pPr rtl="0"/>
            <a:fld id="{209E961E-32A9-4C22-B938-DDA26CDF9A95}" type="datetime1">
              <a:rPr lang="nl-NL" noProof="0" smtClean="0"/>
              <a:t>2-10-2020</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41066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sz="half" idx="1" hasCustomPrompt="1"/>
          </p:nvPr>
        </p:nvSpPr>
        <p:spPr>
          <a:xfrm>
            <a:off x="3867912"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p:cNvSpPr>
            <a:spLocks noGrp="1"/>
          </p:cNvSpPr>
          <p:nvPr>
            <p:ph sz="half" idx="2" hasCustomPrompt="1"/>
          </p:nvPr>
        </p:nvSpPr>
        <p:spPr>
          <a:xfrm>
            <a:off x="7818120"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8" name="Tijdelijke aanduiding voor datum 7"/>
          <p:cNvSpPr>
            <a:spLocks noGrp="1"/>
          </p:cNvSpPr>
          <p:nvPr>
            <p:ph type="dt" sz="half" idx="10"/>
          </p:nvPr>
        </p:nvSpPr>
        <p:spPr/>
        <p:txBody>
          <a:bodyPr rtlCol="0"/>
          <a:lstStyle/>
          <a:p>
            <a:pPr rtl="0"/>
            <a:fld id="{A83491F2-7CE0-433A-B6A6-86C21C37D5FC}" type="datetime1">
              <a:rPr lang="nl-NL" noProof="0" smtClean="0"/>
              <a:t>2-10-2020</a:t>
            </a:fld>
            <a:endParaRPr lang="nl-NL" noProof="0"/>
          </a:p>
        </p:txBody>
      </p:sp>
      <p:sp>
        <p:nvSpPr>
          <p:cNvPr id="9" name="Tijdelijke aanduiding voor voettekst 8"/>
          <p:cNvSpPr>
            <a:spLocks noGrp="1"/>
          </p:cNvSpPr>
          <p:nvPr>
            <p:ph type="ftr" sz="quarter" idx="11"/>
          </p:nvPr>
        </p:nvSpPr>
        <p:spPr/>
        <p:txBody>
          <a:bodyPr rtlCol="0"/>
          <a:lstStyle/>
          <a:p>
            <a:pPr rtl="0"/>
            <a:endParaRPr lang="nl-NL" noProof="0"/>
          </a:p>
        </p:txBody>
      </p:sp>
      <p:sp>
        <p:nvSpPr>
          <p:cNvPr id="10" name="Tijdelijke aanduiding voor dianummer 9"/>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141377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3867912" y="1023586"/>
            <a:ext cx="3474720" cy="807720"/>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4" name="Tijdelijke aanduiding voor inhoud 3"/>
          <p:cNvSpPr>
            <a:spLocks noGrp="1"/>
          </p:cNvSpPr>
          <p:nvPr>
            <p:ph sz="half" idx="2" hasCustomPrompt="1"/>
          </p:nvPr>
        </p:nvSpPr>
        <p:spPr>
          <a:xfrm>
            <a:off x="3867912"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p:cNvSpPr>
            <a:spLocks noGrp="1"/>
          </p:cNvSpPr>
          <p:nvPr>
            <p:ph type="body" sz="quarter" idx="3" hasCustomPrompt="1"/>
          </p:nvPr>
        </p:nvSpPr>
        <p:spPr>
          <a:xfrm>
            <a:off x="7818463" y="1023586"/>
            <a:ext cx="3474720" cy="813171"/>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6" name="Tijdelijke aanduiding voor inhoud 5"/>
          <p:cNvSpPr>
            <a:spLocks noGrp="1"/>
          </p:cNvSpPr>
          <p:nvPr>
            <p:ph sz="quarter" idx="4" hasCustomPrompt="1"/>
          </p:nvPr>
        </p:nvSpPr>
        <p:spPr>
          <a:xfrm>
            <a:off x="7818463"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2" name="Tijdelijke aanduiding voor datum 1"/>
          <p:cNvSpPr>
            <a:spLocks noGrp="1"/>
          </p:cNvSpPr>
          <p:nvPr>
            <p:ph type="dt" sz="half" idx="10"/>
          </p:nvPr>
        </p:nvSpPr>
        <p:spPr/>
        <p:txBody>
          <a:bodyPr rtlCol="0"/>
          <a:lstStyle/>
          <a:p>
            <a:pPr rtl="0"/>
            <a:fld id="{8BD2FC4A-DCC4-48BA-B77F-430E7B622B71}" type="datetime1">
              <a:rPr lang="nl-NL" noProof="0" smtClean="0"/>
              <a:t>2-10-2020</a:t>
            </a:fld>
            <a:endParaRPr lang="nl-NL" noProof="0"/>
          </a:p>
        </p:txBody>
      </p:sp>
      <p:sp>
        <p:nvSpPr>
          <p:cNvPr id="11" name="Tijdelijke aanduiding voor voettekst 10"/>
          <p:cNvSpPr>
            <a:spLocks noGrp="1"/>
          </p:cNvSpPr>
          <p:nvPr>
            <p:ph type="ftr" sz="quarter" idx="11"/>
          </p:nvPr>
        </p:nvSpPr>
        <p:spPr/>
        <p:txBody>
          <a:bodyPr rtlCol="0"/>
          <a:lstStyle/>
          <a:p>
            <a:pPr rtl="0"/>
            <a:endParaRPr lang="nl-NL" noProof="0"/>
          </a:p>
        </p:txBody>
      </p:sp>
      <p:sp>
        <p:nvSpPr>
          <p:cNvPr id="12" name="Tijdelijke aanduiding voor dianummer 11"/>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239466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el 5"/>
          <p:cNvSpPr>
            <a:spLocks noGrp="1"/>
          </p:cNvSpPr>
          <p:nvPr>
            <p:ph type="title" hasCustomPrompt="1"/>
          </p:nvPr>
        </p:nvSpPr>
        <p:spPr/>
        <p:txBody>
          <a:bodyPr rtlCol="0"/>
          <a:lstStyle/>
          <a:p>
            <a:pPr rtl="0"/>
            <a:r>
              <a:rPr lang="nl-NL" noProof="0"/>
              <a:t>Klik om de titelstijl van het model te bewerken</a:t>
            </a:r>
          </a:p>
        </p:txBody>
      </p:sp>
      <p:sp>
        <p:nvSpPr>
          <p:cNvPr id="2" name="Tijdelijke aanduiding voor datum 1"/>
          <p:cNvSpPr>
            <a:spLocks noGrp="1"/>
          </p:cNvSpPr>
          <p:nvPr>
            <p:ph type="dt" sz="half" idx="10"/>
          </p:nvPr>
        </p:nvSpPr>
        <p:spPr/>
        <p:txBody>
          <a:bodyPr rtlCol="0"/>
          <a:lstStyle/>
          <a:p>
            <a:pPr rtl="0"/>
            <a:fld id="{5EEBEF00-992B-4CEB-81E2-AC4BD4CB87AB}" type="datetime1">
              <a:rPr lang="nl-NL" noProof="0" smtClean="0"/>
              <a:t>2-10-2020</a:t>
            </a:fld>
            <a:endParaRPr lang="nl-NL" noProof="0"/>
          </a:p>
        </p:txBody>
      </p:sp>
      <p:sp>
        <p:nvSpPr>
          <p:cNvPr id="7" name="Tijdelijke aanduiding voor voettekst 6"/>
          <p:cNvSpPr>
            <a:spLocks noGrp="1"/>
          </p:cNvSpPr>
          <p:nvPr>
            <p:ph type="ftr" sz="quarter" idx="11"/>
          </p:nvPr>
        </p:nvSpPr>
        <p:spPr/>
        <p:txBody>
          <a:bodyPr rtlCol="0"/>
          <a:lstStyle/>
          <a:p>
            <a:pPr rtl="0"/>
            <a:endParaRPr lang="nl-NL" noProof="0"/>
          </a:p>
        </p:txBody>
      </p:sp>
      <p:sp>
        <p:nvSpPr>
          <p:cNvPr id="8" name="Tijdelijke aanduiding voor dianummer 7"/>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63204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rtlCol="0"/>
          <a:lstStyle/>
          <a:p>
            <a:pPr rtl="0"/>
            <a:fld id="{F4758B6F-0C52-463E-B895-045414F9178A}" type="datetime1">
              <a:rPr lang="nl-NL" noProof="0" smtClean="0"/>
              <a:t>2-10-2020</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216492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6032" y="1143000"/>
            <a:ext cx="2834640" cy="2377440"/>
          </a:xfrm>
        </p:spPr>
        <p:txBody>
          <a:bodyPr rtlCol="0" anchor="b">
            <a:normAutofit/>
          </a:bodyPr>
          <a:lstStyle>
            <a:lvl1pPr>
              <a:defRPr sz="3200" b="0" baseline="0"/>
            </a:lvl1pPr>
          </a:lstStyle>
          <a:p>
            <a:pPr rtl="0"/>
            <a:r>
              <a:rPr lang="nl-NL" noProof="0"/>
              <a:t>Klik om de titelstijl van het model te bewerken</a:t>
            </a:r>
          </a:p>
        </p:txBody>
      </p:sp>
      <p:sp>
        <p:nvSpPr>
          <p:cNvPr id="3" name="Tijdelijke aanduiding voor inhoud 2"/>
          <p:cNvSpPr>
            <a:spLocks noGrp="1"/>
          </p:cNvSpPr>
          <p:nvPr>
            <p:ph idx="1" hasCustomPrompt="1"/>
          </p:nvPr>
        </p:nvSpPr>
        <p:spPr>
          <a:xfrm>
            <a:off x="3906981" y="1852122"/>
            <a:ext cx="2458230" cy="2008678"/>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p:cNvSpPr>
            <a:spLocks noGrp="1"/>
          </p:cNvSpPr>
          <p:nvPr>
            <p:ph type="body" sz="half" idx="2" hasCustomPrompt="1"/>
          </p:nvPr>
        </p:nvSpPr>
        <p:spPr>
          <a:xfrm>
            <a:off x="256032" y="3494176"/>
            <a:ext cx="2834640" cy="2321990"/>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Tekststijlen van het model bewerken</a:t>
            </a:r>
          </a:p>
        </p:txBody>
      </p:sp>
      <p:sp>
        <p:nvSpPr>
          <p:cNvPr id="8" name="Tijdelijke aanduiding voor datum 7"/>
          <p:cNvSpPr>
            <a:spLocks noGrp="1"/>
          </p:cNvSpPr>
          <p:nvPr>
            <p:ph type="dt" sz="half" idx="10"/>
          </p:nvPr>
        </p:nvSpPr>
        <p:spPr/>
        <p:txBody>
          <a:bodyPr rtlCol="0"/>
          <a:lstStyle/>
          <a:p>
            <a:pPr rtl="0"/>
            <a:fld id="{04C5DBD1-9A8E-46F0-877D-CE0B7C0F7701}" type="datetime1">
              <a:rPr lang="nl-NL" noProof="0" smtClean="0"/>
              <a:t>2-10-2020</a:t>
            </a:fld>
            <a:endParaRPr lang="nl-NL" noProof="0"/>
          </a:p>
        </p:txBody>
      </p:sp>
      <p:sp>
        <p:nvSpPr>
          <p:cNvPr id="9" name="Tijdelijke aanduiding voor voettekst 8"/>
          <p:cNvSpPr>
            <a:spLocks noGrp="1"/>
          </p:cNvSpPr>
          <p:nvPr>
            <p:ph type="ftr" sz="quarter" idx="11"/>
          </p:nvPr>
        </p:nvSpPr>
        <p:spPr/>
        <p:txBody>
          <a:bodyPr rtlCol="0"/>
          <a:lstStyle/>
          <a:p>
            <a:pPr rtl="0"/>
            <a:endParaRPr lang="nl-NL" noProof="0"/>
          </a:p>
        </p:txBody>
      </p:sp>
      <p:sp>
        <p:nvSpPr>
          <p:cNvPr id="10" name="Tijdelijke aanduiding voor dianummer 9"/>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
        <p:nvSpPr>
          <p:cNvPr id="11" name="Tijdelijke aanduiding voor inhoud 2">
            <a:extLst>
              <a:ext uri="{FF2B5EF4-FFF2-40B4-BE49-F238E27FC236}">
                <a16:creationId xmlns:a16="http://schemas.microsoft.com/office/drawing/2014/main" id="{87B0DF2F-DAFD-4616-9E25-0C28D75BF306}"/>
              </a:ext>
            </a:extLst>
          </p:cNvPr>
          <p:cNvSpPr>
            <a:spLocks noGrp="1"/>
          </p:cNvSpPr>
          <p:nvPr>
            <p:ph idx="13" hasCustomPrompt="1"/>
          </p:nvPr>
        </p:nvSpPr>
        <p:spPr>
          <a:xfrm>
            <a:off x="6491805" y="1852122"/>
            <a:ext cx="2458230" cy="2008678"/>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12" name="Tijdelijke aanduiding voor inhoud 2">
            <a:extLst>
              <a:ext uri="{FF2B5EF4-FFF2-40B4-BE49-F238E27FC236}">
                <a16:creationId xmlns:a16="http://schemas.microsoft.com/office/drawing/2014/main" id="{336DA0F9-D851-437C-A45B-EC125A3D3DB3}"/>
              </a:ext>
            </a:extLst>
          </p:cNvPr>
          <p:cNvSpPr>
            <a:spLocks noGrp="1"/>
          </p:cNvSpPr>
          <p:nvPr>
            <p:ph idx="14" hasCustomPrompt="1"/>
          </p:nvPr>
        </p:nvSpPr>
        <p:spPr>
          <a:xfrm>
            <a:off x="9076629" y="1852122"/>
            <a:ext cx="2458230" cy="2008678"/>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tekst 5">
            <a:extLst>
              <a:ext uri="{FF2B5EF4-FFF2-40B4-BE49-F238E27FC236}">
                <a16:creationId xmlns:a16="http://schemas.microsoft.com/office/drawing/2014/main" id="{0FF0BA98-3AB4-4D88-B1C2-6279BCACFAD9}"/>
              </a:ext>
            </a:extLst>
          </p:cNvPr>
          <p:cNvSpPr>
            <a:spLocks noGrp="1"/>
          </p:cNvSpPr>
          <p:nvPr>
            <p:ph type="body" sz="quarter" idx="15" hasCustomPrompt="1"/>
          </p:nvPr>
        </p:nvSpPr>
        <p:spPr>
          <a:xfrm>
            <a:off x="3887792" y="3971924"/>
            <a:ext cx="2477419" cy="803275"/>
          </a:xfrm>
        </p:spPr>
        <p:txBody>
          <a:bodyPr rtlCol="0"/>
          <a:lstStyle>
            <a:lvl1pPr marL="0" indent="0">
              <a:buNone/>
              <a:defRPr/>
            </a:lvl1pPr>
          </a:lstStyle>
          <a:p>
            <a:pPr lvl="0" rtl="0"/>
            <a:r>
              <a:rPr lang="nl-NL" noProof="0"/>
              <a:t>Tekststijlen van het model bewerken</a:t>
            </a:r>
          </a:p>
        </p:txBody>
      </p:sp>
      <p:sp>
        <p:nvSpPr>
          <p:cNvPr id="13" name="Tijdelijke aanduiding voor tekst 5">
            <a:extLst>
              <a:ext uri="{FF2B5EF4-FFF2-40B4-BE49-F238E27FC236}">
                <a16:creationId xmlns:a16="http://schemas.microsoft.com/office/drawing/2014/main" id="{D9DEF72B-B924-4A0D-8C83-3B370632C0D3}"/>
              </a:ext>
            </a:extLst>
          </p:cNvPr>
          <p:cNvSpPr>
            <a:spLocks noGrp="1"/>
          </p:cNvSpPr>
          <p:nvPr>
            <p:ph type="body" sz="quarter" idx="16" hasCustomPrompt="1"/>
          </p:nvPr>
        </p:nvSpPr>
        <p:spPr>
          <a:xfrm>
            <a:off x="6472616" y="3971925"/>
            <a:ext cx="2477419" cy="803275"/>
          </a:xfrm>
        </p:spPr>
        <p:txBody>
          <a:bodyPr rtlCol="0"/>
          <a:lstStyle>
            <a:lvl1pPr marL="0" indent="0">
              <a:buNone/>
              <a:defRPr/>
            </a:lvl1pPr>
          </a:lstStyle>
          <a:p>
            <a:pPr lvl="0" rtl="0"/>
            <a:r>
              <a:rPr lang="nl-NL" noProof="0"/>
              <a:t>Tekststijlen van het model bewerken</a:t>
            </a:r>
          </a:p>
        </p:txBody>
      </p:sp>
      <p:sp>
        <p:nvSpPr>
          <p:cNvPr id="14" name="Tijdelijke aanduiding voor tekst 5">
            <a:extLst>
              <a:ext uri="{FF2B5EF4-FFF2-40B4-BE49-F238E27FC236}">
                <a16:creationId xmlns:a16="http://schemas.microsoft.com/office/drawing/2014/main" id="{E9D30C54-E9E8-4300-8DA4-352DB3A71A4F}"/>
              </a:ext>
            </a:extLst>
          </p:cNvPr>
          <p:cNvSpPr>
            <a:spLocks noGrp="1"/>
          </p:cNvSpPr>
          <p:nvPr>
            <p:ph type="body" sz="quarter" idx="17" hasCustomPrompt="1"/>
          </p:nvPr>
        </p:nvSpPr>
        <p:spPr>
          <a:xfrm>
            <a:off x="9070240" y="3971924"/>
            <a:ext cx="2458230" cy="803275"/>
          </a:xfrm>
        </p:spPr>
        <p:txBody>
          <a:bodyPr rtlCol="0"/>
          <a:lstStyle>
            <a:lvl1pPr marL="0" indent="0">
              <a:buNone/>
              <a:defRPr/>
            </a:lvl1pPr>
          </a:lstStyle>
          <a:p>
            <a:pPr lvl="0" rtl="0"/>
            <a:r>
              <a:rPr lang="nl-NL" noProof="0"/>
              <a:t>Tekststijlen van het model bewerken</a:t>
            </a:r>
          </a:p>
        </p:txBody>
      </p:sp>
    </p:spTree>
    <p:extLst>
      <p:ext uri="{BB962C8B-B14F-4D97-AF65-F5344CB8AC3E}">
        <p14:creationId xmlns:p14="http://schemas.microsoft.com/office/powerpoint/2010/main" val="207508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6032" y="1143000"/>
            <a:ext cx="2834640" cy="2377440"/>
          </a:xfrm>
        </p:spPr>
        <p:txBody>
          <a:bodyPr rtlCol="0" anchor="b">
            <a:normAutofit/>
          </a:bodyPr>
          <a:lstStyle>
            <a:lvl1pPr>
              <a:defRPr sz="3200" b="0"/>
            </a:lvl1pPr>
          </a:lstStyle>
          <a:p>
            <a:pPr rtl="0"/>
            <a:r>
              <a:rPr lang="nl-NL" noProof="0"/>
              <a:t>Klik om de titelstijl van het model te bewerken</a:t>
            </a:r>
          </a:p>
        </p:txBody>
      </p:sp>
      <p:sp>
        <p:nvSpPr>
          <p:cNvPr id="3" name="Tijdelijke aanduiding voor afbeelding 2"/>
          <p:cNvSpPr>
            <a:spLocks noGrp="1" noChangeAspect="1"/>
          </p:cNvSpPr>
          <p:nvPr>
            <p:ph type="pic" idx="1" hasCustomPrompt="1"/>
          </p:nvPr>
        </p:nvSpPr>
        <p:spPr>
          <a:xfrm>
            <a:off x="3570644" y="767419"/>
            <a:ext cx="8115230" cy="5330952"/>
          </a:xfrm>
          <a:solidFill>
            <a:schemeClr val="bg1">
              <a:lumMod val="75000"/>
            </a:schemeClr>
          </a:solidFill>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4" name="Tijdelijke aanduiding voor tekst 3"/>
          <p:cNvSpPr>
            <a:spLocks noGrp="1"/>
          </p:cNvSpPr>
          <p:nvPr>
            <p:ph type="body" sz="half" idx="2" hasCustomPrompt="1"/>
          </p:nvPr>
        </p:nvSpPr>
        <p:spPr>
          <a:xfrm>
            <a:off x="256032" y="3493008"/>
            <a:ext cx="2834640" cy="2322576"/>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Tekststijlen van het model bewerken</a:t>
            </a:r>
          </a:p>
        </p:txBody>
      </p:sp>
      <p:sp>
        <p:nvSpPr>
          <p:cNvPr id="8" name="Tijdelijke aanduiding voor datum 7"/>
          <p:cNvSpPr>
            <a:spLocks noGrp="1"/>
          </p:cNvSpPr>
          <p:nvPr>
            <p:ph type="dt" sz="half" idx="10"/>
          </p:nvPr>
        </p:nvSpPr>
        <p:spPr/>
        <p:txBody>
          <a:bodyPr rtlCol="0"/>
          <a:lstStyle/>
          <a:p>
            <a:pPr rtl="0"/>
            <a:fld id="{902D900E-62AD-43C4-81F4-4D30E1ED0665}" type="datetime1">
              <a:rPr lang="nl-NL" noProof="0" smtClean="0"/>
              <a:t>2-10-2020</a:t>
            </a:fld>
            <a:endParaRPr lang="nl-NL" noProof="0"/>
          </a:p>
        </p:txBody>
      </p:sp>
      <p:sp>
        <p:nvSpPr>
          <p:cNvPr id="9" name="Tijdelijke aanduiding voor voettekst 8"/>
          <p:cNvSpPr>
            <a:spLocks noGrp="1"/>
          </p:cNvSpPr>
          <p:nvPr>
            <p:ph type="ftr" sz="quarter" idx="11"/>
          </p:nvPr>
        </p:nvSpPr>
        <p:spPr>
          <a:xfrm>
            <a:off x="3499101" y="6356350"/>
            <a:ext cx="5911517" cy="365125"/>
          </a:xfrm>
        </p:spPr>
        <p:txBody>
          <a:bodyPr rtlCol="0"/>
          <a:lstStyle/>
          <a:p>
            <a:pPr rtl="0"/>
            <a:endParaRPr lang="nl-NL" noProof="0"/>
          </a:p>
        </p:txBody>
      </p:sp>
      <p:sp>
        <p:nvSpPr>
          <p:cNvPr id="10" name="Tijdelijke aanduiding voor dianummer 9"/>
          <p:cNvSpPr>
            <a:spLocks noGrp="1"/>
          </p:cNvSpPr>
          <p:nvPr>
            <p:ph type="sldNum" sz="quarter" idx="12"/>
          </p:nvPr>
        </p:nvSpPr>
        <p:spPr/>
        <p:txBody>
          <a:bodyPr rtlCol="0"/>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305941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jdelijke aanduiding voor titel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8" name="Rechthoek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tekst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fld id="{DC0E58D1-2493-4076-B32D-32C725221580}" type="datetime1">
              <a:rPr lang="nl-NL" noProof="0" smtClean="0"/>
              <a:t>2-10-2020</a:t>
            </a:fld>
            <a:endParaRPr lang="nl-NL" noProof="0"/>
          </a:p>
        </p:txBody>
      </p:sp>
      <p:sp>
        <p:nvSpPr>
          <p:cNvPr id="5" name="Tijdelijke aanduiding voor voettekst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endParaRPr lang="nl-NL" noProof="0"/>
          </a:p>
        </p:txBody>
      </p:sp>
      <p:sp>
        <p:nvSpPr>
          <p:cNvPr id="6" name="Tijdelijke aanduiding voor dianumm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4FAB73BC-B049-4115-A692-8D63A059BFB8}" type="slidenum">
              <a:rPr lang="nl-NL" noProof="0" smtClean="0"/>
              <a:pPr rtl="0"/>
              <a:t>‹nr.›</a:t>
            </a:fld>
            <a:endParaRPr lang="nl-NL" noProof="0"/>
          </a:p>
        </p:txBody>
      </p:sp>
    </p:spTree>
    <p:extLst>
      <p:ext uri="{BB962C8B-B14F-4D97-AF65-F5344CB8AC3E}">
        <p14:creationId xmlns:p14="http://schemas.microsoft.com/office/powerpoint/2010/main" val="43593969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9F3253F-8AF6-4256-AF3D-A1B4E148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617699D-B271-4F8F-93C0-EEFB287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7D6CA50C-1A88-4B3F-A34F-FE199F4205A2}"/>
              </a:ext>
            </a:extLst>
          </p:cNvPr>
          <p:cNvSpPr>
            <a:spLocks noGrp="1"/>
          </p:cNvSpPr>
          <p:nvPr>
            <p:ph type="ctrTitle"/>
          </p:nvPr>
        </p:nvSpPr>
        <p:spPr>
          <a:xfrm>
            <a:off x="643467" y="1298448"/>
            <a:ext cx="3685070" cy="3255264"/>
          </a:xfrm>
        </p:spPr>
        <p:txBody>
          <a:bodyPr rtlCol="0">
            <a:normAutofit/>
          </a:bodyPr>
          <a:lstStyle/>
          <a:p>
            <a:pPr rtl="0"/>
            <a:r>
              <a:rPr lang="nl-NL" sz="4800"/>
              <a:t>Introductie-opdracht Architectuur</a:t>
            </a:r>
          </a:p>
        </p:txBody>
      </p:sp>
      <p:sp>
        <p:nvSpPr>
          <p:cNvPr id="3" name="Subtitel 2">
            <a:extLst>
              <a:ext uri="{FF2B5EF4-FFF2-40B4-BE49-F238E27FC236}">
                <a16:creationId xmlns:a16="http://schemas.microsoft.com/office/drawing/2014/main" id="{C9CC2D51-705E-403A-AC0E-9157DC5513A8}"/>
              </a:ext>
            </a:extLst>
          </p:cNvPr>
          <p:cNvSpPr>
            <a:spLocks noGrp="1"/>
          </p:cNvSpPr>
          <p:nvPr>
            <p:ph type="subTitle" idx="1"/>
          </p:nvPr>
        </p:nvSpPr>
        <p:spPr>
          <a:xfrm>
            <a:off x="643467" y="4670246"/>
            <a:ext cx="3685069" cy="914400"/>
          </a:xfrm>
        </p:spPr>
        <p:txBody>
          <a:bodyPr rtlCol="0">
            <a:normAutofit/>
          </a:bodyPr>
          <a:lstStyle/>
          <a:p>
            <a:pPr rtl="0"/>
            <a:r>
              <a:rPr lang="nl-NL" dirty="0"/>
              <a:t>(Twee delen)</a:t>
            </a:r>
          </a:p>
        </p:txBody>
      </p:sp>
      <p:pic>
        <p:nvPicPr>
          <p:cNvPr id="4" name="Afbeelding 3" descr="Afbeelding met water, buiten, gebouw, boot&#10;&#10;Automatisch gegenereerde beschrijving">
            <a:extLst>
              <a:ext uri="{FF2B5EF4-FFF2-40B4-BE49-F238E27FC236}">
                <a16:creationId xmlns:a16="http://schemas.microsoft.com/office/drawing/2014/main" id="{F82CF6EA-884D-4750-BD2D-4C2E22076AD8}"/>
              </a:ext>
            </a:extLst>
          </p:cNvPr>
          <p:cNvPicPr>
            <a:picLocks noChangeAspect="1"/>
          </p:cNvPicPr>
          <p:nvPr/>
        </p:nvPicPr>
        <p:blipFill rotWithShape="1">
          <a:blip r:embed="rId3"/>
          <a:srcRect l="1137" r="19133"/>
          <a:stretch/>
        </p:blipFill>
        <p:spPr>
          <a:xfrm>
            <a:off x="5120640" y="759599"/>
            <a:ext cx="6367271" cy="5330650"/>
          </a:xfrm>
          <a:prstGeom prst="rect">
            <a:avLst/>
          </a:prstGeom>
        </p:spPr>
      </p:pic>
      <p:sp>
        <p:nvSpPr>
          <p:cNvPr id="36" name="Rectangle 35">
            <a:extLst>
              <a:ext uri="{FF2B5EF4-FFF2-40B4-BE49-F238E27FC236}">
                <a16:creationId xmlns:a16="http://schemas.microsoft.com/office/drawing/2014/main" id="{381A9175-7044-4356-AE6C-41257CC229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582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hthoek 9">
            <a:extLst>
              <a:ext uri="{FF2B5EF4-FFF2-40B4-BE49-F238E27FC236}">
                <a16:creationId xmlns:a16="http://schemas.microsoft.com/office/drawing/2014/main" id="{DA178560-78C9-4CB5-BE46-05302CDA8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5" name="Afbeelding 4" descr="meerdere personen die blauwdrukken bekijken&#10;">
            <a:extLst>
              <a:ext uri="{FF2B5EF4-FFF2-40B4-BE49-F238E27FC236}">
                <a16:creationId xmlns:a16="http://schemas.microsoft.com/office/drawing/2014/main" id="{DC582F7A-0108-4267-A3E3-CA43CDA209C6}"/>
              </a:ext>
            </a:extLst>
          </p:cNvPr>
          <p:cNvPicPr>
            <a:picLocks noChangeAspect="1"/>
          </p:cNvPicPr>
          <p:nvPr/>
        </p:nvPicPr>
        <p:blipFill rotWithShape="1">
          <a:blip r:embed="rId3"/>
          <a:srcRect l="25"/>
          <a:stretch/>
        </p:blipFill>
        <p:spPr>
          <a:xfrm>
            <a:off x="20" y="1"/>
            <a:ext cx="12188932" cy="6858000"/>
          </a:xfrm>
          <a:prstGeom prst="rect">
            <a:avLst/>
          </a:prstGeom>
        </p:spPr>
      </p:pic>
      <p:sp>
        <p:nvSpPr>
          <p:cNvPr id="12" name="Rechthoek 11">
            <a:extLst>
              <a:ext uri="{FF2B5EF4-FFF2-40B4-BE49-F238E27FC236}">
                <a16:creationId xmlns:a16="http://schemas.microsoft.com/office/drawing/2014/main" id="{69461EC9-A94F-4225-B526-5C862F340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28492750-E12D-4995-ABCB-5BB846060890}"/>
              </a:ext>
            </a:extLst>
          </p:cNvPr>
          <p:cNvSpPr>
            <a:spLocks noGrp="1"/>
          </p:cNvSpPr>
          <p:nvPr>
            <p:ph type="title"/>
          </p:nvPr>
        </p:nvSpPr>
        <p:spPr>
          <a:xfrm>
            <a:off x="252919" y="1123837"/>
            <a:ext cx="2947482" cy="4601183"/>
          </a:xfrm>
        </p:spPr>
        <p:txBody>
          <a:bodyPr rtlCol="0">
            <a:normAutofit/>
          </a:bodyPr>
          <a:lstStyle/>
          <a:p>
            <a:pPr rtl="0"/>
            <a:r>
              <a:rPr lang="nl-NL" dirty="0"/>
              <a:t>Deel 1</a:t>
            </a:r>
            <a:br>
              <a:rPr lang="nl-NL" dirty="0"/>
            </a:br>
            <a:r>
              <a:rPr lang="nl-NL" dirty="0"/>
              <a:t>INSPIRATIE</a:t>
            </a:r>
          </a:p>
        </p:txBody>
      </p:sp>
      <p:sp>
        <p:nvSpPr>
          <p:cNvPr id="14" name="Rechthoek 13">
            <a:extLst>
              <a:ext uri="{FF2B5EF4-FFF2-40B4-BE49-F238E27FC236}">
                <a16:creationId xmlns:a16="http://schemas.microsoft.com/office/drawing/2014/main" id="{D87160F7-FCB2-48B7-8BB8-BEFF45F6B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hthoek 15">
            <a:extLst>
              <a:ext uri="{FF2B5EF4-FFF2-40B4-BE49-F238E27FC236}">
                <a16:creationId xmlns:a16="http://schemas.microsoft.com/office/drawing/2014/main" id="{E9282B84-621E-4580-80B7-222118AE4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ijdelijke aanduiding voor inhoud 3" descr="Tijdelijke aanduiding voor SmartArt-pictogram ">
            <a:extLst>
              <a:ext uri="{FF2B5EF4-FFF2-40B4-BE49-F238E27FC236}">
                <a16:creationId xmlns:a16="http://schemas.microsoft.com/office/drawing/2014/main" id="{F5DF3745-CCEE-4BD3-9E49-A25F9124ACF6}"/>
              </a:ext>
            </a:extLst>
          </p:cNvPr>
          <p:cNvGraphicFramePr>
            <a:graphicFrameLocks noGrp="1"/>
          </p:cNvGraphicFramePr>
          <p:nvPr>
            <p:ph idx="1"/>
            <p:extLst>
              <p:ext uri="{D42A27DB-BD31-4B8C-83A1-F6EECF244321}">
                <p14:modId xmlns:p14="http://schemas.microsoft.com/office/powerpoint/2010/main" val="4193798802"/>
              </p:ext>
            </p:extLst>
          </p:nvPr>
        </p:nvGraphicFramePr>
        <p:xfrm>
          <a:off x="3972128" y="971055"/>
          <a:ext cx="7315200" cy="4901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kstvak 2">
            <a:extLst>
              <a:ext uri="{FF2B5EF4-FFF2-40B4-BE49-F238E27FC236}">
                <a16:creationId xmlns:a16="http://schemas.microsoft.com/office/drawing/2014/main" id="{22B89FC7-CFFD-47E7-A8DD-1C0B000C596D}"/>
              </a:ext>
            </a:extLst>
          </p:cNvPr>
          <p:cNvSpPr txBox="1"/>
          <p:nvPr/>
        </p:nvSpPr>
        <p:spPr>
          <a:xfrm>
            <a:off x="4391247" y="871870"/>
            <a:ext cx="6368902" cy="2031325"/>
          </a:xfrm>
          <a:prstGeom prst="rect">
            <a:avLst/>
          </a:prstGeom>
          <a:noFill/>
        </p:spPr>
        <p:txBody>
          <a:bodyPr wrap="square" rtlCol="0">
            <a:spAutoFit/>
          </a:bodyPr>
          <a:lstStyle/>
          <a:p>
            <a:pPr lvl="0"/>
            <a:r>
              <a:rPr lang="nl-NL" b="1" dirty="0">
                <a:latin typeface="Calibri" panose="020F0502020204030204" pitchFamily="34" charset="0"/>
                <a:ea typeface="Calibri" panose="020F0502020204030204" pitchFamily="34" charset="0"/>
                <a:cs typeface="Arial" panose="020B0604020202020204" pitchFamily="34" charset="0"/>
              </a:rPr>
              <a:t>Inspiratie</a:t>
            </a:r>
          </a:p>
          <a:p>
            <a:pPr lvl="0"/>
            <a:endParaRPr lang="nl-NL"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Maak een nieuwe map ‘Architectuur’ in de mappenstructuur op je laptop. Zet het mapje ‘Architectuur’ in de map ‘Art’.</a:t>
            </a:r>
          </a:p>
          <a:p>
            <a:pPr marL="342900" lvl="0" indent="-342900">
              <a:buFont typeface="+mj-lt"/>
              <a:buAutoNum type="arabicPeriod"/>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Google vijf gebouwen en/of bruggen die jou aanspreken en sla deze op in het mapje ‘Architectuur’.</a:t>
            </a:r>
          </a:p>
        </p:txBody>
      </p:sp>
    </p:spTree>
    <p:extLst>
      <p:ext uri="{BB962C8B-B14F-4D97-AF65-F5344CB8AC3E}">
        <p14:creationId xmlns:p14="http://schemas.microsoft.com/office/powerpoint/2010/main" val="111591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hthoek 9">
            <a:extLst>
              <a:ext uri="{FF2B5EF4-FFF2-40B4-BE49-F238E27FC236}">
                <a16:creationId xmlns:a16="http://schemas.microsoft.com/office/drawing/2014/main" id="{DA178560-78C9-4CB5-BE46-05302CDA8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5" name="Afbeelding 4" descr="meerdere personen die blauwdrukken bekijken&#10;">
            <a:extLst>
              <a:ext uri="{FF2B5EF4-FFF2-40B4-BE49-F238E27FC236}">
                <a16:creationId xmlns:a16="http://schemas.microsoft.com/office/drawing/2014/main" id="{DC582F7A-0108-4267-A3E3-CA43CDA209C6}"/>
              </a:ext>
            </a:extLst>
          </p:cNvPr>
          <p:cNvPicPr>
            <a:picLocks noChangeAspect="1"/>
          </p:cNvPicPr>
          <p:nvPr/>
        </p:nvPicPr>
        <p:blipFill rotWithShape="1">
          <a:blip r:embed="rId3"/>
          <a:srcRect l="25"/>
          <a:stretch/>
        </p:blipFill>
        <p:spPr>
          <a:xfrm>
            <a:off x="20" y="1"/>
            <a:ext cx="12188932" cy="6858000"/>
          </a:xfrm>
          <a:prstGeom prst="rect">
            <a:avLst/>
          </a:prstGeom>
        </p:spPr>
      </p:pic>
      <p:sp>
        <p:nvSpPr>
          <p:cNvPr id="12" name="Rechthoek 11">
            <a:extLst>
              <a:ext uri="{FF2B5EF4-FFF2-40B4-BE49-F238E27FC236}">
                <a16:creationId xmlns:a16="http://schemas.microsoft.com/office/drawing/2014/main" id="{69461EC9-A94F-4225-B526-5C862F340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28492750-E12D-4995-ABCB-5BB846060890}"/>
              </a:ext>
            </a:extLst>
          </p:cNvPr>
          <p:cNvSpPr>
            <a:spLocks noGrp="1"/>
          </p:cNvSpPr>
          <p:nvPr>
            <p:ph type="title"/>
          </p:nvPr>
        </p:nvSpPr>
        <p:spPr>
          <a:xfrm>
            <a:off x="252919" y="1123837"/>
            <a:ext cx="2947482" cy="4601183"/>
          </a:xfrm>
        </p:spPr>
        <p:txBody>
          <a:bodyPr rtlCol="0">
            <a:normAutofit/>
          </a:bodyPr>
          <a:lstStyle/>
          <a:p>
            <a:pPr rtl="0"/>
            <a:r>
              <a:rPr lang="nl-NL" dirty="0"/>
              <a:t>Deel 2</a:t>
            </a:r>
            <a:br>
              <a:rPr lang="nl-NL" dirty="0"/>
            </a:br>
            <a:r>
              <a:rPr lang="nl-NL" dirty="0"/>
              <a:t>TEKENEN</a:t>
            </a:r>
          </a:p>
        </p:txBody>
      </p:sp>
      <p:sp>
        <p:nvSpPr>
          <p:cNvPr id="14" name="Rechthoek 13">
            <a:extLst>
              <a:ext uri="{FF2B5EF4-FFF2-40B4-BE49-F238E27FC236}">
                <a16:creationId xmlns:a16="http://schemas.microsoft.com/office/drawing/2014/main" id="{D87160F7-FCB2-48B7-8BB8-BEFF45F6B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hthoek 15">
            <a:extLst>
              <a:ext uri="{FF2B5EF4-FFF2-40B4-BE49-F238E27FC236}">
                <a16:creationId xmlns:a16="http://schemas.microsoft.com/office/drawing/2014/main" id="{E9282B84-621E-4580-80B7-222118AE4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ijdelijke aanduiding voor inhoud 3" descr="Tijdelijke aanduiding voor SmartArt-pictogram ">
            <a:extLst>
              <a:ext uri="{FF2B5EF4-FFF2-40B4-BE49-F238E27FC236}">
                <a16:creationId xmlns:a16="http://schemas.microsoft.com/office/drawing/2014/main" id="{F5DF3745-CCEE-4BD3-9E49-A25F9124ACF6}"/>
              </a:ext>
            </a:extLst>
          </p:cNvPr>
          <p:cNvGraphicFramePr>
            <a:graphicFrameLocks noGrp="1"/>
          </p:cNvGraphicFramePr>
          <p:nvPr>
            <p:ph idx="1"/>
            <p:extLst>
              <p:ext uri="{D42A27DB-BD31-4B8C-83A1-F6EECF244321}">
                <p14:modId xmlns:p14="http://schemas.microsoft.com/office/powerpoint/2010/main" val="3529977664"/>
              </p:ext>
            </p:extLst>
          </p:nvPr>
        </p:nvGraphicFramePr>
        <p:xfrm>
          <a:off x="3972128" y="971055"/>
          <a:ext cx="7315200" cy="4901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kstvak 2">
            <a:extLst>
              <a:ext uri="{FF2B5EF4-FFF2-40B4-BE49-F238E27FC236}">
                <a16:creationId xmlns:a16="http://schemas.microsoft.com/office/drawing/2014/main" id="{22B89FC7-CFFD-47E7-A8DD-1C0B000C596D}"/>
              </a:ext>
            </a:extLst>
          </p:cNvPr>
          <p:cNvSpPr txBox="1"/>
          <p:nvPr/>
        </p:nvSpPr>
        <p:spPr>
          <a:xfrm>
            <a:off x="4391247" y="871870"/>
            <a:ext cx="6368902" cy="3970318"/>
          </a:xfrm>
          <a:prstGeom prst="rect">
            <a:avLst/>
          </a:prstGeom>
          <a:noFill/>
        </p:spPr>
        <p:txBody>
          <a:bodyPr wrap="square" rtlCol="0">
            <a:spAutoFit/>
          </a:bodyPr>
          <a:lstStyle/>
          <a:p>
            <a:pPr lvl="0"/>
            <a:r>
              <a:rPr lang="en-GB" b="1" dirty="0" err="1">
                <a:latin typeface="Calibri" panose="020F0502020204030204" pitchFamily="34" charset="0"/>
                <a:ea typeface="Calibri" panose="020F0502020204030204" pitchFamily="34" charset="0"/>
                <a:cs typeface="Arial" panose="020B0604020202020204" pitchFamily="34" charset="0"/>
              </a:rPr>
              <a:t>Tekenen</a:t>
            </a:r>
            <a:endParaRPr lang="en-GB" b="1" dirty="0">
              <a:latin typeface="Calibri" panose="020F0502020204030204" pitchFamily="34" charset="0"/>
              <a:ea typeface="Calibri" panose="020F0502020204030204" pitchFamily="34" charset="0"/>
              <a:cs typeface="Arial" panose="020B0604020202020204" pitchFamily="34" charset="0"/>
            </a:endParaRPr>
          </a:p>
          <a:p>
            <a:pPr lvl="0"/>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Pak een tekenblad.</a:t>
            </a:r>
          </a:p>
          <a:p>
            <a:pPr marL="342900" lvl="0" indent="-342900">
              <a:buFont typeface="+mj-lt"/>
              <a:buAutoNum type="arabicPeriod"/>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Maak een combinatie van twee of meer van deze gebouwen (bijvoorbeeld een mix van de Eifeltoren met een brug). Teken dit zo groot mogelijk op het papier en doe dit met grijs potlood.</a:t>
            </a:r>
            <a:br>
              <a:rPr lang="nl-NL" sz="1800" dirty="0">
                <a:effectLst/>
                <a:latin typeface="Calibri" panose="020F0502020204030204" pitchFamily="34" charset="0"/>
                <a:ea typeface="Calibri" panose="020F0502020204030204" pitchFamily="34" charset="0"/>
                <a:cs typeface="Arial" panose="020B0604020202020204" pitchFamily="34" charset="0"/>
              </a:rPr>
            </a:b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Klaar? Kleur het in met een grijs potlood / kleurpotlood / aquarel / pen en inkt.</a:t>
            </a:r>
          </a:p>
          <a:p>
            <a:pPr marL="342900" lvl="0" indent="-342900">
              <a:buFont typeface="+mj-lt"/>
              <a:buAutoNum type="arabicPeriod"/>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Klaar? Teken een passende achtergrond.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62541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hthoek 9">
            <a:extLst>
              <a:ext uri="{FF2B5EF4-FFF2-40B4-BE49-F238E27FC236}">
                <a16:creationId xmlns:a16="http://schemas.microsoft.com/office/drawing/2014/main" id="{474A7FC5-56F0-4FE3-8383-04EE929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a:p>
        </p:txBody>
      </p:sp>
      <p:pic>
        <p:nvPicPr>
          <p:cNvPr id="5" name="Afbeelding 4" descr="Werk">
            <a:extLst>
              <a:ext uri="{FF2B5EF4-FFF2-40B4-BE49-F238E27FC236}">
                <a16:creationId xmlns:a16="http://schemas.microsoft.com/office/drawing/2014/main" id="{BC829010-59E7-4B6E-AE76-EEE7D0ED0D8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 y="-1"/>
            <a:ext cx="12188932" cy="6858000"/>
          </a:xfrm>
          <a:prstGeom prst="rect">
            <a:avLst/>
          </a:prstGeom>
        </p:spPr>
      </p:pic>
      <p:sp>
        <p:nvSpPr>
          <p:cNvPr id="12" name="Rechthoek 11">
            <a:extLst>
              <a:ext uri="{FF2B5EF4-FFF2-40B4-BE49-F238E27FC236}">
                <a16:creationId xmlns:a16="http://schemas.microsoft.com/office/drawing/2014/main" id="{DE6BEBC3-6A99-4A53-9835-9875E0841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F993299F-3E8A-4BF7-9C3D-B9F22CF94C4E}"/>
              </a:ext>
            </a:extLst>
          </p:cNvPr>
          <p:cNvSpPr>
            <a:spLocks noGrp="1"/>
          </p:cNvSpPr>
          <p:nvPr>
            <p:ph type="ctrTitle"/>
          </p:nvPr>
        </p:nvSpPr>
        <p:spPr>
          <a:xfrm>
            <a:off x="1069848" y="1298448"/>
            <a:ext cx="7315200" cy="2130552"/>
          </a:xfrm>
        </p:spPr>
        <p:txBody>
          <a:bodyPr rtlCol="0">
            <a:normAutofit/>
          </a:bodyPr>
          <a:lstStyle/>
          <a:p>
            <a:pPr rtl="0"/>
            <a:r>
              <a:rPr lang="nl-NL" dirty="0"/>
              <a:t>Veel plezier!</a:t>
            </a:r>
          </a:p>
        </p:txBody>
      </p:sp>
      <p:sp>
        <p:nvSpPr>
          <p:cNvPr id="3" name="Subtitel 2">
            <a:extLst>
              <a:ext uri="{FF2B5EF4-FFF2-40B4-BE49-F238E27FC236}">
                <a16:creationId xmlns:a16="http://schemas.microsoft.com/office/drawing/2014/main" id="{EF6083A9-53C1-4358-80D7-727411C121D9}"/>
              </a:ext>
            </a:extLst>
          </p:cNvPr>
          <p:cNvSpPr>
            <a:spLocks noGrp="1"/>
          </p:cNvSpPr>
          <p:nvPr>
            <p:ph type="subTitle" idx="1"/>
          </p:nvPr>
        </p:nvSpPr>
        <p:spPr>
          <a:xfrm>
            <a:off x="1100015" y="3454094"/>
            <a:ext cx="7315200" cy="2130552"/>
          </a:xfrm>
        </p:spPr>
        <p:txBody>
          <a:bodyPr rtlCol="0">
            <a:normAutofit/>
          </a:bodyPr>
          <a:lstStyle/>
          <a:p>
            <a:pPr rtl="0"/>
            <a:endParaRPr lang="nl-NL" dirty="0"/>
          </a:p>
        </p:txBody>
      </p:sp>
      <p:sp>
        <p:nvSpPr>
          <p:cNvPr id="14" name="Rechthoek 13">
            <a:extLst>
              <a:ext uri="{FF2B5EF4-FFF2-40B4-BE49-F238E27FC236}">
                <a16:creationId xmlns:a16="http://schemas.microsoft.com/office/drawing/2014/main" id="{D1006911-EDB8-4CDF-AEAA-A3FA06085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816944"/>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541854-87B3-4953-A183-EF3BD285377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FB9BFA2-1FA5-44A1-B975-10D6BF58ECD0}">
  <ds:schemaRefs>
    <ds:schemaRef ds:uri="http://schemas.microsoft.com/sharepoint/v3/contenttype/forms"/>
  </ds:schemaRefs>
</ds:datastoreItem>
</file>

<file path=customXml/itemProps3.xml><?xml version="1.0" encoding="utf-8"?>
<ds:datastoreItem xmlns:ds="http://schemas.openxmlformats.org/officeDocument/2006/customXml" ds:itemID="{E577E783-5AB8-45E6-9E56-AE40075231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135</Words>
  <Application>Microsoft Office PowerPoint</Application>
  <PresentationFormat>Breedbeeld</PresentationFormat>
  <Paragraphs>22</Paragraphs>
  <Slides>4</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Calibri</vt:lpstr>
      <vt:lpstr>Corbel</vt:lpstr>
      <vt:lpstr>Wingdings 2</vt:lpstr>
      <vt:lpstr>Frame</vt:lpstr>
      <vt:lpstr>Introductie-opdracht Architectuur</vt:lpstr>
      <vt:lpstr>Deel 1 INSPIRATIE</vt:lpstr>
      <vt:lpstr>Deel 2 TEKENEN</vt:lpstr>
      <vt:lpstr>Veel plezier!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Introductie-opdracht Architectuur</dc:title>
  <dc:creator>Daan Vellinga</dc:creator>
  <cp:lastModifiedBy>Daan Vellinga</cp:lastModifiedBy>
  <cp:revision>1</cp:revision>
  <dcterms:created xsi:type="dcterms:W3CDTF">2020-10-02T09:01:57Z</dcterms:created>
  <dcterms:modified xsi:type="dcterms:W3CDTF">2020-10-02T09:03:43Z</dcterms:modified>
</cp:coreProperties>
</file>