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BC8F42-BE68-470A-8EB4-6EAAE1404614}" v="11" dt="2019-08-28T12:00:06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Vellinga" userId="dd07eaf6-7f69-435f-816b-de39cdc130ee" providerId="ADAL" clId="{E4BC8F42-BE68-470A-8EB4-6EAAE1404614}"/>
    <pc:docChg chg="undo custSel mod addSld delSld modSld sldOrd">
      <pc:chgData name="Daan Vellinga" userId="dd07eaf6-7f69-435f-816b-de39cdc130ee" providerId="ADAL" clId="{E4BC8F42-BE68-470A-8EB4-6EAAE1404614}" dt="2019-08-28T12:12:37.404" v="945" actId="14100"/>
      <pc:docMkLst>
        <pc:docMk/>
      </pc:docMkLst>
      <pc:sldChg chg="addSp delSp modSp mod setBg">
        <pc:chgData name="Daan Vellinga" userId="dd07eaf6-7f69-435f-816b-de39cdc130ee" providerId="ADAL" clId="{E4BC8F42-BE68-470A-8EB4-6EAAE1404614}" dt="2019-08-28T11:51:02.741" v="137" actId="26606"/>
        <pc:sldMkLst>
          <pc:docMk/>
          <pc:sldMk cId="3213531780" sldId="256"/>
        </pc:sldMkLst>
        <pc:spChg chg="mod">
          <ac:chgData name="Daan Vellinga" userId="dd07eaf6-7f69-435f-816b-de39cdc130ee" providerId="ADAL" clId="{E4BC8F42-BE68-470A-8EB4-6EAAE1404614}" dt="2019-08-28T11:51:02.741" v="137" actId="26606"/>
          <ac:spMkLst>
            <pc:docMk/>
            <pc:sldMk cId="3213531780" sldId="256"/>
            <ac:spMk id="2" creationId="{A2816E90-C5B7-416F-9137-30A597C9BA58}"/>
          </ac:spMkLst>
        </pc:spChg>
        <pc:spChg chg="mod">
          <ac:chgData name="Daan Vellinga" userId="dd07eaf6-7f69-435f-816b-de39cdc130ee" providerId="ADAL" clId="{E4BC8F42-BE68-470A-8EB4-6EAAE1404614}" dt="2019-08-28T11:51:02.741" v="137" actId="26606"/>
          <ac:spMkLst>
            <pc:docMk/>
            <pc:sldMk cId="3213531780" sldId="256"/>
            <ac:spMk id="3" creationId="{7D1ECFFA-493B-4909-A72E-DE587E527688}"/>
          </ac:spMkLst>
        </pc:spChg>
        <pc:spChg chg="add del">
          <ac:chgData name="Daan Vellinga" userId="dd07eaf6-7f69-435f-816b-de39cdc130ee" providerId="ADAL" clId="{E4BC8F42-BE68-470A-8EB4-6EAAE1404614}" dt="2019-08-28T11:51:02.690" v="136" actId="26606"/>
          <ac:spMkLst>
            <pc:docMk/>
            <pc:sldMk cId="3213531780" sldId="256"/>
            <ac:spMk id="8" creationId="{8AACE35A-DD26-4C0E-81A5-8C18F739057F}"/>
          </ac:spMkLst>
        </pc:spChg>
        <pc:spChg chg="add del">
          <ac:chgData name="Daan Vellinga" userId="dd07eaf6-7f69-435f-816b-de39cdc130ee" providerId="ADAL" clId="{E4BC8F42-BE68-470A-8EB4-6EAAE1404614}" dt="2019-08-28T11:51:02.690" v="136" actId="26606"/>
          <ac:spMkLst>
            <pc:docMk/>
            <pc:sldMk cId="3213531780" sldId="256"/>
            <ac:spMk id="10" creationId="{B9E871BE-68DD-43BE-B3DB-E11D2B5402F3}"/>
          </ac:spMkLst>
        </pc:spChg>
        <pc:spChg chg="add del">
          <ac:chgData name="Daan Vellinga" userId="dd07eaf6-7f69-435f-816b-de39cdc130ee" providerId="ADAL" clId="{E4BC8F42-BE68-470A-8EB4-6EAAE1404614}" dt="2019-08-28T11:51:02.690" v="136" actId="26606"/>
          <ac:spMkLst>
            <pc:docMk/>
            <pc:sldMk cId="3213531780" sldId="256"/>
            <ac:spMk id="12" creationId="{19C71155-FE2E-4DAD-A34B-04706245E369}"/>
          </ac:spMkLst>
        </pc:spChg>
        <pc:spChg chg="add">
          <ac:chgData name="Daan Vellinga" userId="dd07eaf6-7f69-435f-816b-de39cdc130ee" providerId="ADAL" clId="{E4BC8F42-BE68-470A-8EB4-6EAAE1404614}" dt="2019-08-28T11:51:02.741" v="137" actId="26606"/>
          <ac:spMkLst>
            <pc:docMk/>
            <pc:sldMk cId="3213531780" sldId="256"/>
            <ac:spMk id="14" creationId="{AB4FFECA-0832-4FE3-B587-054A0F2D8054}"/>
          </ac:spMkLst>
        </pc:spChg>
        <pc:spChg chg="add">
          <ac:chgData name="Daan Vellinga" userId="dd07eaf6-7f69-435f-816b-de39cdc130ee" providerId="ADAL" clId="{E4BC8F42-BE68-470A-8EB4-6EAAE1404614}" dt="2019-08-28T11:51:02.741" v="137" actId="26606"/>
          <ac:spMkLst>
            <pc:docMk/>
            <pc:sldMk cId="3213531780" sldId="256"/>
            <ac:spMk id="15" creationId="{C65858E6-5C0F-4AAE-A1AC-29BA07FFEE5C}"/>
          </ac:spMkLst>
        </pc:spChg>
      </pc:sldChg>
      <pc:sldChg chg="addSp delSp modSp mod setBg">
        <pc:chgData name="Daan Vellinga" userId="dd07eaf6-7f69-435f-816b-de39cdc130ee" providerId="ADAL" clId="{E4BC8F42-BE68-470A-8EB4-6EAAE1404614}" dt="2019-08-28T11:50:21.260" v="134" actId="20577"/>
        <pc:sldMkLst>
          <pc:docMk/>
          <pc:sldMk cId="690455909" sldId="257"/>
        </pc:sldMkLst>
        <pc:spChg chg="mod">
          <ac:chgData name="Daan Vellinga" userId="dd07eaf6-7f69-435f-816b-de39cdc130ee" providerId="ADAL" clId="{E4BC8F42-BE68-470A-8EB4-6EAAE1404614}" dt="2019-08-28T11:48:43.363" v="41" actId="26606"/>
          <ac:spMkLst>
            <pc:docMk/>
            <pc:sldMk cId="690455909" sldId="257"/>
            <ac:spMk id="2" creationId="{C427179C-76FF-47D8-A51D-52FC8BE52E0D}"/>
          </ac:spMkLst>
        </pc:spChg>
        <pc:spChg chg="mod">
          <ac:chgData name="Daan Vellinga" userId="dd07eaf6-7f69-435f-816b-de39cdc130ee" providerId="ADAL" clId="{E4BC8F42-BE68-470A-8EB4-6EAAE1404614}" dt="2019-08-28T11:50:21.260" v="134" actId="20577"/>
          <ac:spMkLst>
            <pc:docMk/>
            <pc:sldMk cId="690455909" sldId="257"/>
            <ac:spMk id="3" creationId="{8F65A825-1800-4591-9452-E0C6CDA00C71}"/>
          </ac:spMkLst>
        </pc:spChg>
        <pc:spChg chg="add del">
          <ac:chgData name="Daan Vellinga" userId="dd07eaf6-7f69-435f-816b-de39cdc130ee" providerId="ADAL" clId="{E4BC8F42-BE68-470A-8EB4-6EAAE1404614}" dt="2019-08-28T11:48:43.363" v="41" actId="26606"/>
          <ac:spMkLst>
            <pc:docMk/>
            <pc:sldMk cId="690455909" sldId="257"/>
            <ac:spMk id="8" creationId="{89DBA3C2-C92B-4CEB-868F-52A62295B3EC}"/>
          </ac:spMkLst>
        </pc:spChg>
        <pc:spChg chg="add del">
          <ac:chgData name="Daan Vellinga" userId="dd07eaf6-7f69-435f-816b-de39cdc130ee" providerId="ADAL" clId="{E4BC8F42-BE68-470A-8EB4-6EAAE1404614}" dt="2019-08-28T11:48:43.363" v="41" actId="26606"/>
          <ac:spMkLst>
            <pc:docMk/>
            <pc:sldMk cId="690455909" sldId="257"/>
            <ac:spMk id="10" creationId="{0A5C11C9-65D2-491A-A266-6ADBD2CB441D}"/>
          </ac:spMkLst>
        </pc:spChg>
        <pc:spChg chg="add">
          <ac:chgData name="Daan Vellinga" userId="dd07eaf6-7f69-435f-816b-de39cdc130ee" providerId="ADAL" clId="{E4BC8F42-BE68-470A-8EB4-6EAAE1404614}" dt="2019-08-28T11:48:43.363" v="41" actId="26606"/>
          <ac:spMkLst>
            <pc:docMk/>
            <pc:sldMk cId="690455909" sldId="257"/>
            <ac:spMk id="15" creationId="{B680D4D6-B06E-4316-8BBC-7A65A10AC853}"/>
          </ac:spMkLst>
        </pc:spChg>
        <pc:spChg chg="add">
          <ac:chgData name="Daan Vellinga" userId="dd07eaf6-7f69-435f-816b-de39cdc130ee" providerId="ADAL" clId="{E4BC8F42-BE68-470A-8EB4-6EAAE1404614}" dt="2019-08-28T11:48:43.363" v="41" actId="26606"/>
          <ac:spMkLst>
            <pc:docMk/>
            <pc:sldMk cId="690455909" sldId="257"/>
            <ac:spMk id="19" creationId="{64016ABB-4F5D-4BFA-9406-7CD61399B6CC}"/>
          </ac:spMkLst>
        </pc:spChg>
        <pc:cxnChg chg="add">
          <ac:chgData name="Daan Vellinga" userId="dd07eaf6-7f69-435f-816b-de39cdc130ee" providerId="ADAL" clId="{E4BC8F42-BE68-470A-8EB4-6EAAE1404614}" dt="2019-08-28T11:48:43.363" v="41" actId="26606"/>
          <ac:cxnSpMkLst>
            <pc:docMk/>
            <pc:sldMk cId="690455909" sldId="257"/>
            <ac:cxnSpMk id="17" creationId="{ED72A37F-0C2F-473C-9D71-B80AEE71BF03}"/>
          </ac:cxnSpMkLst>
        </pc:cxnChg>
      </pc:sldChg>
      <pc:sldChg chg="addSp modSp mod ord setBg">
        <pc:chgData name="Daan Vellinga" userId="dd07eaf6-7f69-435f-816b-de39cdc130ee" providerId="ADAL" clId="{E4BC8F42-BE68-470A-8EB4-6EAAE1404614}" dt="2019-08-28T11:49:56.279" v="130" actId="20577"/>
        <pc:sldMkLst>
          <pc:docMk/>
          <pc:sldMk cId="3820634799" sldId="258"/>
        </pc:sldMkLst>
        <pc:spChg chg="mod">
          <ac:chgData name="Daan Vellinga" userId="dd07eaf6-7f69-435f-816b-de39cdc130ee" providerId="ADAL" clId="{E4BC8F42-BE68-470A-8EB4-6EAAE1404614}" dt="2019-08-28T11:49:08.524" v="43" actId="26606"/>
          <ac:spMkLst>
            <pc:docMk/>
            <pc:sldMk cId="3820634799" sldId="258"/>
            <ac:spMk id="2" creationId="{026B80BC-BF85-4468-A310-28CEEB77AB4C}"/>
          </ac:spMkLst>
        </pc:spChg>
        <pc:spChg chg="mod">
          <ac:chgData name="Daan Vellinga" userId="dd07eaf6-7f69-435f-816b-de39cdc130ee" providerId="ADAL" clId="{E4BC8F42-BE68-470A-8EB4-6EAAE1404614}" dt="2019-08-28T11:49:56.279" v="130" actId="20577"/>
          <ac:spMkLst>
            <pc:docMk/>
            <pc:sldMk cId="3820634799" sldId="258"/>
            <ac:spMk id="3" creationId="{71BEBF3F-D0B9-46DC-9354-3828C1F6EC45}"/>
          </ac:spMkLst>
        </pc:spChg>
        <pc:spChg chg="add">
          <ac:chgData name="Daan Vellinga" userId="dd07eaf6-7f69-435f-816b-de39cdc130ee" providerId="ADAL" clId="{E4BC8F42-BE68-470A-8EB4-6EAAE1404614}" dt="2019-08-28T11:49:08.524" v="43" actId="26606"/>
          <ac:spMkLst>
            <pc:docMk/>
            <pc:sldMk cId="3820634799" sldId="258"/>
            <ac:spMk id="8" creationId="{B680D4D6-B06E-4316-8BBC-7A65A10AC853}"/>
          </ac:spMkLst>
        </pc:spChg>
        <pc:spChg chg="add">
          <ac:chgData name="Daan Vellinga" userId="dd07eaf6-7f69-435f-816b-de39cdc130ee" providerId="ADAL" clId="{E4BC8F42-BE68-470A-8EB4-6EAAE1404614}" dt="2019-08-28T11:49:08.524" v="43" actId="26606"/>
          <ac:spMkLst>
            <pc:docMk/>
            <pc:sldMk cId="3820634799" sldId="258"/>
            <ac:spMk id="12" creationId="{64016ABB-4F5D-4BFA-9406-7CD61399B6CC}"/>
          </ac:spMkLst>
        </pc:spChg>
        <pc:cxnChg chg="add">
          <ac:chgData name="Daan Vellinga" userId="dd07eaf6-7f69-435f-816b-de39cdc130ee" providerId="ADAL" clId="{E4BC8F42-BE68-470A-8EB4-6EAAE1404614}" dt="2019-08-28T11:49:08.524" v="43" actId="26606"/>
          <ac:cxnSpMkLst>
            <pc:docMk/>
            <pc:sldMk cId="3820634799" sldId="258"/>
            <ac:cxnSpMk id="10" creationId="{ED72A37F-0C2F-473C-9D71-B80AEE71BF03}"/>
          </ac:cxnSpMkLst>
        </pc:cxnChg>
      </pc:sldChg>
      <pc:sldChg chg="addSp delSp modSp add mod setBg">
        <pc:chgData name="Daan Vellinga" userId="dd07eaf6-7f69-435f-816b-de39cdc130ee" providerId="ADAL" clId="{E4BC8F42-BE68-470A-8EB4-6EAAE1404614}" dt="2019-08-28T11:47:42.902" v="21" actId="26606"/>
        <pc:sldMkLst>
          <pc:docMk/>
          <pc:sldMk cId="3514523379" sldId="259"/>
        </pc:sldMkLst>
        <pc:spChg chg="mod">
          <ac:chgData name="Daan Vellinga" userId="dd07eaf6-7f69-435f-816b-de39cdc130ee" providerId="ADAL" clId="{E4BC8F42-BE68-470A-8EB4-6EAAE1404614}" dt="2019-08-28T11:47:42.902" v="21" actId="26606"/>
          <ac:spMkLst>
            <pc:docMk/>
            <pc:sldMk cId="3514523379" sldId="259"/>
            <ac:spMk id="2" creationId="{146A4671-211B-4B05-BEEA-1D2753DD687D}"/>
          </ac:spMkLst>
        </pc:spChg>
        <pc:spChg chg="del mod">
          <ac:chgData name="Daan Vellinga" userId="dd07eaf6-7f69-435f-816b-de39cdc130ee" providerId="ADAL" clId="{E4BC8F42-BE68-470A-8EB4-6EAAE1404614}" dt="2019-08-28T11:47:42.902" v="21" actId="26606"/>
          <ac:spMkLst>
            <pc:docMk/>
            <pc:sldMk cId="3514523379" sldId="259"/>
            <ac:spMk id="3" creationId="{49D70C28-DBF7-45BD-B112-EC0630994182}"/>
          </ac:spMkLst>
        </pc:spChg>
        <pc:spChg chg="add">
          <ac:chgData name="Daan Vellinga" userId="dd07eaf6-7f69-435f-816b-de39cdc130ee" providerId="ADAL" clId="{E4BC8F42-BE68-470A-8EB4-6EAAE1404614}" dt="2019-08-28T11:47:42.902" v="21" actId="26606"/>
          <ac:spMkLst>
            <pc:docMk/>
            <pc:sldMk cId="3514523379" sldId="259"/>
            <ac:spMk id="10" creationId="{022C3B48-99E5-4B5C-8E49-15C2A9552F4B}"/>
          </ac:spMkLst>
        </pc:spChg>
        <pc:spChg chg="add">
          <ac:chgData name="Daan Vellinga" userId="dd07eaf6-7f69-435f-816b-de39cdc130ee" providerId="ADAL" clId="{E4BC8F42-BE68-470A-8EB4-6EAAE1404614}" dt="2019-08-28T11:47:42.902" v="21" actId="26606"/>
          <ac:spMkLst>
            <pc:docMk/>
            <pc:sldMk cId="3514523379" sldId="259"/>
            <ac:spMk id="12" creationId="{C67B4E51-3288-4A1F-A92C-87C9401EDE72}"/>
          </ac:spMkLst>
        </pc:spChg>
        <pc:spChg chg="add">
          <ac:chgData name="Daan Vellinga" userId="dd07eaf6-7f69-435f-816b-de39cdc130ee" providerId="ADAL" clId="{E4BC8F42-BE68-470A-8EB4-6EAAE1404614}" dt="2019-08-28T11:47:42.902" v="21" actId="26606"/>
          <ac:spMkLst>
            <pc:docMk/>
            <pc:sldMk cId="3514523379" sldId="259"/>
            <ac:spMk id="14" creationId="{D3E95A6B-F840-413C-9E78-C33C02FFA468}"/>
          </ac:spMkLst>
        </pc:spChg>
        <pc:graphicFrameChg chg="add">
          <ac:chgData name="Daan Vellinga" userId="dd07eaf6-7f69-435f-816b-de39cdc130ee" providerId="ADAL" clId="{E4BC8F42-BE68-470A-8EB4-6EAAE1404614}" dt="2019-08-28T11:47:42.902" v="21" actId="26606"/>
          <ac:graphicFrameMkLst>
            <pc:docMk/>
            <pc:sldMk cId="3514523379" sldId="259"/>
            <ac:graphicFrameMk id="5" creationId="{39211874-0E15-4647-B3E9-0829A5563C0E}"/>
          </ac:graphicFrameMkLst>
        </pc:graphicFrameChg>
      </pc:sldChg>
      <pc:sldChg chg="modSp add del">
        <pc:chgData name="Daan Vellinga" userId="dd07eaf6-7f69-435f-816b-de39cdc130ee" providerId="ADAL" clId="{E4BC8F42-BE68-470A-8EB4-6EAAE1404614}" dt="2019-08-28T11:52:52.611" v="160" actId="2696"/>
        <pc:sldMkLst>
          <pc:docMk/>
          <pc:sldMk cId="1379051701" sldId="260"/>
        </pc:sldMkLst>
        <pc:spChg chg="mod">
          <ac:chgData name="Daan Vellinga" userId="dd07eaf6-7f69-435f-816b-de39cdc130ee" providerId="ADAL" clId="{E4BC8F42-BE68-470A-8EB4-6EAAE1404614}" dt="2019-08-28T11:52:39.137" v="159" actId="20577"/>
          <ac:spMkLst>
            <pc:docMk/>
            <pc:sldMk cId="1379051701" sldId="260"/>
            <ac:spMk id="2" creationId="{2CA6DF7E-FFBA-404C-B5C7-AE913A99CB63}"/>
          </ac:spMkLst>
        </pc:spChg>
      </pc:sldChg>
      <pc:sldChg chg="addSp delSp modSp add mod setBg">
        <pc:chgData name="Daan Vellinga" userId="dd07eaf6-7f69-435f-816b-de39cdc130ee" providerId="ADAL" clId="{E4BC8F42-BE68-470A-8EB4-6EAAE1404614}" dt="2019-08-28T12:12:37.404" v="945" actId="14100"/>
        <pc:sldMkLst>
          <pc:docMk/>
          <pc:sldMk cId="2358662022" sldId="260"/>
        </pc:sldMkLst>
        <pc:spChg chg="mod">
          <ac:chgData name="Daan Vellinga" userId="dd07eaf6-7f69-435f-816b-de39cdc130ee" providerId="ADAL" clId="{E4BC8F42-BE68-470A-8EB4-6EAAE1404614}" dt="2019-08-28T12:12:37.404" v="945" actId="14100"/>
          <ac:spMkLst>
            <pc:docMk/>
            <pc:sldMk cId="2358662022" sldId="260"/>
            <ac:spMk id="2" creationId="{D27258F4-B3E1-493E-A286-723141C143C4}"/>
          </ac:spMkLst>
        </pc:spChg>
        <pc:spChg chg="mod">
          <ac:chgData name="Daan Vellinga" userId="dd07eaf6-7f69-435f-816b-de39cdc130ee" providerId="ADAL" clId="{E4BC8F42-BE68-470A-8EB4-6EAAE1404614}" dt="2019-08-28T12:12:28.311" v="944" actId="20577"/>
          <ac:spMkLst>
            <pc:docMk/>
            <pc:sldMk cId="2358662022" sldId="260"/>
            <ac:spMk id="3" creationId="{C855049B-92E4-4B53-BD26-A50393951B84}"/>
          </ac:spMkLst>
        </pc:spChg>
        <pc:spChg chg="add del">
          <ac:chgData name="Daan Vellinga" userId="dd07eaf6-7f69-435f-816b-de39cdc130ee" providerId="ADAL" clId="{E4BC8F42-BE68-470A-8EB4-6EAAE1404614}" dt="2019-08-28T11:56:28.179" v="222" actId="26606"/>
          <ac:spMkLst>
            <pc:docMk/>
            <pc:sldMk cId="2358662022" sldId="260"/>
            <ac:spMk id="8" creationId="{8AACE35A-DD26-4C0E-81A5-8C18F739057F}"/>
          </ac:spMkLst>
        </pc:spChg>
        <pc:spChg chg="add del">
          <ac:chgData name="Daan Vellinga" userId="dd07eaf6-7f69-435f-816b-de39cdc130ee" providerId="ADAL" clId="{E4BC8F42-BE68-470A-8EB4-6EAAE1404614}" dt="2019-08-28T11:56:28.179" v="222" actId="26606"/>
          <ac:spMkLst>
            <pc:docMk/>
            <pc:sldMk cId="2358662022" sldId="260"/>
            <ac:spMk id="10" creationId="{B9E871BE-68DD-43BE-B3DB-E11D2B5402F3}"/>
          </ac:spMkLst>
        </pc:spChg>
        <pc:spChg chg="add del">
          <ac:chgData name="Daan Vellinga" userId="dd07eaf6-7f69-435f-816b-de39cdc130ee" providerId="ADAL" clId="{E4BC8F42-BE68-470A-8EB4-6EAAE1404614}" dt="2019-08-28T11:56:28.179" v="222" actId="26606"/>
          <ac:spMkLst>
            <pc:docMk/>
            <pc:sldMk cId="2358662022" sldId="260"/>
            <ac:spMk id="12" creationId="{19C71155-FE2E-4DAD-A34B-04706245E369}"/>
          </ac:spMkLst>
        </pc:spChg>
        <pc:spChg chg="add">
          <ac:chgData name="Daan Vellinga" userId="dd07eaf6-7f69-435f-816b-de39cdc130ee" providerId="ADAL" clId="{E4BC8F42-BE68-470A-8EB4-6EAAE1404614}" dt="2019-08-28T11:56:28.179" v="222" actId="26606"/>
          <ac:spMkLst>
            <pc:docMk/>
            <pc:sldMk cId="2358662022" sldId="260"/>
            <ac:spMk id="17" creationId="{AB4FFECA-0832-4FE3-B587-054A0F2D8054}"/>
          </ac:spMkLst>
        </pc:spChg>
        <pc:spChg chg="add">
          <ac:chgData name="Daan Vellinga" userId="dd07eaf6-7f69-435f-816b-de39cdc130ee" providerId="ADAL" clId="{E4BC8F42-BE68-470A-8EB4-6EAAE1404614}" dt="2019-08-28T11:56:28.179" v="222" actId="26606"/>
          <ac:spMkLst>
            <pc:docMk/>
            <pc:sldMk cId="2358662022" sldId="260"/>
            <ac:spMk id="19" creationId="{C65858E6-5C0F-4AAE-A1AC-29BA07FFEE5C}"/>
          </ac:spMkLst>
        </pc:spChg>
      </pc:sldChg>
      <pc:sldChg chg="addSp modSp add mod setBg">
        <pc:chgData name="Daan Vellinga" userId="dd07eaf6-7f69-435f-816b-de39cdc130ee" providerId="ADAL" clId="{E4BC8F42-BE68-470A-8EB4-6EAAE1404614}" dt="2019-08-28T11:59:11.363" v="529" actId="20577"/>
        <pc:sldMkLst>
          <pc:docMk/>
          <pc:sldMk cId="187742373" sldId="261"/>
        </pc:sldMkLst>
        <pc:spChg chg="mod">
          <ac:chgData name="Daan Vellinga" userId="dd07eaf6-7f69-435f-816b-de39cdc130ee" providerId="ADAL" clId="{E4BC8F42-BE68-470A-8EB4-6EAAE1404614}" dt="2019-08-28T11:54:46.589" v="216" actId="20577"/>
          <ac:spMkLst>
            <pc:docMk/>
            <pc:sldMk cId="187742373" sldId="261"/>
            <ac:spMk id="2" creationId="{4EF203CF-7116-491D-9D86-52FE64D3656F}"/>
          </ac:spMkLst>
        </pc:spChg>
        <pc:spChg chg="mod">
          <ac:chgData name="Daan Vellinga" userId="dd07eaf6-7f69-435f-816b-de39cdc130ee" providerId="ADAL" clId="{E4BC8F42-BE68-470A-8EB4-6EAAE1404614}" dt="2019-08-28T11:59:11.363" v="529" actId="20577"/>
          <ac:spMkLst>
            <pc:docMk/>
            <pc:sldMk cId="187742373" sldId="261"/>
            <ac:spMk id="3" creationId="{236A4D39-3DED-4E28-B5D6-F095CA5A7E59}"/>
          </ac:spMkLst>
        </pc:spChg>
        <pc:spChg chg="add">
          <ac:chgData name="Daan Vellinga" userId="dd07eaf6-7f69-435f-816b-de39cdc130ee" providerId="ADAL" clId="{E4BC8F42-BE68-470A-8EB4-6EAAE1404614}" dt="2019-08-28T11:54:14.593" v="211" actId="26606"/>
          <ac:spMkLst>
            <pc:docMk/>
            <pc:sldMk cId="187742373" sldId="261"/>
            <ac:spMk id="8" creationId="{89DBA3C2-C92B-4CEB-868F-52A62295B3EC}"/>
          </ac:spMkLst>
        </pc:spChg>
        <pc:spChg chg="add">
          <ac:chgData name="Daan Vellinga" userId="dd07eaf6-7f69-435f-816b-de39cdc130ee" providerId="ADAL" clId="{E4BC8F42-BE68-470A-8EB4-6EAAE1404614}" dt="2019-08-28T11:54:14.593" v="211" actId="26606"/>
          <ac:spMkLst>
            <pc:docMk/>
            <pc:sldMk cId="187742373" sldId="261"/>
            <ac:spMk id="10" creationId="{0A5C11C9-65D2-491A-A266-6ADBD2CB441D}"/>
          </ac:spMkLst>
        </pc:spChg>
      </pc:sldChg>
      <pc:sldChg chg="addSp delSp modSp add mod setBg delDesignElem">
        <pc:chgData name="Daan Vellinga" userId="dd07eaf6-7f69-435f-816b-de39cdc130ee" providerId="ADAL" clId="{E4BC8F42-BE68-470A-8EB4-6EAAE1404614}" dt="2019-08-28T12:07:04.232" v="877" actId="20577"/>
        <pc:sldMkLst>
          <pc:docMk/>
          <pc:sldMk cId="1878952487" sldId="262"/>
        </pc:sldMkLst>
        <pc:spChg chg="mod">
          <ac:chgData name="Daan Vellinga" userId="dd07eaf6-7f69-435f-816b-de39cdc130ee" providerId="ADAL" clId="{E4BC8F42-BE68-470A-8EB4-6EAAE1404614}" dt="2019-08-28T12:06:55.218" v="857" actId="20577"/>
          <ac:spMkLst>
            <pc:docMk/>
            <pc:sldMk cId="1878952487" sldId="262"/>
            <ac:spMk id="2" creationId="{D27258F4-B3E1-493E-A286-723141C143C4}"/>
          </ac:spMkLst>
        </pc:spChg>
        <pc:spChg chg="mod">
          <ac:chgData name="Daan Vellinga" userId="dd07eaf6-7f69-435f-816b-de39cdc130ee" providerId="ADAL" clId="{E4BC8F42-BE68-470A-8EB4-6EAAE1404614}" dt="2019-08-28T12:07:04.232" v="877" actId="20577"/>
          <ac:spMkLst>
            <pc:docMk/>
            <pc:sldMk cId="1878952487" sldId="262"/>
            <ac:spMk id="3" creationId="{C855049B-92E4-4B53-BD26-A50393951B84}"/>
          </ac:spMkLst>
        </pc:spChg>
        <pc:spChg chg="add">
          <ac:chgData name="Daan Vellinga" userId="dd07eaf6-7f69-435f-816b-de39cdc130ee" providerId="ADAL" clId="{E4BC8F42-BE68-470A-8EB4-6EAAE1404614}" dt="2019-08-28T11:59:43.765" v="534" actId="26606"/>
          <ac:spMkLst>
            <pc:docMk/>
            <pc:sldMk cId="1878952487" sldId="262"/>
            <ac:spMk id="8" creationId="{AB4FFECA-0832-4FE3-B587-054A0F2D8054}"/>
          </ac:spMkLst>
        </pc:spChg>
        <pc:spChg chg="add">
          <ac:chgData name="Daan Vellinga" userId="dd07eaf6-7f69-435f-816b-de39cdc130ee" providerId="ADAL" clId="{E4BC8F42-BE68-470A-8EB4-6EAAE1404614}" dt="2019-08-28T11:59:43.765" v="534" actId="26606"/>
          <ac:spMkLst>
            <pc:docMk/>
            <pc:sldMk cId="1878952487" sldId="262"/>
            <ac:spMk id="10" creationId="{C65858E6-5C0F-4AAE-A1AC-29BA07FFEE5C}"/>
          </ac:spMkLst>
        </pc:spChg>
        <pc:spChg chg="del">
          <ac:chgData name="Daan Vellinga" userId="dd07eaf6-7f69-435f-816b-de39cdc130ee" providerId="ADAL" clId="{E4BC8F42-BE68-470A-8EB4-6EAAE1404614}" dt="2019-08-28T11:59:41.324" v="533"/>
          <ac:spMkLst>
            <pc:docMk/>
            <pc:sldMk cId="1878952487" sldId="262"/>
            <ac:spMk id="17" creationId="{AB4FFECA-0832-4FE3-B587-054A0F2D8054}"/>
          </ac:spMkLst>
        </pc:spChg>
        <pc:spChg chg="del">
          <ac:chgData name="Daan Vellinga" userId="dd07eaf6-7f69-435f-816b-de39cdc130ee" providerId="ADAL" clId="{E4BC8F42-BE68-470A-8EB4-6EAAE1404614}" dt="2019-08-28T11:59:41.324" v="533"/>
          <ac:spMkLst>
            <pc:docMk/>
            <pc:sldMk cId="1878952487" sldId="262"/>
            <ac:spMk id="19" creationId="{C65858E6-5C0F-4AAE-A1AC-29BA07FFEE5C}"/>
          </ac:spMkLst>
        </pc:spChg>
      </pc:sldChg>
      <pc:sldChg chg="add del">
        <pc:chgData name="Daan Vellinga" userId="dd07eaf6-7f69-435f-816b-de39cdc130ee" providerId="ADAL" clId="{E4BC8F42-BE68-470A-8EB4-6EAAE1404614}" dt="2019-08-28T11:59:36.421" v="531" actId="2696"/>
        <pc:sldMkLst>
          <pc:docMk/>
          <pc:sldMk cId="3884396522" sldId="262"/>
        </pc:sldMkLst>
      </pc:sldChg>
      <pc:sldChg chg="add del">
        <pc:chgData name="Daan Vellinga" userId="dd07eaf6-7f69-435f-816b-de39cdc130ee" providerId="ADAL" clId="{E4BC8F42-BE68-470A-8EB4-6EAAE1404614}" dt="2019-08-28T12:03:42.642" v="756" actId="2696"/>
        <pc:sldMkLst>
          <pc:docMk/>
          <pc:sldMk cId="1264127593" sldId="263"/>
        </pc:sldMkLst>
      </pc:sldChg>
      <pc:sldChg chg="addSp delSp modSp add mod setBg delDesignElem">
        <pc:chgData name="Daan Vellinga" userId="dd07eaf6-7f69-435f-816b-de39cdc130ee" providerId="ADAL" clId="{E4BC8F42-BE68-470A-8EB4-6EAAE1404614}" dt="2019-08-28T12:05:05.399" v="779" actId="20577"/>
        <pc:sldMkLst>
          <pc:docMk/>
          <pc:sldMk cId="790477317" sldId="264"/>
        </pc:sldMkLst>
        <pc:spChg chg="mod">
          <ac:chgData name="Daan Vellinga" userId="dd07eaf6-7f69-435f-816b-de39cdc130ee" providerId="ADAL" clId="{E4BC8F42-BE68-470A-8EB4-6EAAE1404614}" dt="2019-08-28T12:05:05.399" v="779" actId="20577"/>
          <ac:spMkLst>
            <pc:docMk/>
            <pc:sldMk cId="790477317" sldId="264"/>
            <ac:spMk id="2" creationId="{4EF203CF-7116-491D-9D86-52FE64D3656F}"/>
          </ac:spMkLst>
        </pc:spChg>
        <pc:spChg chg="mod">
          <ac:chgData name="Daan Vellinga" userId="dd07eaf6-7f69-435f-816b-de39cdc130ee" providerId="ADAL" clId="{E4BC8F42-BE68-470A-8EB4-6EAAE1404614}" dt="2019-08-28T12:04:50.005" v="768" actId="255"/>
          <ac:spMkLst>
            <pc:docMk/>
            <pc:sldMk cId="790477317" sldId="264"/>
            <ac:spMk id="3" creationId="{236A4D39-3DED-4E28-B5D6-F095CA5A7E59}"/>
          </ac:spMkLst>
        </pc:spChg>
        <pc:spChg chg="add del">
          <ac:chgData name="Daan Vellinga" userId="dd07eaf6-7f69-435f-816b-de39cdc130ee" providerId="ADAL" clId="{E4BC8F42-BE68-470A-8EB4-6EAAE1404614}" dt="2019-08-28T12:03:57.760" v="757" actId="26606"/>
          <ac:spMkLst>
            <pc:docMk/>
            <pc:sldMk cId="790477317" sldId="264"/>
            <ac:spMk id="5" creationId="{89DBA3C2-C92B-4CEB-868F-52A62295B3EC}"/>
          </ac:spMkLst>
        </pc:spChg>
        <pc:spChg chg="add del">
          <ac:chgData name="Daan Vellinga" userId="dd07eaf6-7f69-435f-816b-de39cdc130ee" providerId="ADAL" clId="{E4BC8F42-BE68-470A-8EB4-6EAAE1404614}" dt="2019-08-28T12:03:57.760" v="757" actId="26606"/>
          <ac:spMkLst>
            <pc:docMk/>
            <pc:sldMk cId="790477317" sldId="264"/>
            <ac:spMk id="6" creationId="{0A5C11C9-65D2-491A-A266-6ADBD2CB441D}"/>
          </ac:spMkLst>
        </pc:spChg>
        <pc:spChg chg="del">
          <ac:chgData name="Daan Vellinga" userId="dd07eaf6-7f69-435f-816b-de39cdc130ee" providerId="ADAL" clId="{E4BC8F42-BE68-470A-8EB4-6EAAE1404614}" dt="2019-08-28T12:00:06.479" v="553"/>
          <ac:spMkLst>
            <pc:docMk/>
            <pc:sldMk cId="790477317" sldId="264"/>
            <ac:spMk id="8" creationId="{89DBA3C2-C92B-4CEB-868F-52A62295B3EC}"/>
          </ac:spMkLst>
        </pc:spChg>
        <pc:spChg chg="del">
          <ac:chgData name="Daan Vellinga" userId="dd07eaf6-7f69-435f-816b-de39cdc130ee" providerId="ADAL" clId="{E4BC8F42-BE68-470A-8EB4-6EAAE1404614}" dt="2019-08-28T12:00:06.479" v="553"/>
          <ac:spMkLst>
            <pc:docMk/>
            <pc:sldMk cId="790477317" sldId="264"/>
            <ac:spMk id="10" creationId="{0A5C11C9-65D2-491A-A266-6ADBD2CB441D}"/>
          </ac:spMkLst>
        </pc:spChg>
        <pc:spChg chg="add del">
          <ac:chgData name="Daan Vellinga" userId="dd07eaf6-7f69-435f-816b-de39cdc130ee" providerId="ADAL" clId="{E4BC8F42-BE68-470A-8EB4-6EAAE1404614}" dt="2019-08-28T12:04:22.964" v="766" actId="26606"/>
          <ac:spMkLst>
            <pc:docMk/>
            <pc:sldMk cId="790477317" sldId="264"/>
            <ac:spMk id="11" creationId="{06F0F283-C8B6-4598-89C9-C404C98A5715}"/>
          </ac:spMkLst>
        </pc:spChg>
        <pc:spChg chg="add del">
          <ac:chgData name="Daan Vellinga" userId="dd07eaf6-7f69-435f-816b-de39cdc130ee" providerId="ADAL" clId="{E4BC8F42-BE68-470A-8EB4-6EAAE1404614}" dt="2019-08-28T12:04:22.964" v="766" actId="26606"/>
          <ac:spMkLst>
            <pc:docMk/>
            <pc:sldMk cId="790477317" sldId="264"/>
            <ac:spMk id="13" creationId="{E473B0C0-761B-443F-97A0-9D6E01FBB751}"/>
          </ac:spMkLst>
        </pc:spChg>
        <pc:spChg chg="add del">
          <ac:chgData name="Daan Vellinga" userId="dd07eaf6-7f69-435f-816b-de39cdc130ee" providerId="ADAL" clId="{E4BC8F42-BE68-470A-8EB4-6EAAE1404614}" dt="2019-08-28T12:04:22.964" v="766" actId="26606"/>
          <ac:spMkLst>
            <pc:docMk/>
            <pc:sldMk cId="790477317" sldId="264"/>
            <ac:spMk id="15" creationId="{E3B475C6-1445-41C7-9360-49FD7C1C1E7A}"/>
          </ac:spMkLst>
        </pc:spChg>
        <pc:spChg chg="add">
          <ac:chgData name="Daan Vellinga" userId="dd07eaf6-7f69-435f-816b-de39cdc130ee" providerId="ADAL" clId="{E4BC8F42-BE68-470A-8EB4-6EAAE1404614}" dt="2019-08-28T12:04:22.964" v="766" actId="26606"/>
          <ac:spMkLst>
            <pc:docMk/>
            <pc:sldMk cId="790477317" sldId="264"/>
            <ac:spMk id="20" creationId="{B680D4D6-B06E-4316-8BBC-7A65A10AC853}"/>
          </ac:spMkLst>
        </pc:spChg>
        <pc:spChg chg="add">
          <ac:chgData name="Daan Vellinga" userId="dd07eaf6-7f69-435f-816b-de39cdc130ee" providerId="ADAL" clId="{E4BC8F42-BE68-470A-8EB4-6EAAE1404614}" dt="2019-08-28T12:04:22.964" v="766" actId="26606"/>
          <ac:spMkLst>
            <pc:docMk/>
            <pc:sldMk cId="790477317" sldId="264"/>
            <ac:spMk id="24" creationId="{64016ABB-4F5D-4BFA-9406-7CD61399B6CC}"/>
          </ac:spMkLst>
        </pc:spChg>
        <pc:cxnChg chg="add">
          <ac:chgData name="Daan Vellinga" userId="dd07eaf6-7f69-435f-816b-de39cdc130ee" providerId="ADAL" clId="{E4BC8F42-BE68-470A-8EB4-6EAAE1404614}" dt="2019-08-28T12:04:22.964" v="766" actId="26606"/>
          <ac:cxnSpMkLst>
            <pc:docMk/>
            <pc:sldMk cId="790477317" sldId="264"/>
            <ac:cxnSpMk id="22" creationId="{ED72A37F-0C2F-473C-9D71-B80AEE71BF03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1.png"/><Relationship Id="rId6" Type="http://schemas.openxmlformats.org/officeDocument/2006/relationships/image" Target="../media/image6.svg"/><Relationship Id="rId5" Type="http://schemas.openxmlformats.org/officeDocument/2006/relationships/image" Target="../media/image13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7F742-D697-47ED-8C17-902AA5F39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7D58F-3166-4444-B434-3C44FE84847B}">
      <dgm:prSet/>
      <dgm:spPr/>
      <dgm:t>
        <a:bodyPr/>
        <a:lstStyle/>
        <a:p>
          <a:r>
            <a:rPr lang="nl-NL"/>
            <a:t>Blijf uit de voorraadkasten</a:t>
          </a:r>
          <a:endParaRPr lang="en-US"/>
        </a:p>
      </dgm:t>
    </dgm:pt>
    <dgm:pt modelId="{E695EF82-60F5-4EB2-967B-15F3E714364B}" type="parTrans" cxnId="{DB4A073A-906D-4259-A8B8-FBB61DC898DB}">
      <dgm:prSet/>
      <dgm:spPr/>
      <dgm:t>
        <a:bodyPr/>
        <a:lstStyle/>
        <a:p>
          <a:endParaRPr lang="en-US"/>
        </a:p>
      </dgm:t>
    </dgm:pt>
    <dgm:pt modelId="{D917DE15-28B5-44B0-AEC9-E9E1F11C6E52}" type="sibTrans" cxnId="{DB4A073A-906D-4259-A8B8-FBB61DC898DB}">
      <dgm:prSet/>
      <dgm:spPr/>
      <dgm:t>
        <a:bodyPr/>
        <a:lstStyle/>
        <a:p>
          <a:endParaRPr lang="en-US"/>
        </a:p>
      </dgm:t>
    </dgm:pt>
    <dgm:pt modelId="{2DF435AF-F90A-4D55-8984-19EE332F950D}">
      <dgm:prSet/>
      <dgm:spPr/>
      <dgm:t>
        <a:bodyPr/>
        <a:lstStyle/>
        <a:p>
          <a:r>
            <a:rPr lang="nl-NL"/>
            <a:t>Machine gebruiken? Altijd toestemming vragen</a:t>
          </a:r>
          <a:endParaRPr lang="en-US"/>
        </a:p>
      </dgm:t>
    </dgm:pt>
    <dgm:pt modelId="{5033EF88-E569-4C28-A0B3-F0D24E05EEF1}" type="parTrans" cxnId="{EA3FCACF-C131-408F-882D-1E7C9226DE01}">
      <dgm:prSet/>
      <dgm:spPr/>
      <dgm:t>
        <a:bodyPr/>
        <a:lstStyle/>
        <a:p>
          <a:endParaRPr lang="en-US"/>
        </a:p>
      </dgm:t>
    </dgm:pt>
    <dgm:pt modelId="{F9FC68F1-EDD6-4518-9ABB-764CB9C07AA8}" type="sibTrans" cxnId="{EA3FCACF-C131-408F-882D-1E7C9226DE01}">
      <dgm:prSet/>
      <dgm:spPr/>
      <dgm:t>
        <a:bodyPr/>
        <a:lstStyle/>
        <a:p>
          <a:endParaRPr lang="en-US"/>
        </a:p>
      </dgm:t>
    </dgm:pt>
    <dgm:pt modelId="{C62645CE-0383-4C0F-868D-2ED8F603C349}">
      <dgm:prSet/>
      <dgm:spPr/>
      <dgm:t>
        <a:bodyPr/>
        <a:lstStyle/>
        <a:p>
          <a:r>
            <a:rPr lang="nl-NL"/>
            <a:t>Niet rennen en/of stoeien</a:t>
          </a:r>
          <a:endParaRPr lang="en-US"/>
        </a:p>
      </dgm:t>
    </dgm:pt>
    <dgm:pt modelId="{0DFBA44E-5B6D-4539-A8D5-325F28B4CEF7}" type="parTrans" cxnId="{EF504D01-9501-4DCB-84EB-604A9A16DA32}">
      <dgm:prSet/>
      <dgm:spPr/>
      <dgm:t>
        <a:bodyPr/>
        <a:lstStyle/>
        <a:p>
          <a:endParaRPr lang="en-US"/>
        </a:p>
      </dgm:t>
    </dgm:pt>
    <dgm:pt modelId="{850405BD-3127-4DF4-885F-AD30F8A4BF06}" type="sibTrans" cxnId="{EF504D01-9501-4DCB-84EB-604A9A16DA32}">
      <dgm:prSet/>
      <dgm:spPr/>
      <dgm:t>
        <a:bodyPr/>
        <a:lstStyle/>
        <a:p>
          <a:endParaRPr lang="en-US"/>
        </a:p>
      </dgm:t>
    </dgm:pt>
    <dgm:pt modelId="{E62067FB-5F6C-4AE3-8D1A-7771C4D8A05C}">
      <dgm:prSet/>
      <dgm:spPr/>
      <dgm:t>
        <a:bodyPr/>
        <a:lstStyle/>
        <a:p>
          <a:r>
            <a:rPr lang="nl-NL"/>
            <a:t>Corveetaken</a:t>
          </a:r>
          <a:endParaRPr lang="en-US"/>
        </a:p>
      </dgm:t>
    </dgm:pt>
    <dgm:pt modelId="{267D39E6-1E3A-4442-A4E3-EF13CB03B9D5}" type="parTrans" cxnId="{9F123018-85C5-4A74-BAA8-4B9567C40388}">
      <dgm:prSet/>
      <dgm:spPr/>
      <dgm:t>
        <a:bodyPr/>
        <a:lstStyle/>
        <a:p>
          <a:endParaRPr lang="en-US"/>
        </a:p>
      </dgm:t>
    </dgm:pt>
    <dgm:pt modelId="{1577BABC-568D-4517-BC78-987B6EF47BD0}" type="sibTrans" cxnId="{9F123018-85C5-4A74-BAA8-4B9567C40388}">
      <dgm:prSet/>
      <dgm:spPr/>
      <dgm:t>
        <a:bodyPr/>
        <a:lstStyle/>
        <a:p>
          <a:endParaRPr lang="en-US"/>
        </a:p>
      </dgm:t>
    </dgm:pt>
    <dgm:pt modelId="{3130A5D8-8A27-48D0-BBF6-48FE5A4A13B1}">
      <dgm:prSet/>
      <dgm:spPr/>
      <dgm:t>
        <a:bodyPr/>
        <a:lstStyle/>
        <a:p>
          <a:r>
            <a:rPr lang="nl-NL"/>
            <a:t>Tekenpakket elke les bij aanvang van de les bijhebben</a:t>
          </a:r>
          <a:endParaRPr lang="en-US"/>
        </a:p>
      </dgm:t>
    </dgm:pt>
    <dgm:pt modelId="{9F7003B2-10D3-4F54-AAD7-62705D8E8D53}" type="parTrans" cxnId="{8533EDDB-04C6-48D8-8542-3C9149AEEAA2}">
      <dgm:prSet/>
      <dgm:spPr/>
      <dgm:t>
        <a:bodyPr/>
        <a:lstStyle/>
        <a:p>
          <a:endParaRPr lang="en-US"/>
        </a:p>
      </dgm:t>
    </dgm:pt>
    <dgm:pt modelId="{2F33EDE4-A939-48DF-96DB-BE1B7A7D342A}" type="sibTrans" cxnId="{8533EDDB-04C6-48D8-8542-3C9149AEEAA2}">
      <dgm:prSet/>
      <dgm:spPr/>
      <dgm:t>
        <a:bodyPr/>
        <a:lstStyle/>
        <a:p>
          <a:endParaRPr lang="en-US"/>
        </a:p>
      </dgm:t>
    </dgm:pt>
    <dgm:pt modelId="{35147EF9-E81D-4E11-AFA1-FCFB63D70BF4}" type="pres">
      <dgm:prSet presAssocID="{7587F742-D697-47ED-8C17-902AA5F39AE8}" presName="root" presStyleCnt="0">
        <dgm:presLayoutVars>
          <dgm:dir/>
          <dgm:resizeHandles val="exact"/>
        </dgm:presLayoutVars>
      </dgm:prSet>
      <dgm:spPr/>
    </dgm:pt>
    <dgm:pt modelId="{941515A2-51F7-4AEF-A11E-7F68293F00D0}" type="pres">
      <dgm:prSet presAssocID="{06A7D58F-3166-4444-B434-3C44FE84847B}" presName="compNode" presStyleCnt="0"/>
      <dgm:spPr/>
    </dgm:pt>
    <dgm:pt modelId="{F73F2B59-19A9-4964-B321-28B266541C7B}" type="pres">
      <dgm:prSet presAssocID="{06A7D58F-3166-4444-B434-3C44FE84847B}" presName="bgRect" presStyleLbl="bgShp" presStyleIdx="0" presStyleCnt="5"/>
      <dgm:spPr/>
    </dgm:pt>
    <dgm:pt modelId="{FF7D41D6-8996-4C26-8887-53FB515DDA85}" type="pres">
      <dgm:prSet presAssocID="{06A7D58F-3166-4444-B434-3C44FE84847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WithLightningAndRain"/>
        </a:ext>
      </dgm:extLst>
    </dgm:pt>
    <dgm:pt modelId="{2071C875-2BE9-45C9-AE1B-2F4DFC0AFB49}" type="pres">
      <dgm:prSet presAssocID="{06A7D58F-3166-4444-B434-3C44FE84847B}" presName="spaceRect" presStyleCnt="0"/>
      <dgm:spPr/>
    </dgm:pt>
    <dgm:pt modelId="{48823F94-C7AA-4B33-B585-B6F5AF500AE3}" type="pres">
      <dgm:prSet presAssocID="{06A7D58F-3166-4444-B434-3C44FE84847B}" presName="parTx" presStyleLbl="revTx" presStyleIdx="0" presStyleCnt="5">
        <dgm:presLayoutVars>
          <dgm:chMax val="0"/>
          <dgm:chPref val="0"/>
        </dgm:presLayoutVars>
      </dgm:prSet>
      <dgm:spPr/>
    </dgm:pt>
    <dgm:pt modelId="{F02C0189-EF72-4FB7-9AA2-B93643569EA4}" type="pres">
      <dgm:prSet presAssocID="{D917DE15-28B5-44B0-AEC9-E9E1F11C6E52}" presName="sibTrans" presStyleCnt="0"/>
      <dgm:spPr/>
    </dgm:pt>
    <dgm:pt modelId="{3B226509-34C3-4DDA-B466-2E693389939B}" type="pres">
      <dgm:prSet presAssocID="{2DF435AF-F90A-4D55-8984-19EE332F950D}" presName="compNode" presStyleCnt="0"/>
      <dgm:spPr/>
    </dgm:pt>
    <dgm:pt modelId="{98E38BB4-71FE-4B88-9D1E-1DDD235A1AE8}" type="pres">
      <dgm:prSet presAssocID="{2DF435AF-F90A-4D55-8984-19EE332F950D}" presName="bgRect" presStyleLbl="bgShp" presStyleIdx="1" presStyleCnt="5"/>
      <dgm:spPr/>
    </dgm:pt>
    <dgm:pt modelId="{BD897BA3-2B64-42B7-8FD6-43081FC87FF9}" type="pres">
      <dgm:prSet presAssocID="{2DF435AF-F90A-4D55-8984-19EE332F95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1C871EB-B02E-441D-9AC5-AAD44B0A99AF}" type="pres">
      <dgm:prSet presAssocID="{2DF435AF-F90A-4D55-8984-19EE332F950D}" presName="spaceRect" presStyleCnt="0"/>
      <dgm:spPr/>
    </dgm:pt>
    <dgm:pt modelId="{58004359-86AE-4877-812A-26244A7ED07D}" type="pres">
      <dgm:prSet presAssocID="{2DF435AF-F90A-4D55-8984-19EE332F950D}" presName="parTx" presStyleLbl="revTx" presStyleIdx="1" presStyleCnt="5">
        <dgm:presLayoutVars>
          <dgm:chMax val="0"/>
          <dgm:chPref val="0"/>
        </dgm:presLayoutVars>
      </dgm:prSet>
      <dgm:spPr/>
    </dgm:pt>
    <dgm:pt modelId="{8BE355FA-91F8-47D5-A7E7-6924E42C97AD}" type="pres">
      <dgm:prSet presAssocID="{F9FC68F1-EDD6-4518-9ABB-764CB9C07AA8}" presName="sibTrans" presStyleCnt="0"/>
      <dgm:spPr/>
    </dgm:pt>
    <dgm:pt modelId="{2F0C8349-5C86-460B-B4C5-F66D6B493619}" type="pres">
      <dgm:prSet presAssocID="{C62645CE-0383-4C0F-868D-2ED8F603C349}" presName="compNode" presStyleCnt="0"/>
      <dgm:spPr/>
    </dgm:pt>
    <dgm:pt modelId="{C98C0A9A-5F1C-48FC-B511-6765E20196BF}" type="pres">
      <dgm:prSet presAssocID="{C62645CE-0383-4C0F-868D-2ED8F603C349}" presName="bgRect" presStyleLbl="bgShp" presStyleIdx="2" presStyleCnt="5"/>
      <dgm:spPr/>
    </dgm:pt>
    <dgm:pt modelId="{86DDA875-BB63-40F6-964C-43CD270E8561}" type="pres">
      <dgm:prSet presAssocID="{C62645CE-0383-4C0F-868D-2ED8F603C3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D4331597-737A-486E-8CF0-AF2098E9D568}" type="pres">
      <dgm:prSet presAssocID="{C62645CE-0383-4C0F-868D-2ED8F603C349}" presName="spaceRect" presStyleCnt="0"/>
      <dgm:spPr/>
    </dgm:pt>
    <dgm:pt modelId="{3D886F2C-EECD-4D6F-9796-B3FBA98AB4ED}" type="pres">
      <dgm:prSet presAssocID="{C62645CE-0383-4C0F-868D-2ED8F603C349}" presName="parTx" presStyleLbl="revTx" presStyleIdx="2" presStyleCnt="5">
        <dgm:presLayoutVars>
          <dgm:chMax val="0"/>
          <dgm:chPref val="0"/>
        </dgm:presLayoutVars>
      </dgm:prSet>
      <dgm:spPr/>
    </dgm:pt>
    <dgm:pt modelId="{03DEF512-13EB-4BC5-9405-CF09C010B83E}" type="pres">
      <dgm:prSet presAssocID="{850405BD-3127-4DF4-885F-AD30F8A4BF06}" presName="sibTrans" presStyleCnt="0"/>
      <dgm:spPr/>
    </dgm:pt>
    <dgm:pt modelId="{DA360355-4401-40AB-B4D1-D808E804CBF1}" type="pres">
      <dgm:prSet presAssocID="{E62067FB-5F6C-4AE3-8D1A-7771C4D8A05C}" presName="compNode" presStyleCnt="0"/>
      <dgm:spPr/>
    </dgm:pt>
    <dgm:pt modelId="{CF7C5F37-A2E7-4717-83BC-5F4E521628A6}" type="pres">
      <dgm:prSet presAssocID="{E62067FB-5F6C-4AE3-8D1A-7771C4D8A05C}" presName="bgRect" presStyleLbl="bgShp" presStyleIdx="3" presStyleCnt="5"/>
      <dgm:spPr/>
    </dgm:pt>
    <dgm:pt modelId="{DC039378-8DDD-4FF8-A1F0-C4297AE3EAEF}" type="pres">
      <dgm:prSet presAssocID="{E62067FB-5F6C-4AE3-8D1A-7771C4D8A05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EBCDC55E-69B7-4DDB-882C-4E06B316E0B1}" type="pres">
      <dgm:prSet presAssocID="{E62067FB-5F6C-4AE3-8D1A-7771C4D8A05C}" presName="spaceRect" presStyleCnt="0"/>
      <dgm:spPr/>
    </dgm:pt>
    <dgm:pt modelId="{39BD6CE3-7BFB-4957-B0AA-A74EDBA331BB}" type="pres">
      <dgm:prSet presAssocID="{E62067FB-5F6C-4AE3-8D1A-7771C4D8A05C}" presName="parTx" presStyleLbl="revTx" presStyleIdx="3" presStyleCnt="5">
        <dgm:presLayoutVars>
          <dgm:chMax val="0"/>
          <dgm:chPref val="0"/>
        </dgm:presLayoutVars>
      </dgm:prSet>
      <dgm:spPr/>
    </dgm:pt>
    <dgm:pt modelId="{D58DE063-0C44-42C0-99D3-0AA2EDE85A28}" type="pres">
      <dgm:prSet presAssocID="{1577BABC-568D-4517-BC78-987B6EF47BD0}" presName="sibTrans" presStyleCnt="0"/>
      <dgm:spPr/>
    </dgm:pt>
    <dgm:pt modelId="{D284AE2F-C4D5-41D0-BB67-02F01F678DFE}" type="pres">
      <dgm:prSet presAssocID="{3130A5D8-8A27-48D0-BBF6-48FE5A4A13B1}" presName="compNode" presStyleCnt="0"/>
      <dgm:spPr/>
    </dgm:pt>
    <dgm:pt modelId="{14E38FCC-6B0E-4CFD-B381-E7FE09A115BE}" type="pres">
      <dgm:prSet presAssocID="{3130A5D8-8A27-48D0-BBF6-48FE5A4A13B1}" presName="bgRect" presStyleLbl="bgShp" presStyleIdx="4" presStyleCnt="5"/>
      <dgm:spPr/>
    </dgm:pt>
    <dgm:pt modelId="{3DC3D993-7976-44E4-B633-65C4D7D3C1DD}" type="pres">
      <dgm:prSet presAssocID="{3130A5D8-8A27-48D0-BBF6-48FE5A4A13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1C570AA-4787-4FEA-A8A0-6950239DA9ED}" type="pres">
      <dgm:prSet presAssocID="{3130A5D8-8A27-48D0-BBF6-48FE5A4A13B1}" presName="spaceRect" presStyleCnt="0"/>
      <dgm:spPr/>
    </dgm:pt>
    <dgm:pt modelId="{EB2DC76C-62C6-445E-9996-8B0146FB031D}" type="pres">
      <dgm:prSet presAssocID="{3130A5D8-8A27-48D0-BBF6-48FE5A4A13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F504D01-9501-4DCB-84EB-604A9A16DA32}" srcId="{7587F742-D697-47ED-8C17-902AA5F39AE8}" destId="{C62645CE-0383-4C0F-868D-2ED8F603C349}" srcOrd="2" destOrd="0" parTransId="{0DFBA44E-5B6D-4539-A8D5-325F28B4CEF7}" sibTransId="{850405BD-3127-4DF4-885F-AD30F8A4BF06}"/>
    <dgm:cxn modelId="{DBF9C809-002B-4297-9057-6F2336571D3A}" type="presOf" srcId="{2DF435AF-F90A-4D55-8984-19EE332F950D}" destId="{58004359-86AE-4877-812A-26244A7ED07D}" srcOrd="0" destOrd="0" presId="urn:microsoft.com/office/officeart/2018/2/layout/IconVerticalSolidList"/>
    <dgm:cxn modelId="{694DEF12-A138-4F31-B111-2E476A8D6898}" type="presOf" srcId="{3130A5D8-8A27-48D0-BBF6-48FE5A4A13B1}" destId="{EB2DC76C-62C6-445E-9996-8B0146FB031D}" srcOrd="0" destOrd="0" presId="urn:microsoft.com/office/officeart/2018/2/layout/IconVerticalSolidList"/>
    <dgm:cxn modelId="{9F123018-85C5-4A74-BAA8-4B9567C40388}" srcId="{7587F742-D697-47ED-8C17-902AA5F39AE8}" destId="{E62067FB-5F6C-4AE3-8D1A-7771C4D8A05C}" srcOrd="3" destOrd="0" parTransId="{267D39E6-1E3A-4442-A4E3-EF13CB03B9D5}" sibTransId="{1577BABC-568D-4517-BC78-987B6EF47BD0}"/>
    <dgm:cxn modelId="{DB4A073A-906D-4259-A8B8-FBB61DC898DB}" srcId="{7587F742-D697-47ED-8C17-902AA5F39AE8}" destId="{06A7D58F-3166-4444-B434-3C44FE84847B}" srcOrd="0" destOrd="0" parTransId="{E695EF82-60F5-4EB2-967B-15F3E714364B}" sibTransId="{D917DE15-28B5-44B0-AEC9-E9E1F11C6E52}"/>
    <dgm:cxn modelId="{D85EF446-F7B8-441A-AD33-30DC2582BC78}" type="presOf" srcId="{7587F742-D697-47ED-8C17-902AA5F39AE8}" destId="{35147EF9-E81D-4E11-AFA1-FCFB63D70BF4}" srcOrd="0" destOrd="0" presId="urn:microsoft.com/office/officeart/2018/2/layout/IconVerticalSolidList"/>
    <dgm:cxn modelId="{F8020D70-1984-4553-B8AF-DF5EDB904735}" type="presOf" srcId="{06A7D58F-3166-4444-B434-3C44FE84847B}" destId="{48823F94-C7AA-4B33-B585-B6F5AF500AE3}" srcOrd="0" destOrd="0" presId="urn:microsoft.com/office/officeart/2018/2/layout/IconVerticalSolidList"/>
    <dgm:cxn modelId="{EA3FCACF-C131-408F-882D-1E7C9226DE01}" srcId="{7587F742-D697-47ED-8C17-902AA5F39AE8}" destId="{2DF435AF-F90A-4D55-8984-19EE332F950D}" srcOrd="1" destOrd="0" parTransId="{5033EF88-E569-4C28-A0B3-F0D24E05EEF1}" sibTransId="{F9FC68F1-EDD6-4518-9ABB-764CB9C07AA8}"/>
    <dgm:cxn modelId="{8533EDDB-04C6-48D8-8542-3C9149AEEAA2}" srcId="{7587F742-D697-47ED-8C17-902AA5F39AE8}" destId="{3130A5D8-8A27-48D0-BBF6-48FE5A4A13B1}" srcOrd="4" destOrd="0" parTransId="{9F7003B2-10D3-4F54-AAD7-62705D8E8D53}" sibTransId="{2F33EDE4-A939-48DF-96DB-BE1B7A7D342A}"/>
    <dgm:cxn modelId="{D7F241E6-903C-4D64-AEA8-429F09830229}" type="presOf" srcId="{E62067FB-5F6C-4AE3-8D1A-7771C4D8A05C}" destId="{39BD6CE3-7BFB-4957-B0AA-A74EDBA331BB}" srcOrd="0" destOrd="0" presId="urn:microsoft.com/office/officeart/2018/2/layout/IconVerticalSolidList"/>
    <dgm:cxn modelId="{3E20D2FE-CBA3-4B74-8E99-06E6DD449FCB}" type="presOf" srcId="{C62645CE-0383-4C0F-868D-2ED8F603C349}" destId="{3D886F2C-EECD-4D6F-9796-B3FBA98AB4ED}" srcOrd="0" destOrd="0" presId="urn:microsoft.com/office/officeart/2018/2/layout/IconVerticalSolidList"/>
    <dgm:cxn modelId="{4E525493-891B-4B1A-9B72-3C980888E9EB}" type="presParOf" srcId="{35147EF9-E81D-4E11-AFA1-FCFB63D70BF4}" destId="{941515A2-51F7-4AEF-A11E-7F68293F00D0}" srcOrd="0" destOrd="0" presId="urn:microsoft.com/office/officeart/2018/2/layout/IconVerticalSolidList"/>
    <dgm:cxn modelId="{E2147613-FFD1-4510-81D6-82575A66D0F7}" type="presParOf" srcId="{941515A2-51F7-4AEF-A11E-7F68293F00D0}" destId="{F73F2B59-19A9-4964-B321-28B266541C7B}" srcOrd="0" destOrd="0" presId="urn:microsoft.com/office/officeart/2018/2/layout/IconVerticalSolidList"/>
    <dgm:cxn modelId="{04DE7B14-1F5B-47D3-8390-4D12AE58C3F0}" type="presParOf" srcId="{941515A2-51F7-4AEF-A11E-7F68293F00D0}" destId="{FF7D41D6-8996-4C26-8887-53FB515DDA85}" srcOrd="1" destOrd="0" presId="urn:microsoft.com/office/officeart/2018/2/layout/IconVerticalSolidList"/>
    <dgm:cxn modelId="{90ECD0BB-833B-4F69-9410-6BB7A28243D1}" type="presParOf" srcId="{941515A2-51F7-4AEF-A11E-7F68293F00D0}" destId="{2071C875-2BE9-45C9-AE1B-2F4DFC0AFB49}" srcOrd="2" destOrd="0" presId="urn:microsoft.com/office/officeart/2018/2/layout/IconVerticalSolidList"/>
    <dgm:cxn modelId="{72E2359D-FB2A-4A68-BEC8-D8DE8332272C}" type="presParOf" srcId="{941515A2-51F7-4AEF-A11E-7F68293F00D0}" destId="{48823F94-C7AA-4B33-B585-B6F5AF500AE3}" srcOrd="3" destOrd="0" presId="urn:microsoft.com/office/officeart/2018/2/layout/IconVerticalSolidList"/>
    <dgm:cxn modelId="{BE6F30D2-FF27-4D0D-86FF-09E2F7D26429}" type="presParOf" srcId="{35147EF9-E81D-4E11-AFA1-FCFB63D70BF4}" destId="{F02C0189-EF72-4FB7-9AA2-B93643569EA4}" srcOrd="1" destOrd="0" presId="urn:microsoft.com/office/officeart/2018/2/layout/IconVerticalSolidList"/>
    <dgm:cxn modelId="{420286C4-9CF8-4568-8D49-8AB362810F1F}" type="presParOf" srcId="{35147EF9-E81D-4E11-AFA1-FCFB63D70BF4}" destId="{3B226509-34C3-4DDA-B466-2E693389939B}" srcOrd="2" destOrd="0" presId="urn:microsoft.com/office/officeart/2018/2/layout/IconVerticalSolidList"/>
    <dgm:cxn modelId="{406EC204-9B22-4739-B55B-5A5D7D85AB32}" type="presParOf" srcId="{3B226509-34C3-4DDA-B466-2E693389939B}" destId="{98E38BB4-71FE-4B88-9D1E-1DDD235A1AE8}" srcOrd="0" destOrd="0" presId="urn:microsoft.com/office/officeart/2018/2/layout/IconVerticalSolidList"/>
    <dgm:cxn modelId="{7143D1F5-94D6-4E7D-B967-666B25248817}" type="presParOf" srcId="{3B226509-34C3-4DDA-B466-2E693389939B}" destId="{BD897BA3-2B64-42B7-8FD6-43081FC87FF9}" srcOrd="1" destOrd="0" presId="urn:microsoft.com/office/officeart/2018/2/layout/IconVerticalSolidList"/>
    <dgm:cxn modelId="{FB08421A-DABD-437E-BED9-CECB988D1B2B}" type="presParOf" srcId="{3B226509-34C3-4DDA-B466-2E693389939B}" destId="{E1C871EB-B02E-441D-9AC5-AAD44B0A99AF}" srcOrd="2" destOrd="0" presId="urn:microsoft.com/office/officeart/2018/2/layout/IconVerticalSolidList"/>
    <dgm:cxn modelId="{0E032888-FD78-4302-8614-55FA26073C63}" type="presParOf" srcId="{3B226509-34C3-4DDA-B466-2E693389939B}" destId="{58004359-86AE-4877-812A-26244A7ED07D}" srcOrd="3" destOrd="0" presId="urn:microsoft.com/office/officeart/2018/2/layout/IconVerticalSolidList"/>
    <dgm:cxn modelId="{4B7EF49F-1D0A-43C0-9574-192BB939001E}" type="presParOf" srcId="{35147EF9-E81D-4E11-AFA1-FCFB63D70BF4}" destId="{8BE355FA-91F8-47D5-A7E7-6924E42C97AD}" srcOrd="3" destOrd="0" presId="urn:microsoft.com/office/officeart/2018/2/layout/IconVerticalSolidList"/>
    <dgm:cxn modelId="{0AE5644B-2849-4BB1-9BE8-2B4BA52C89C3}" type="presParOf" srcId="{35147EF9-E81D-4E11-AFA1-FCFB63D70BF4}" destId="{2F0C8349-5C86-460B-B4C5-F66D6B493619}" srcOrd="4" destOrd="0" presId="urn:microsoft.com/office/officeart/2018/2/layout/IconVerticalSolidList"/>
    <dgm:cxn modelId="{FE2A4224-85E0-49F1-AA4C-78A8943A8E68}" type="presParOf" srcId="{2F0C8349-5C86-460B-B4C5-F66D6B493619}" destId="{C98C0A9A-5F1C-48FC-B511-6765E20196BF}" srcOrd="0" destOrd="0" presId="urn:microsoft.com/office/officeart/2018/2/layout/IconVerticalSolidList"/>
    <dgm:cxn modelId="{0AD3DD5F-92CE-41AB-9913-BD0A73855E53}" type="presParOf" srcId="{2F0C8349-5C86-460B-B4C5-F66D6B493619}" destId="{86DDA875-BB63-40F6-964C-43CD270E8561}" srcOrd="1" destOrd="0" presId="urn:microsoft.com/office/officeart/2018/2/layout/IconVerticalSolidList"/>
    <dgm:cxn modelId="{C142E763-E50A-48EF-A978-0B6E34044D49}" type="presParOf" srcId="{2F0C8349-5C86-460B-B4C5-F66D6B493619}" destId="{D4331597-737A-486E-8CF0-AF2098E9D568}" srcOrd="2" destOrd="0" presId="urn:microsoft.com/office/officeart/2018/2/layout/IconVerticalSolidList"/>
    <dgm:cxn modelId="{D5FBCF33-4557-45AD-AEBF-975589764F91}" type="presParOf" srcId="{2F0C8349-5C86-460B-B4C5-F66D6B493619}" destId="{3D886F2C-EECD-4D6F-9796-B3FBA98AB4ED}" srcOrd="3" destOrd="0" presId="urn:microsoft.com/office/officeart/2018/2/layout/IconVerticalSolidList"/>
    <dgm:cxn modelId="{286931BB-0A85-4251-979A-E4788116E005}" type="presParOf" srcId="{35147EF9-E81D-4E11-AFA1-FCFB63D70BF4}" destId="{03DEF512-13EB-4BC5-9405-CF09C010B83E}" srcOrd="5" destOrd="0" presId="urn:microsoft.com/office/officeart/2018/2/layout/IconVerticalSolidList"/>
    <dgm:cxn modelId="{CBAF39EE-DF65-40D4-879D-6637601730F3}" type="presParOf" srcId="{35147EF9-E81D-4E11-AFA1-FCFB63D70BF4}" destId="{DA360355-4401-40AB-B4D1-D808E804CBF1}" srcOrd="6" destOrd="0" presId="urn:microsoft.com/office/officeart/2018/2/layout/IconVerticalSolidList"/>
    <dgm:cxn modelId="{853737B0-459F-4638-8807-28BDB65E4DFB}" type="presParOf" srcId="{DA360355-4401-40AB-B4D1-D808E804CBF1}" destId="{CF7C5F37-A2E7-4717-83BC-5F4E521628A6}" srcOrd="0" destOrd="0" presId="urn:microsoft.com/office/officeart/2018/2/layout/IconVerticalSolidList"/>
    <dgm:cxn modelId="{B9F3E54A-5BA0-445B-A8F2-48E6FFD15648}" type="presParOf" srcId="{DA360355-4401-40AB-B4D1-D808E804CBF1}" destId="{DC039378-8DDD-4FF8-A1F0-C4297AE3EAEF}" srcOrd="1" destOrd="0" presId="urn:microsoft.com/office/officeart/2018/2/layout/IconVerticalSolidList"/>
    <dgm:cxn modelId="{F45F4E74-4F7D-4A4D-B2E6-ADD6B89B5340}" type="presParOf" srcId="{DA360355-4401-40AB-B4D1-D808E804CBF1}" destId="{EBCDC55E-69B7-4DDB-882C-4E06B316E0B1}" srcOrd="2" destOrd="0" presId="urn:microsoft.com/office/officeart/2018/2/layout/IconVerticalSolidList"/>
    <dgm:cxn modelId="{EE8FA19F-97B5-4C97-AC33-33874232527C}" type="presParOf" srcId="{DA360355-4401-40AB-B4D1-D808E804CBF1}" destId="{39BD6CE3-7BFB-4957-B0AA-A74EDBA331BB}" srcOrd="3" destOrd="0" presId="urn:microsoft.com/office/officeart/2018/2/layout/IconVerticalSolidList"/>
    <dgm:cxn modelId="{B43A0D2C-9E6A-4CC9-8AB5-34896D610708}" type="presParOf" srcId="{35147EF9-E81D-4E11-AFA1-FCFB63D70BF4}" destId="{D58DE063-0C44-42C0-99D3-0AA2EDE85A28}" srcOrd="7" destOrd="0" presId="urn:microsoft.com/office/officeart/2018/2/layout/IconVerticalSolidList"/>
    <dgm:cxn modelId="{B8029AEF-11FF-4B8D-BFAE-393C201D11F0}" type="presParOf" srcId="{35147EF9-E81D-4E11-AFA1-FCFB63D70BF4}" destId="{D284AE2F-C4D5-41D0-BB67-02F01F678DFE}" srcOrd="8" destOrd="0" presId="urn:microsoft.com/office/officeart/2018/2/layout/IconVerticalSolidList"/>
    <dgm:cxn modelId="{B87849E2-852F-4909-8115-55AFFA2F279C}" type="presParOf" srcId="{D284AE2F-C4D5-41D0-BB67-02F01F678DFE}" destId="{14E38FCC-6B0E-4CFD-B381-E7FE09A115BE}" srcOrd="0" destOrd="0" presId="urn:microsoft.com/office/officeart/2018/2/layout/IconVerticalSolidList"/>
    <dgm:cxn modelId="{076DF51A-5CD9-4B13-B770-621539D9F112}" type="presParOf" srcId="{D284AE2F-C4D5-41D0-BB67-02F01F678DFE}" destId="{3DC3D993-7976-44E4-B633-65C4D7D3C1DD}" srcOrd="1" destOrd="0" presId="urn:microsoft.com/office/officeart/2018/2/layout/IconVerticalSolidList"/>
    <dgm:cxn modelId="{5AAF5784-23E3-40EF-A5F4-19631E154A11}" type="presParOf" srcId="{D284AE2F-C4D5-41D0-BB67-02F01F678DFE}" destId="{81C570AA-4787-4FEA-A8A0-6950239DA9ED}" srcOrd="2" destOrd="0" presId="urn:microsoft.com/office/officeart/2018/2/layout/IconVerticalSolidList"/>
    <dgm:cxn modelId="{277833C9-F2C9-4D36-A55A-72B089F2BD12}" type="presParOf" srcId="{D284AE2F-C4D5-41D0-BB67-02F01F678DFE}" destId="{EB2DC76C-62C6-445E-9996-8B0146FB03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F2B59-19A9-4964-B321-28B266541C7B}">
      <dsp:nvSpPr>
        <dsp:cNvPr id="0" name=""/>
        <dsp:cNvSpPr/>
      </dsp:nvSpPr>
      <dsp:spPr>
        <a:xfrm>
          <a:off x="0" y="4354"/>
          <a:ext cx="6305550" cy="9274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41D6-8996-4C26-8887-53FB515DDA85}">
      <dsp:nvSpPr>
        <dsp:cNvPr id="0" name=""/>
        <dsp:cNvSpPr/>
      </dsp:nvSpPr>
      <dsp:spPr>
        <a:xfrm>
          <a:off x="280547" y="213025"/>
          <a:ext cx="510086" cy="51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23F94-C7AA-4B33-B585-B6F5AF500AE3}">
      <dsp:nvSpPr>
        <dsp:cNvPr id="0" name=""/>
        <dsp:cNvSpPr/>
      </dsp:nvSpPr>
      <dsp:spPr>
        <a:xfrm>
          <a:off x="1071180" y="4354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Blijf uit de voorraadkasten</a:t>
          </a:r>
          <a:endParaRPr lang="en-US" sz="1900" kern="1200"/>
        </a:p>
      </dsp:txBody>
      <dsp:txXfrm>
        <a:off x="1071180" y="4354"/>
        <a:ext cx="5234369" cy="927429"/>
      </dsp:txXfrm>
    </dsp:sp>
    <dsp:sp modelId="{98E38BB4-71FE-4B88-9D1E-1DDD235A1AE8}">
      <dsp:nvSpPr>
        <dsp:cNvPr id="0" name=""/>
        <dsp:cNvSpPr/>
      </dsp:nvSpPr>
      <dsp:spPr>
        <a:xfrm>
          <a:off x="0" y="1163640"/>
          <a:ext cx="6305550" cy="9274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97BA3-2B64-42B7-8FD6-43081FC87FF9}">
      <dsp:nvSpPr>
        <dsp:cNvPr id="0" name=""/>
        <dsp:cNvSpPr/>
      </dsp:nvSpPr>
      <dsp:spPr>
        <a:xfrm>
          <a:off x="280547" y="1372312"/>
          <a:ext cx="510086" cy="51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4359-86AE-4877-812A-26244A7ED07D}">
      <dsp:nvSpPr>
        <dsp:cNvPr id="0" name=""/>
        <dsp:cNvSpPr/>
      </dsp:nvSpPr>
      <dsp:spPr>
        <a:xfrm>
          <a:off x="1071180" y="116364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Machine gebruiken? Altijd toestemming vragen</a:t>
          </a:r>
          <a:endParaRPr lang="en-US" sz="1900" kern="1200"/>
        </a:p>
      </dsp:txBody>
      <dsp:txXfrm>
        <a:off x="1071180" y="1163640"/>
        <a:ext cx="5234369" cy="927429"/>
      </dsp:txXfrm>
    </dsp:sp>
    <dsp:sp modelId="{C98C0A9A-5F1C-48FC-B511-6765E20196BF}">
      <dsp:nvSpPr>
        <dsp:cNvPr id="0" name=""/>
        <dsp:cNvSpPr/>
      </dsp:nvSpPr>
      <dsp:spPr>
        <a:xfrm>
          <a:off x="0" y="2322927"/>
          <a:ext cx="6305550" cy="9274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DA875-BB63-40F6-964C-43CD270E8561}">
      <dsp:nvSpPr>
        <dsp:cNvPr id="0" name=""/>
        <dsp:cNvSpPr/>
      </dsp:nvSpPr>
      <dsp:spPr>
        <a:xfrm>
          <a:off x="280547" y="2531598"/>
          <a:ext cx="510086" cy="51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86F2C-EECD-4D6F-9796-B3FBA98AB4ED}">
      <dsp:nvSpPr>
        <dsp:cNvPr id="0" name=""/>
        <dsp:cNvSpPr/>
      </dsp:nvSpPr>
      <dsp:spPr>
        <a:xfrm>
          <a:off x="1071180" y="2322927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Niet rennen en/of stoeien</a:t>
          </a:r>
          <a:endParaRPr lang="en-US" sz="1900" kern="1200"/>
        </a:p>
      </dsp:txBody>
      <dsp:txXfrm>
        <a:off x="1071180" y="2322927"/>
        <a:ext cx="5234369" cy="927429"/>
      </dsp:txXfrm>
    </dsp:sp>
    <dsp:sp modelId="{CF7C5F37-A2E7-4717-83BC-5F4E521628A6}">
      <dsp:nvSpPr>
        <dsp:cNvPr id="0" name=""/>
        <dsp:cNvSpPr/>
      </dsp:nvSpPr>
      <dsp:spPr>
        <a:xfrm>
          <a:off x="0" y="3482213"/>
          <a:ext cx="6305550" cy="9274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9378-8DDD-4FF8-A1F0-C4297AE3EAEF}">
      <dsp:nvSpPr>
        <dsp:cNvPr id="0" name=""/>
        <dsp:cNvSpPr/>
      </dsp:nvSpPr>
      <dsp:spPr>
        <a:xfrm>
          <a:off x="280547" y="3690885"/>
          <a:ext cx="510086" cy="51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D6CE3-7BFB-4957-B0AA-A74EDBA331BB}">
      <dsp:nvSpPr>
        <dsp:cNvPr id="0" name=""/>
        <dsp:cNvSpPr/>
      </dsp:nvSpPr>
      <dsp:spPr>
        <a:xfrm>
          <a:off x="1071180" y="3482213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Corveetaken</a:t>
          </a:r>
          <a:endParaRPr lang="en-US" sz="1900" kern="1200"/>
        </a:p>
      </dsp:txBody>
      <dsp:txXfrm>
        <a:off x="1071180" y="3482213"/>
        <a:ext cx="5234369" cy="927429"/>
      </dsp:txXfrm>
    </dsp:sp>
    <dsp:sp modelId="{14E38FCC-6B0E-4CFD-B381-E7FE09A115BE}">
      <dsp:nvSpPr>
        <dsp:cNvPr id="0" name=""/>
        <dsp:cNvSpPr/>
      </dsp:nvSpPr>
      <dsp:spPr>
        <a:xfrm>
          <a:off x="0" y="4641500"/>
          <a:ext cx="6305550" cy="92742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3D993-7976-44E4-B633-65C4D7D3C1DD}">
      <dsp:nvSpPr>
        <dsp:cNvPr id="0" name=""/>
        <dsp:cNvSpPr/>
      </dsp:nvSpPr>
      <dsp:spPr>
        <a:xfrm>
          <a:off x="280547" y="4850172"/>
          <a:ext cx="510086" cy="51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C76C-62C6-445E-9996-8B0146FB031D}">
      <dsp:nvSpPr>
        <dsp:cNvPr id="0" name=""/>
        <dsp:cNvSpPr/>
      </dsp:nvSpPr>
      <dsp:spPr>
        <a:xfrm>
          <a:off x="1071180" y="464150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Tekenpakket elke les bij aanvang van de les bijhebben</a:t>
          </a:r>
          <a:endParaRPr lang="en-US" sz="1900" kern="1200"/>
        </a:p>
      </dsp:txBody>
      <dsp:txXfrm>
        <a:off x="1071180" y="4641500"/>
        <a:ext cx="5234369" cy="92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6E90-C5B7-416F-9137-30A597C9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8000"/>
              <a:t>ART &amp; DESIGN</a:t>
            </a:r>
            <a:endParaRPr lang="en-GB" sz="800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1ECFFA-493B-4909-A72E-DE587E527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>
                <a:solidFill>
                  <a:srgbClr val="2A1A00"/>
                </a:solidFill>
              </a:rPr>
              <a:t>LEERjaar 2</a:t>
            </a:r>
            <a:endParaRPr lang="en-GB" sz="180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3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27179C-76FF-47D8-A51D-52FC8BE5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NieuW!</a:t>
            </a:r>
            <a:endParaRPr lang="en-GB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5A825-1800-4591-9452-E0C6CDA0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800" dirty="0"/>
              <a:t>‘Basistechnieken’</a:t>
            </a:r>
          </a:p>
          <a:p>
            <a:r>
              <a:rPr lang="nl-NL" sz="1800" dirty="0"/>
              <a:t>Nieuwe kunstdisciplines als ‘Fotografie’ en ‘Beeldende kunst’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6B80BC-BF85-4468-A310-28CEEB77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EN nog steeds…</a:t>
            </a:r>
            <a:endParaRPr lang="en-GB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BF3F-D0B9-46DC-9354-3828C1F6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600" dirty="0"/>
              <a:t>Veel keuzevrijheid (behalve bij de basistechnieken)</a:t>
            </a:r>
          </a:p>
          <a:p>
            <a:r>
              <a:rPr lang="nl-NL" sz="1600" dirty="0"/>
              <a:t>Website (werediart.jouwweb.nl)</a:t>
            </a:r>
          </a:p>
          <a:p>
            <a:r>
              <a:rPr lang="nl-NL" sz="1600" dirty="0"/>
              <a:t>Portfolio</a:t>
            </a:r>
          </a:p>
          <a:p>
            <a:r>
              <a:rPr lang="nl-NL" sz="1600" dirty="0"/>
              <a:t>Nadruk op proces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6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6A4671-211B-4B05-BEEA-1D2753DD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anchor="ctr">
            <a:normAutofit/>
          </a:bodyPr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9211874-0E15-4647-B3E9-0829A5563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33487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52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583452"/>
          </a:xfrm>
        </p:spPr>
        <p:txBody>
          <a:bodyPr anchor="b">
            <a:normAutofit/>
          </a:bodyPr>
          <a:lstStyle/>
          <a:p>
            <a:r>
              <a:rPr lang="nl-NL" sz="4800" dirty="0"/>
              <a:t>Eerste opdracht</a:t>
            </a:r>
            <a:br>
              <a:rPr lang="nl-NL" sz="4800" dirty="0"/>
            </a:br>
            <a:r>
              <a:rPr lang="nl-NL" sz="4800" dirty="0"/>
              <a:t>lichaamsverhoudingen</a:t>
            </a:r>
            <a:endParaRPr lang="en-GB" sz="48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6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nl-NL" dirty="0"/>
              <a:t>BT: Lichaamsbeweging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400" b="1" dirty="0"/>
              <a:t>Voorzijde</a:t>
            </a:r>
          </a:p>
          <a:p>
            <a:r>
              <a:rPr lang="nl-NL" sz="2400" dirty="0"/>
              <a:t>Schema overnemen met exacte maten en benamingen erbij</a:t>
            </a:r>
          </a:p>
          <a:p>
            <a:r>
              <a:rPr lang="nl-NL" sz="2400" dirty="0"/>
              <a:t>Voor- en zijaanzicht lichaam natekenen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b="1" dirty="0"/>
              <a:t>Achterzijde</a:t>
            </a:r>
            <a:endParaRPr lang="en-GB" sz="2400" b="1" dirty="0"/>
          </a:p>
          <a:p>
            <a:r>
              <a:rPr lang="nl-NL" sz="2400" dirty="0"/>
              <a:t>Zoek 3 sportende sporters op je laptop</a:t>
            </a:r>
          </a:p>
          <a:p>
            <a:r>
              <a:rPr lang="nl-NL" sz="2400" dirty="0"/>
              <a:t>Drie lichamen in beweging tekenen</a:t>
            </a:r>
          </a:p>
          <a:p>
            <a:r>
              <a:rPr lang="nl-NL" sz="2400" u="sng" dirty="0"/>
              <a:t>Zonder</a:t>
            </a:r>
            <a:r>
              <a:rPr lang="nl-NL" sz="2400" dirty="0"/>
              <a:t> schema!</a:t>
            </a:r>
            <a:endParaRPr lang="nl-NL" sz="2400" u="sng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6000" dirty="0"/>
              <a:t>Tweede opdracht</a:t>
            </a:r>
            <a:br>
              <a:rPr lang="nl-NL" sz="6000" dirty="0"/>
            </a:br>
            <a:r>
              <a:rPr lang="nl-NL" sz="6000" dirty="0"/>
              <a:t>perspectief tekenen</a:t>
            </a:r>
            <a:endParaRPr lang="en-GB" sz="6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2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2700" dirty="0"/>
              <a:t>BT: perspectief</a:t>
            </a:r>
            <a:endParaRPr lang="en-GB" sz="27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900" dirty="0"/>
              <a:t>- Ga naar werediart.jouwweb.nl</a:t>
            </a:r>
          </a:p>
          <a:p>
            <a:pPr marL="0" indent="0">
              <a:buNone/>
            </a:pPr>
            <a:r>
              <a:rPr lang="nl-NL" sz="1900" dirty="0"/>
              <a:t>- </a:t>
            </a:r>
            <a:r>
              <a:rPr lang="nl-NL" sz="1900" dirty="0" err="1"/>
              <a:t>Scroll</a:t>
            </a:r>
            <a:r>
              <a:rPr lang="nl-NL" sz="1900" dirty="0"/>
              <a:t> naar beneden en klik op ‘Instructie’</a:t>
            </a:r>
          </a:p>
          <a:p>
            <a:pPr marL="0" indent="0">
              <a:buNone/>
            </a:pPr>
            <a:r>
              <a:rPr lang="nl-NL" sz="1900" dirty="0"/>
              <a:t>- Vervolgens klik je op ‘Tekenen – perspectief’</a:t>
            </a:r>
          </a:p>
          <a:p>
            <a:pPr marL="0" indent="0">
              <a:buNone/>
            </a:pPr>
            <a:r>
              <a:rPr lang="nl-NL" sz="1900" dirty="0"/>
              <a:t>- En dan op ‘Zes geometrische vormen in 1-puntsperspectief’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047731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C49503-ED41-45A8-8C81-9E938458268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ECA9F8E-C3F2-4519-9F8C-5ECEA710ED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7F401E-BD4D-46C8-9843-9EF210BDE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159</Words>
  <Application>Microsoft Office PowerPoint</Application>
  <PresentationFormat>Breedbeeld</PresentationFormat>
  <Paragraphs>34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Impact</vt:lpstr>
      <vt:lpstr>Badge</vt:lpstr>
      <vt:lpstr>ART &amp; DESIGN</vt:lpstr>
      <vt:lpstr>NieuW!</vt:lpstr>
      <vt:lpstr>EN nog steeds…</vt:lpstr>
      <vt:lpstr>Regels</vt:lpstr>
      <vt:lpstr>Eerste opdracht lichaamsverhoudingen</vt:lpstr>
      <vt:lpstr>BT: Lichaamsbeweging</vt:lpstr>
      <vt:lpstr>Tweede opdracht perspectief tekenen</vt:lpstr>
      <vt:lpstr>BT: perspectief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Daan Vellinga</cp:lastModifiedBy>
  <cp:revision>1</cp:revision>
  <dcterms:created xsi:type="dcterms:W3CDTF">2019-08-28T12:04:22Z</dcterms:created>
  <dcterms:modified xsi:type="dcterms:W3CDTF">2019-08-28T12:12:41Z</dcterms:modified>
</cp:coreProperties>
</file>