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7" r:id="rId4"/>
    <p:sldId id="267" r:id="rId5"/>
    <p:sldId id="260" r:id="rId6"/>
    <p:sldId id="266" r:id="rId7"/>
    <p:sldId id="263" r:id="rId8"/>
    <p:sldId id="262" r:id="rId9"/>
    <p:sldId id="259" r:id="rId10"/>
    <p:sldId id="261" r:id="rId11"/>
    <p:sldId id="265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4"/>
  </p:normalViewPr>
  <p:slideViewPr>
    <p:cSldViewPr snapToGrid="0" snapToObjects="1">
      <p:cViewPr>
        <p:scale>
          <a:sx n="55" d="100"/>
          <a:sy n="55" d="100"/>
        </p:scale>
        <p:origin x="720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E4E40-935D-CB45-875C-6B60C87DC761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89D13-DB09-1740-8C95-C679D52022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189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89D13-DB09-1740-8C95-C679D520227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4575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305407-2B2A-9A4B-A2DD-847A1AB6A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6697F17-FEB2-2340-94D7-3B4BC2DAB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95F1B0-10F7-114E-8AC6-F8FBCF15A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DC53C-D6CD-E24D-986F-754AB9C4899A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C3C15A-6F2A-6F49-A554-DD010256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079E2A-31E3-F847-8B12-B5BA23469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581E-1CC7-F749-8594-A3596FA270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363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14C35-923A-BB45-AF04-EA554BA4A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9764F37-9E44-B040-9A88-41CCF9FB7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6D1E84-1999-254D-AE78-815CDDE0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DC53C-D6CD-E24D-986F-754AB9C4899A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824A4E-3C9A-F44B-B390-0BA2FD6B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6E22E6-EFE2-564D-9277-C9ABA9BC8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581E-1CC7-F749-8594-A3596FA270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403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65E76FB-A24B-6045-A32D-0BE3D54F3C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48441DC-B918-F145-A480-62EFC768F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BF4EAA-AB62-234C-B894-48C224A3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DC53C-D6CD-E24D-986F-754AB9C4899A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903E0D-BD1A-7848-90E6-5A28A5AE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EB99ED-840D-8F46-82A2-E75027D6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581E-1CC7-F749-8594-A3596FA270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227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A49B1F-6CE7-864C-9F9A-BDC0F36CC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374813-C1F4-DD42-95C4-5D5A8C4D1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912B66-ABB3-AC4D-9D22-4FBE8F322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DC53C-D6CD-E24D-986F-754AB9C4899A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A00ECC-7286-6D48-94C8-D490429B0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97B7A1-FAFE-5945-B465-1EAF3579F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581E-1CC7-F749-8594-A3596FA270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284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F2AC2F-1CB0-BF4C-A115-D8330DADC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24FAB6-A0B8-6845-99CE-0EBB41924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80EE04-5B5B-3848-812A-17A5D976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DC53C-D6CD-E24D-986F-754AB9C4899A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35B1CA-E6AF-1342-913E-4727D6B17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8F8F31-B6A1-1845-9724-74974F40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581E-1CC7-F749-8594-A3596FA270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053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BAA55-346F-3D4F-9B23-5073C2EF3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3A39C6-58AF-7440-A657-3E641AFC8E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CAC1EA-9ACB-1848-BDBA-21C0551CE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B59AB6E-9AEB-B34A-ABDE-CE2BD734D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DC53C-D6CD-E24D-986F-754AB9C4899A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315B0E0-FF93-E847-ACC7-1AE06BF8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1AF8965-21B9-EA4F-91EC-2F446477C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581E-1CC7-F749-8594-A3596FA270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342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5DBC4-8B04-8A47-8B89-921D5657B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BDC778-4339-9242-A53B-AC21B63BF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A9EFCC9-5FE6-1042-8040-1DFBC54C5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78E0503-7293-FB41-BCB1-F9F6209ED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DAE71B7-DDEC-AA4C-98DE-FF24AFB69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438AA3E-250A-554E-BA63-DD31DCFA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DC53C-D6CD-E24D-986F-754AB9C4899A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D4AE706-C49E-5B4B-94E3-023288849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103A7FA-BAE6-9841-9EAD-2F868E704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581E-1CC7-F749-8594-A3596FA270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230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CFB775-936E-4B4B-B680-89B903532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2471732-7D7A-B247-8DEE-B75FA2F62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DC53C-D6CD-E24D-986F-754AB9C4899A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E737A81-097A-E744-BA29-A4EB8CF9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AFD4F61-C42A-B948-87DA-5DDFC72E9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581E-1CC7-F749-8594-A3596FA270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5322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3C8DB36-AA73-D046-B405-107D041F4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DC53C-D6CD-E24D-986F-754AB9C4899A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62D3A02-00A4-B246-850D-A29F6A2A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9B1697E-30C1-8F4F-957F-F1463361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581E-1CC7-F749-8594-A3596FA270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48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929B8B-BE51-384D-84FF-B27F2C7F5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ED9B84-2B1E-6343-A544-C36C6C59C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75E7652-0E92-7D4D-BE9C-52892DF00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141CC5-625C-BA4D-8228-19B3C4B41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DC53C-D6CD-E24D-986F-754AB9C4899A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9047BFB-B102-B347-AB79-96C6FE04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A143332-0630-1B4C-A26C-A593B426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581E-1CC7-F749-8594-A3596FA270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443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18C7F-4644-B24A-A5D9-2007862E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618E43E-119F-4C46-ADAB-95C3B43260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01AB479-22C7-4440-9EF8-A6B420258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92F9EEC-24B9-CE4D-BD99-C754CF311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DC53C-D6CD-E24D-986F-754AB9C4899A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2B95D71-A2F5-0948-B544-4FAD5B2CD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656FCE-4A9D-D249-90DA-62E7F8AC7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581E-1CC7-F749-8594-A3596FA270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123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3A52609-222A-CF4C-A618-002FFDE0B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D86819-248E-FE42-895A-ECB6BD91D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B1B171-D46D-C34F-B6FE-1B773D6CE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DC53C-D6CD-E24D-986F-754AB9C4899A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A835C59-D845-694D-99A5-BE13348B7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0C3C33-2FED-1A49-B6C5-D808DE11F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9581E-1CC7-F749-8594-A3596FA270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713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1o2GCUqWk0?feature=oembed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77F81-5945-694E-96A6-4CDA9CA54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E1ADCB1-8AF3-6D41-94E8-FA87093519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4B06A71-BE72-F243-9325-36AFBA9FC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13"/>
            <a:ext cx="12192000" cy="681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57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380B8EF2-9047-B245-983A-4800C8EFD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83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C997159F-DB8B-1140-B225-BA9BBADBE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71" r="68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2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buiten, water, berg, natuur&#10;&#10;Automatisch gegenereerde beschrijving">
            <a:extLst>
              <a:ext uri="{FF2B5EF4-FFF2-40B4-BE49-F238E27FC236}">
                <a16:creationId xmlns:a16="http://schemas.microsoft.com/office/drawing/2014/main" id="{49FDE68D-4C3E-EA40-9B9F-3182F3BB5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92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F0C5F-E580-6E43-AB6E-1935B98B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Onlinemedia 3" descr="Temporary Land Art by Richard Shilling">
            <a:hlinkClick r:id="" action="ppaction://media"/>
            <a:extLst>
              <a:ext uri="{FF2B5EF4-FFF2-40B4-BE49-F238E27FC236}">
                <a16:creationId xmlns:a16="http://schemas.microsoft.com/office/drawing/2014/main" id="{1B70EB43-645A-D242-8CD8-135865C32C2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Tijdelijke aanduiding voor inhoud 8" descr="Afbeelding met plant, tafel, zitten, groot&#10;&#10;Automatisch gegenereerde beschrijving">
            <a:extLst>
              <a:ext uri="{FF2B5EF4-FFF2-40B4-BE49-F238E27FC236}">
                <a16:creationId xmlns:a16="http://schemas.microsoft.com/office/drawing/2014/main" id="{44441416-9331-DE41-96B6-C81F29327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867" r="9897" b="1"/>
          <a:stretch/>
        </p:blipFill>
        <p:spPr>
          <a:xfrm>
            <a:off x="952500" y="977900"/>
            <a:ext cx="3975100" cy="2209800"/>
          </a:xfrm>
          <a:prstGeom prst="rect">
            <a:avLst/>
          </a:prstGeom>
        </p:spPr>
      </p:pic>
      <p:pic>
        <p:nvPicPr>
          <p:cNvPr id="11" name="Afbeelding 10" descr="Afbeelding met gras, groen, gebouw, spoor&#10;&#10;Automatisch gegenereerde beschrijving">
            <a:extLst>
              <a:ext uri="{FF2B5EF4-FFF2-40B4-BE49-F238E27FC236}">
                <a16:creationId xmlns:a16="http://schemas.microsoft.com/office/drawing/2014/main" id="{66D64B66-623D-DB42-9BA9-F33E2A05F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3251200"/>
            <a:ext cx="3975100" cy="2552700"/>
          </a:xfrm>
          <a:prstGeom prst="rect">
            <a:avLst/>
          </a:prstGeom>
        </p:spPr>
      </p:pic>
      <p:pic>
        <p:nvPicPr>
          <p:cNvPr id="17" name="Afbeelding 16" descr="Afbeelding met gras, veld, klein, binnenplaats&#10;&#10;Automatisch gegenereerde beschrijving">
            <a:extLst>
              <a:ext uri="{FF2B5EF4-FFF2-40B4-BE49-F238E27FC236}">
                <a16:creationId xmlns:a16="http://schemas.microsoft.com/office/drawing/2014/main" id="{A39D3EC0-F600-2349-9717-1595D0431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400" y="977900"/>
            <a:ext cx="1905000" cy="1041400"/>
          </a:xfrm>
          <a:prstGeom prst="rect">
            <a:avLst/>
          </a:prstGeom>
        </p:spPr>
      </p:pic>
      <p:pic>
        <p:nvPicPr>
          <p:cNvPr id="15" name="Afbeelding 14" descr="Afbeelding met gras, buiten, veld, bruin&#10;&#10;Automatisch gegenereerde beschrijving">
            <a:extLst>
              <a:ext uri="{FF2B5EF4-FFF2-40B4-BE49-F238E27FC236}">
                <a16:creationId xmlns:a16="http://schemas.microsoft.com/office/drawing/2014/main" id="{1D814887-200B-4A43-B441-BAA58C123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600" y="977900"/>
            <a:ext cx="1714500" cy="1041400"/>
          </a:xfrm>
          <a:prstGeom prst="rect">
            <a:avLst/>
          </a:prstGeom>
        </p:spPr>
      </p:pic>
      <p:pic>
        <p:nvPicPr>
          <p:cNvPr id="18" name="Afbeelding 17" descr="Afbeelding met gras, vlieger, veld, vliegen&#10;&#10;Automatisch gegenereerde beschrijving">
            <a:extLst>
              <a:ext uri="{FF2B5EF4-FFF2-40B4-BE49-F238E27FC236}">
                <a16:creationId xmlns:a16="http://schemas.microsoft.com/office/drawing/2014/main" id="{B5960B55-8512-4D47-9556-A47CA75445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8400" y="2082800"/>
            <a:ext cx="2362200" cy="1549400"/>
          </a:xfrm>
          <a:prstGeom prst="rect">
            <a:avLst/>
          </a:prstGeom>
        </p:spPr>
      </p:pic>
      <p:pic>
        <p:nvPicPr>
          <p:cNvPr id="13" name="Afbeelding 12" descr="Afbeelding met water, meer, buiten, boot&#10;&#10;Automatisch gegenereerde beschrijving">
            <a:extLst>
              <a:ext uri="{FF2B5EF4-FFF2-40B4-BE49-F238E27FC236}">
                <a16:creationId xmlns:a16="http://schemas.microsoft.com/office/drawing/2014/main" id="{BCCACD35-C9C5-EF4F-B38C-1C91D8FAFA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8400" y="3695700"/>
            <a:ext cx="2362200" cy="2108200"/>
          </a:xfrm>
          <a:prstGeom prst="rect">
            <a:avLst/>
          </a:prstGeom>
        </p:spPr>
      </p:pic>
      <p:pic>
        <p:nvPicPr>
          <p:cNvPr id="12" name="Afbeelding 11" descr="Afbeelding met gras, groot, zitten, tafel&#10;&#10;Automatisch gegenereerde beschrijving">
            <a:extLst>
              <a:ext uri="{FF2B5EF4-FFF2-40B4-BE49-F238E27FC236}">
                <a16:creationId xmlns:a16="http://schemas.microsoft.com/office/drawing/2014/main" id="{E695E86D-DE01-3545-8D23-44C82E6F3A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4100" y="2082800"/>
            <a:ext cx="1270000" cy="1701800"/>
          </a:xfrm>
          <a:prstGeom prst="rect">
            <a:avLst/>
          </a:prstGeom>
        </p:spPr>
      </p:pic>
      <p:pic>
        <p:nvPicPr>
          <p:cNvPr id="16" name="Afbeelding 15" descr="Afbeelding met gras, buiten, bloem, zitten&#10;&#10;Automatisch gegenereerde beschrijving">
            <a:extLst>
              <a:ext uri="{FF2B5EF4-FFF2-40B4-BE49-F238E27FC236}">
                <a16:creationId xmlns:a16="http://schemas.microsoft.com/office/drawing/2014/main" id="{8F571792-05E7-9F4A-AFCA-16CC8CB689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4100" y="3848100"/>
            <a:ext cx="12700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04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1CA4F248-47FB-574E-850B-4E68FADF8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59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C4F0E42-9E8B-2743-AD2F-9071B9F61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19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B4B5859-C5B1-B446-9ED5-E1CD6CFB4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7" t="6250" r="12304"/>
          <a:stretch/>
        </p:blipFill>
        <p:spPr>
          <a:xfrm>
            <a:off x="-407605" y="0"/>
            <a:ext cx="1300721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0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1AFA5A61-35ED-5045-B0AA-682B209DA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42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491F25DF-8484-C64F-8641-6755275C8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2579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Macintosh PowerPoint</Application>
  <PresentationFormat>Breedbeeld</PresentationFormat>
  <Paragraphs>1</Paragraphs>
  <Slides>11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Ede Sevenich</dc:creator>
  <cp:lastModifiedBy>Ede Sevenich</cp:lastModifiedBy>
  <cp:revision>2</cp:revision>
  <dcterms:created xsi:type="dcterms:W3CDTF">2020-12-14T20:05:46Z</dcterms:created>
  <dcterms:modified xsi:type="dcterms:W3CDTF">2020-12-14T20:08:00Z</dcterms:modified>
</cp:coreProperties>
</file>