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notesMasterIdLst>
    <p:notesMasterId r:id="rId15"/>
  </p:notesMasterIdLst>
  <p:sldIdLst>
    <p:sldId id="259" r:id="rId2"/>
    <p:sldId id="257" r:id="rId3"/>
    <p:sldId id="260" r:id="rId4"/>
    <p:sldId id="266" r:id="rId5"/>
    <p:sldId id="267" r:id="rId6"/>
    <p:sldId id="268" r:id="rId7"/>
    <p:sldId id="269" r:id="rId8"/>
    <p:sldId id="270" r:id="rId9"/>
    <p:sldId id="262" r:id="rId10"/>
    <p:sldId id="271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42337C-CB68-465E-BDF8-B88F488374A0}" v="94" dt="2019-06-04T08:03:57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an Vellinga" userId="dd07eaf6-7f69-435f-816b-de39cdc130ee" providerId="ADAL" clId="{FA42337C-CB68-465E-BDF8-B88F488374A0}"/>
    <pc:docChg chg="undo custSel mod addSld delSld modSld">
      <pc:chgData name="Daan Vellinga" userId="dd07eaf6-7f69-435f-816b-de39cdc130ee" providerId="ADAL" clId="{FA42337C-CB68-465E-BDF8-B88F488374A0}" dt="2019-06-04T08:33:14.189" v="885" actId="2696"/>
      <pc:docMkLst>
        <pc:docMk/>
      </pc:docMkLst>
      <pc:sldChg chg="modSp">
        <pc:chgData name="Daan Vellinga" userId="dd07eaf6-7f69-435f-816b-de39cdc130ee" providerId="ADAL" clId="{FA42337C-CB68-465E-BDF8-B88F488374A0}" dt="2019-06-04T07:30:09.070" v="721" actId="20577"/>
        <pc:sldMkLst>
          <pc:docMk/>
          <pc:sldMk cId="2610689838" sldId="257"/>
        </pc:sldMkLst>
        <pc:spChg chg="mod">
          <ac:chgData name="Daan Vellinga" userId="dd07eaf6-7f69-435f-816b-de39cdc130ee" providerId="ADAL" clId="{FA42337C-CB68-465E-BDF8-B88F488374A0}" dt="2019-06-04T07:30:09.070" v="721" actId="20577"/>
          <ac:spMkLst>
            <pc:docMk/>
            <pc:sldMk cId="2610689838" sldId="257"/>
            <ac:spMk id="6" creationId="{79920E12-0379-4499-8C71-AB258DA6E25D}"/>
          </ac:spMkLst>
        </pc:spChg>
      </pc:sldChg>
      <pc:sldChg chg="addSp modSp mod setBg">
        <pc:chgData name="Daan Vellinga" userId="dd07eaf6-7f69-435f-816b-de39cdc130ee" providerId="ADAL" clId="{FA42337C-CB68-465E-BDF8-B88F488374A0}" dt="2019-06-04T07:33:06.447" v="830" actId="1076"/>
        <pc:sldMkLst>
          <pc:docMk/>
          <pc:sldMk cId="3327500811" sldId="259"/>
        </pc:sldMkLst>
        <pc:spChg chg="mod">
          <ac:chgData name="Daan Vellinga" userId="dd07eaf6-7f69-435f-816b-de39cdc130ee" providerId="ADAL" clId="{FA42337C-CB68-465E-BDF8-B88F488374A0}" dt="2019-06-04T07:06:52.407" v="620" actId="255"/>
          <ac:spMkLst>
            <pc:docMk/>
            <pc:sldMk cId="3327500811" sldId="259"/>
            <ac:spMk id="2" creationId="{429CE0CD-241A-43FE-8A13-BEBAF1F67F6A}"/>
          </ac:spMkLst>
        </pc:spChg>
        <pc:spChg chg="mod">
          <ac:chgData name="Daan Vellinga" userId="dd07eaf6-7f69-435f-816b-de39cdc130ee" providerId="ADAL" clId="{FA42337C-CB68-465E-BDF8-B88F488374A0}" dt="2019-06-04T07:33:06.447" v="830" actId="1076"/>
          <ac:spMkLst>
            <pc:docMk/>
            <pc:sldMk cId="3327500811" sldId="259"/>
            <ac:spMk id="3" creationId="{38547D57-8309-44AA-B446-AB78D81B8BBE}"/>
          </ac:spMkLst>
        </pc:spChg>
        <pc:spChg chg="add">
          <ac:chgData name="Daan Vellinga" userId="dd07eaf6-7f69-435f-816b-de39cdc130ee" providerId="ADAL" clId="{FA42337C-CB68-465E-BDF8-B88F488374A0}" dt="2019-06-04T07:06:28.389" v="605" actId="26606"/>
          <ac:spMkLst>
            <pc:docMk/>
            <pc:sldMk cId="3327500811" sldId="259"/>
            <ac:spMk id="8" creationId="{1C69834E-5EEE-4D61-833E-04928896454C}"/>
          </ac:spMkLst>
        </pc:spChg>
        <pc:spChg chg="add">
          <ac:chgData name="Daan Vellinga" userId="dd07eaf6-7f69-435f-816b-de39cdc130ee" providerId="ADAL" clId="{FA42337C-CB68-465E-BDF8-B88F488374A0}" dt="2019-06-04T07:06:28.389" v="605" actId="26606"/>
          <ac:spMkLst>
            <pc:docMk/>
            <pc:sldMk cId="3327500811" sldId="259"/>
            <ac:spMk id="10" creationId="{58E5D9BA-46E7-4BFA-9C74-75495BF6F54D}"/>
          </ac:spMkLst>
        </pc:spChg>
        <pc:spChg chg="add">
          <ac:chgData name="Daan Vellinga" userId="dd07eaf6-7f69-435f-816b-de39cdc130ee" providerId="ADAL" clId="{FA42337C-CB68-465E-BDF8-B88F488374A0}" dt="2019-06-04T07:06:28.389" v="605" actId="26606"/>
          <ac:spMkLst>
            <pc:docMk/>
            <pc:sldMk cId="3327500811" sldId="259"/>
            <ac:spMk id="12" creationId="{5B033D76-5800-44B6-AFE9-EE2106935115}"/>
          </ac:spMkLst>
        </pc:spChg>
        <pc:spChg chg="add">
          <ac:chgData name="Daan Vellinga" userId="dd07eaf6-7f69-435f-816b-de39cdc130ee" providerId="ADAL" clId="{FA42337C-CB68-465E-BDF8-B88F488374A0}" dt="2019-06-04T07:06:28.389" v="605" actId="26606"/>
          <ac:spMkLst>
            <pc:docMk/>
            <pc:sldMk cId="3327500811" sldId="259"/>
            <ac:spMk id="14" creationId="{522D6F85-FFBA-4F81-AEE5-AAA17CB7AA98}"/>
          </ac:spMkLst>
        </pc:spChg>
        <pc:spChg chg="add">
          <ac:chgData name="Daan Vellinga" userId="dd07eaf6-7f69-435f-816b-de39cdc130ee" providerId="ADAL" clId="{FA42337C-CB68-465E-BDF8-B88F488374A0}" dt="2019-06-04T07:06:28.389" v="605" actId="26606"/>
          <ac:spMkLst>
            <pc:docMk/>
            <pc:sldMk cId="3327500811" sldId="259"/>
            <ac:spMk id="16" creationId="{13B31514-E6DF-4357-9EEA-EFB7983080DA}"/>
          </ac:spMkLst>
        </pc:spChg>
        <pc:picChg chg="add">
          <ac:chgData name="Daan Vellinga" userId="dd07eaf6-7f69-435f-816b-de39cdc130ee" providerId="ADAL" clId="{FA42337C-CB68-465E-BDF8-B88F488374A0}" dt="2019-06-04T07:06:28.389" v="605" actId="26606"/>
          <ac:picMkLst>
            <pc:docMk/>
            <pc:sldMk cId="3327500811" sldId="259"/>
            <ac:picMk id="20" creationId="{50FE9B6F-A7A5-454C-A29B-78650855FEAF}"/>
          </ac:picMkLst>
        </pc:picChg>
        <pc:cxnChg chg="add">
          <ac:chgData name="Daan Vellinga" userId="dd07eaf6-7f69-435f-816b-de39cdc130ee" providerId="ADAL" clId="{FA42337C-CB68-465E-BDF8-B88F488374A0}" dt="2019-06-04T07:06:28.389" v="605" actId="26606"/>
          <ac:cxnSpMkLst>
            <pc:docMk/>
            <pc:sldMk cId="3327500811" sldId="259"/>
            <ac:cxnSpMk id="18" creationId="{412BDC66-00FA-4A3F-9BC7-BE05FF7705F8}"/>
          </ac:cxnSpMkLst>
        </pc:cxnChg>
      </pc:sldChg>
      <pc:sldChg chg="modSp">
        <pc:chgData name="Daan Vellinga" userId="dd07eaf6-7f69-435f-816b-de39cdc130ee" providerId="ADAL" clId="{FA42337C-CB68-465E-BDF8-B88F488374A0}" dt="2019-06-04T07:34:06.384" v="838" actId="1076"/>
        <pc:sldMkLst>
          <pc:docMk/>
          <pc:sldMk cId="2236518752" sldId="260"/>
        </pc:sldMkLst>
        <pc:spChg chg="mod">
          <ac:chgData name="Daan Vellinga" userId="dd07eaf6-7f69-435f-816b-de39cdc130ee" providerId="ADAL" clId="{FA42337C-CB68-465E-BDF8-B88F488374A0}" dt="2019-06-04T07:30:15.782" v="736" actId="20577"/>
          <ac:spMkLst>
            <pc:docMk/>
            <pc:sldMk cId="2236518752" sldId="260"/>
            <ac:spMk id="2" creationId="{83ABBE5A-1323-4949-AA33-11605AA7437F}"/>
          </ac:spMkLst>
        </pc:spChg>
        <pc:picChg chg="mod">
          <ac:chgData name="Daan Vellinga" userId="dd07eaf6-7f69-435f-816b-de39cdc130ee" providerId="ADAL" clId="{FA42337C-CB68-465E-BDF8-B88F488374A0}" dt="2019-06-04T07:33:35.018" v="831" actId="1076"/>
          <ac:picMkLst>
            <pc:docMk/>
            <pc:sldMk cId="2236518752" sldId="260"/>
            <ac:picMk id="4" creationId="{49CEEAE9-4A4B-4827-9915-50F73FAA9141}"/>
          </ac:picMkLst>
        </pc:picChg>
        <pc:picChg chg="mod">
          <ac:chgData name="Daan Vellinga" userId="dd07eaf6-7f69-435f-816b-de39cdc130ee" providerId="ADAL" clId="{FA42337C-CB68-465E-BDF8-B88F488374A0}" dt="2019-06-04T07:34:03.463" v="837" actId="1076"/>
          <ac:picMkLst>
            <pc:docMk/>
            <pc:sldMk cId="2236518752" sldId="260"/>
            <ac:picMk id="6" creationId="{B48A2EC5-902E-4A7F-AF5B-ED3BD4E049BA}"/>
          </ac:picMkLst>
        </pc:picChg>
        <pc:picChg chg="mod">
          <ac:chgData name="Daan Vellinga" userId="dd07eaf6-7f69-435f-816b-de39cdc130ee" providerId="ADAL" clId="{FA42337C-CB68-465E-BDF8-B88F488374A0}" dt="2019-06-04T07:34:06.384" v="838" actId="1076"/>
          <ac:picMkLst>
            <pc:docMk/>
            <pc:sldMk cId="2236518752" sldId="260"/>
            <ac:picMk id="8" creationId="{5799157D-3BC2-4A86-B091-7E2F9F30DAB7}"/>
          </ac:picMkLst>
        </pc:picChg>
      </pc:sldChg>
      <pc:sldChg chg="addSp delSp del">
        <pc:chgData name="Daan Vellinga" userId="dd07eaf6-7f69-435f-816b-de39cdc130ee" providerId="ADAL" clId="{FA42337C-CB68-465E-BDF8-B88F488374A0}" dt="2019-06-04T07:02:53.384" v="604" actId="2696"/>
        <pc:sldMkLst>
          <pc:docMk/>
          <pc:sldMk cId="762501285" sldId="261"/>
        </pc:sldMkLst>
        <pc:spChg chg="add del">
          <ac:chgData name="Daan Vellinga" userId="dd07eaf6-7f69-435f-816b-de39cdc130ee" providerId="ADAL" clId="{FA42337C-CB68-465E-BDF8-B88F488374A0}" dt="2019-06-03T09:09:14.769" v="272" actId="478"/>
          <ac:spMkLst>
            <pc:docMk/>
            <pc:sldMk cId="762501285" sldId="261"/>
            <ac:spMk id="7" creationId="{CB5751A2-C238-4BB7-9993-201AEA07CFB9}"/>
          </ac:spMkLst>
        </pc:spChg>
        <pc:spChg chg="add del">
          <ac:chgData name="Daan Vellinga" userId="dd07eaf6-7f69-435f-816b-de39cdc130ee" providerId="ADAL" clId="{FA42337C-CB68-465E-BDF8-B88F488374A0}" dt="2019-06-03T09:09:17.297" v="274" actId="478"/>
          <ac:spMkLst>
            <pc:docMk/>
            <pc:sldMk cId="762501285" sldId="261"/>
            <ac:spMk id="8" creationId="{EA964B81-5EDE-402C-8FE9-6BB965330778}"/>
          </ac:spMkLst>
        </pc:spChg>
        <pc:spChg chg="add">
          <ac:chgData name="Daan Vellinga" userId="dd07eaf6-7f69-435f-816b-de39cdc130ee" providerId="ADAL" clId="{FA42337C-CB68-465E-BDF8-B88F488374A0}" dt="2019-06-03T09:09:02.971" v="270"/>
          <ac:spMkLst>
            <pc:docMk/>
            <pc:sldMk cId="762501285" sldId="261"/>
            <ac:spMk id="9" creationId="{F2F246A6-D264-4634-A8D2-3066FD446DF0}"/>
          </ac:spMkLst>
        </pc:spChg>
        <pc:spChg chg="add">
          <ac:chgData name="Daan Vellinga" userId="dd07eaf6-7f69-435f-816b-de39cdc130ee" providerId="ADAL" clId="{FA42337C-CB68-465E-BDF8-B88F488374A0}" dt="2019-06-03T09:09:02.971" v="270"/>
          <ac:spMkLst>
            <pc:docMk/>
            <pc:sldMk cId="762501285" sldId="261"/>
            <ac:spMk id="10" creationId="{4B42DDC0-97C9-4649-8939-996BD487E15F}"/>
          </ac:spMkLst>
        </pc:spChg>
        <pc:spChg chg="add">
          <ac:chgData name="Daan Vellinga" userId="dd07eaf6-7f69-435f-816b-de39cdc130ee" providerId="ADAL" clId="{FA42337C-CB68-465E-BDF8-B88F488374A0}" dt="2019-06-03T09:09:02.971" v="270"/>
          <ac:spMkLst>
            <pc:docMk/>
            <pc:sldMk cId="762501285" sldId="261"/>
            <ac:spMk id="11" creationId="{8676A115-070B-4978-B409-1FF6FCB03139}"/>
          </ac:spMkLst>
        </pc:spChg>
        <pc:picChg chg="del">
          <ac:chgData name="Daan Vellinga" userId="dd07eaf6-7f69-435f-816b-de39cdc130ee" providerId="ADAL" clId="{FA42337C-CB68-465E-BDF8-B88F488374A0}" dt="2019-06-03T09:08:57.068" v="269" actId="478"/>
          <ac:picMkLst>
            <pc:docMk/>
            <pc:sldMk cId="762501285" sldId="261"/>
            <ac:picMk id="6" creationId="{EAC21DA9-233F-4B00-B579-840FA2EF8EE2}"/>
          </ac:picMkLst>
        </pc:picChg>
        <pc:picChg chg="add">
          <ac:chgData name="Daan Vellinga" userId="dd07eaf6-7f69-435f-816b-de39cdc130ee" providerId="ADAL" clId="{FA42337C-CB68-465E-BDF8-B88F488374A0}" dt="2019-06-03T09:09:02.971" v="270"/>
          <ac:picMkLst>
            <pc:docMk/>
            <pc:sldMk cId="762501285" sldId="261"/>
            <ac:picMk id="12" creationId="{2EF4654B-104D-4FA9-8B5F-118834C41046}"/>
          </ac:picMkLst>
        </pc:picChg>
        <pc:picChg chg="add">
          <ac:chgData name="Daan Vellinga" userId="dd07eaf6-7f69-435f-816b-de39cdc130ee" providerId="ADAL" clId="{FA42337C-CB68-465E-BDF8-B88F488374A0}" dt="2019-06-03T09:09:02.971" v="270"/>
          <ac:picMkLst>
            <pc:docMk/>
            <pc:sldMk cId="762501285" sldId="261"/>
            <ac:picMk id="13" creationId="{4E31425E-8974-4030-8107-79F905425881}"/>
          </ac:picMkLst>
        </pc:picChg>
        <pc:picChg chg="add">
          <ac:chgData name="Daan Vellinga" userId="dd07eaf6-7f69-435f-816b-de39cdc130ee" providerId="ADAL" clId="{FA42337C-CB68-465E-BDF8-B88F488374A0}" dt="2019-06-03T09:09:02.971" v="270"/>
          <ac:picMkLst>
            <pc:docMk/>
            <pc:sldMk cId="762501285" sldId="261"/>
            <ac:picMk id="14" creationId="{CDFAC077-BDA7-430B-ABC1-9C5A48C8F97B}"/>
          </ac:picMkLst>
        </pc:picChg>
        <pc:picChg chg="add">
          <ac:chgData name="Daan Vellinga" userId="dd07eaf6-7f69-435f-816b-de39cdc130ee" providerId="ADAL" clId="{FA42337C-CB68-465E-BDF8-B88F488374A0}" dt="2019-06-03T09:09:02.971" v="270"/>
          <ac:picMkLst>
            <pc:docMk/>
            <pc:sldMk cId="762501285" sldId="261"/>
            <ac:picMk id="15" creationId="{3A597668-9E36-4981-BEAD-17971937A820}"/>
          </ac:picMkLst>
        </pc:picChg>
        <pc:picChg chg="add">
          <ac:chgData name="Daan Vellinga" userId="dd07eaf6-7f69-435f-816b-de39cdc130ee" providerId="ADAL" clId="{FA42337C-CB68-465E-BDF8-B88F488374A0}" dt="2019-06-03T09:09:02.971" v="270"/>
          <ac:picMkLst>
            <pc:docMk/>
            <pc:sldMk cId="762501285" sldId="261"/>
            <ac:picMk id="16" creationId="{9280E9A0-502F-4FFD-90EC-719CBBD29487}"/>
          </ac:picMkLst>
        </pc:picChg>
      </pc:sldChg>
      <pc:sldChg chg="addSp modSp">
        <pc:chgData name="Daan Vellinga" userId="dd07eaf6-7f69-435f-816b-de39cdc130ee" providerId="ADAL" clId="{FA42337C-CB68-465E-BDF8-B88F488374A0}" dt="2019-06-04T07:27:52.386" v="647" actId="20577"/>
        <pc:sldMkLst>
          <pc:docMk/>
          <pc:sldMk cId="3316905332" sldId="262"/>
        </pc:sldMkLst>
        <pc:spChg chg="mod">
          <ac:chgData name="Daan Vellinga" userId="dd07eaf6-7f69-435f-816b-de39cdc130ee" providerId="ADAL" clId="{FA42337C-CB68-465E-BDF8-B88F488374A0}" dt="2019-06-04T07:27:52.386" v="647" actId="20577"/>
          <ac:spMkLst>
            <pc:docMk/>
            <pc:sldMk cId="3316905332" sldId="262"/>
            <ac:spMk id="2" creationId="{E1C13D7F-3BC7-4C83-9582-A53FF3863535}"/>
          </ac:spMkLst>
        </pc:spChg>
        <pc:spChg chg="add mod">
          <ac:chgData name="Daan Vellinga" userId="dd07eaf6-7f69-435f-816b-de39cdc130ee" providerId="ADAL" clId="{FA42337C-CB68-465E-BDF8-B88F488374A0}" dt="2019-06-03T08:10:43.847" v="27" actId="1076"/>
          <ac:spMkLst>
            <pc:docMk/>
            <pc:sldMk cId="3316905332" sldId="262"/>
            <ac:spMk id="9" creationId="{777C4CC4-0A61-4DA8-BFDA-9E3DEC2677B4}"/>
          </ac:spMkLst>
        </pc:spChg>
        <pc:spChg chg="add mod">
          <ac:chgData name="Daan Vellinga" userId="dd07eaf6-7f69-435f-816b-de39cdc130ee" providerId="ADAL" clId="{FA42337C-CB68-465E-BDF8-B88F488374A0}" dt="2019-06-03T08:11:54.109" v="60" actId="1076"/>
          <ac:spMkLst>
            <pc:docMk/>
            <pc:sldMk cId="3316905332" sldId="262"/>
            <ac:spMk id="10" creationId="{C652BEE7-39E0-4F4D-BAA3-302188E0740C}"/>
          </ac:spMkLst>
        </pc:spChg>
        <pc:spChg chg="add mod">
          <ac:chgData name="Daan Vellinga" userId="dd07eaf6-7f69-435f-816b-de39cdc130ee" providerId="ADAL" clId="{FA42337C-CB68-465E-BDF8-B88F488374A0}" dt="2019-06-03T08:12:05.004" v="63" actId="1076"/>
          <ac:spMkLst>
            <pc:docMk/>
            <pc:sldMk cId="3316905332" sldId="262"/>
            <ac:spMk id="11" creationId="{3C47B074-6B32-4317-B402-5E88B506E6CF}"/>
          </ac:spMkLst>
        </pc:spChg>
        <pc:picChg chg="add mod">
          <ac:chgData name="Daan Vellinga" userId="dd07eaf6-7f69-435f-816b-de39cdc130ee" providerId="ADAL" clId="{FA42337C-CB68-465E-BDF8-B88F488374A0}" dt="2019-06-03T08:11:58.790" v="62" actId="14100"/>
          <ac:picMkLst>
            <pc:docMk/>
            <pc:sldMk cId="3316905332" sldId="262"/>
            <ac:picMk id="4" creationId="{DA6BEF78-C231-447A-BDD2-215DAEA5A6C6}"/>
          </ac:picMkLst>
        </pc:picChg>
        <pc:picChg chg="add mod">
          <ac:chgData name="Daan Vellinga" userId="dd07eaf6-7f69-435f-816b-de39cdc130ee" providerId="ADAL" clId="{FA42337C-CB68-465E-BDF8-B88F488374A0}" dt="2019-06-03T08:11:49.573" v="59" actId="14100"/>
          <ac:picMkLst>
            <pc:docMk/>
            <pc:sldMk cId="3316905332" sldId="262"/>
            <ac:picMk id="6" creationId="{5E215AA5-F857-4ACC-9CAA-E27BC5C33542}"/>
          </ac:picMkLst>
        </pc:picChg>
        <pc:picChg chg="add mod">
          <ac:chgData name="Daan Vellinga" userId="dd07eaf6-7f69-435f-816b-de39cdc130ee" providerId="ADAL" clId="{FA42337C-CB68-465E-BDF8-B88F488374A0}" dt="2019-06-03T08:10:19.179" v="11" actId="1076"/>
          <ac:picMkLst>
            <pc:docMk/>
            <pc:sldMk cId="3316905332" sldId="262"/>
            <ac:picMk id="8" creationId="{AE6575FD-9514-45AF-AAF0-F8DAD7D229F6}"/>
          </ac:picMkLst>
        </pc:picChg>
        <pc:picChg chg="add mod">
          <ac:chgData name="Daan Vellinga" userId="dd07eaf6-7f69-435f-816b-de39cdc130ee" providerId="ADAL" clId="{FA42337C-CB68-465E-BDF8-B88F488374A0}" dt="2019-06-03T08:12:09.623" v="64" actId="1076"/>
          <ac:picMkLst>
            <pc:docMk/>
            <pc:sldMk cId="3316905332" sldId="262"/>
            <ac:picMk id="13" creationId="{DE499353-8C02-439E-BDE6-B6575F9515D4}"/>
          </ac:picMkLst>
        </pc:picChg>
      </pc:sldChg>
      <pc:sldChg chg="addSp delSp modSp add setBg">
        <pc:chgData name="Daan Vellinga" userId="dd07eaf6-7f69-435f-816b-de39cdc130ee" providerId="ADAL" clId="{FA42337C-CB68-465E-BDF8-B88F488374A0}" dt="2019-06-04T07:31:08.783" v="811" actId="20577"/>
        <pc:sldMkLst>
          <pc:docMk/>
          <pc:sldMk cId="2105657019" sldId="263"/>
        </pc:sldMkLst>
        <pc:spChg chg="mod">
          <ac:chgData name="Daan Vellinga" userId="dd07eaf6-7f69-435f-816b-de39cdc130ee" providerId="ADAL" clId="{FA42337C-CB68-465E-BDF8-B88F488374A0}" dt="2019-06-04T07:31:08.783" v="811" actId="20577"/>
          <ac:spMkLst>
            <pc:docMk/>
            <pc:sldMk cId="2105657019" sldId="263"/>
            <ac:spMk id="2" creationId="{D933EC29-C667-4920-9F1F-E5DCFDFF23F9}"/>
          </ac:spMkLst>
        </pc:spChg>
        <pc:spChg chg="add del mod">
          <ac:chgData name="Daan Vellinga" userId="dd07eaf6-7f69-435f-816b-de39cdc130ee" providerId="ADAL" clId="{FA42337C-CB68-465E-BDF8-B88F488374A0}" dt="2019-06-03T08:13:29.561" v="91" actId="478"/>
          <ac:spMkLst>
            <pc:docMk/>
            <pc:sldMk cId="2105657019" sldId="263"/>
            <ac:spMk id="5" creationId="{98E95E21-6C62-439B-87DC-5E4ADF9D2213}"/>
          </ac:spMkLst>
        </pc:spChg>
        <pc:picChg chg="add mod">
          <ac:chgData name="Daan Vellinga" userId="dd07eaf6-7f69-435f-816b-de39cdc130ee" providerId="ADAL" clId="{FA42337C-CB68-465E-BDF8-B88F488374A0}" dt="2019-06-03T08:13:42.117" v="96" actId="14100"/>
          <ac:picMkLst>
            <pc:docMk/>
            <pc:sldMk cId="2105657019" sldId="263"/>
            <ac:picMk id="4" creationId="{663D80D7-8718-4199-B7D4-EED9D3739827}"/>
          </ac:picMkLst>
        </pc:picChg>
        <pc:picChg chg="add mod">
          <ac:chgData name="Daan Vellinga" userId="dd07eaf6-7f69-435f-816b-de39cdc130ee" providerId="ADAL" clId="{FA42337C-CB68-465E-BDF8-B88F488374A0}" dt="2019-06-03T08:13:45.222" v="97" actId="1076"/>
          <ac:picMkLst>
            <pc:docMk/>
            <pc:sldMk cId="2105657019" sldId="263"/>
            <ac:picMk id="1027" creationId="{006C1C3D-817E-44DD-9142-6D4E3F2D0D86}"/>
          </ac:picMkLst>
        </pc:picChg>
      </pc:sldChg>
      <pc:sldChg chg="addSp delSp modSp add">
        <pc:chgData name="Daan Vellinga" userId="dd07eaf6-7f69-435f-816b-de39cdc130ee" providerId="ADAL" clId="{FA42337C-CB68-465E-BDF8-B88F488374A0}" dt="2019-06-04T07:31:33.449" v="817" actId="1076"/>
        <pc:sldMkLst>
          <pc:docMk/>
          <pc:sldMk cId="2286929609" sldId="264"/>
        </pc:sldMkLst>
        <pc:spChg chg="mod">
          <ac:chgData name="Daan Vellinga" userId="dd07eaf6-7f69-435f-816b-de39cdc130ee" providerId="ADAL" clId="{FA42337C-CB68-465E-BDF8-B88F488374A0}" dt="2019-06-04T07:31:13.870" v="816" actId="20577"/>
          <ac:spMkLst>
            <pc:docMk/>
            <pc:sldMk cId="2286929609" sldId="264"/>
            <ac:spMk id="2" creationId="{46D47D8C-F154-4B44-A0EE-C98F712327E2}"/>
          </ac:spMkLst>
        </pc:spChg>
        <pc:spChg chg="add mod">
          <ac:chgData name="Daan Vellinga" userId="dd07eaf6-7f69-435f-816b-de39cdc130ee" providerId="ADAL" clId="{FA42337C-CB68-465E-BDF8-B88F488374A0}" dt="2019-06-04T07:31:33.449" v="817" actId="1076"/>
          <ac:spMkLst>
            <pc:docMk/>
            <pc:sldMk cId="2286929609" sldId="264"/>
            <ac:spMk id="11" creationId="{C9DE0D14-D8F8-41EE-ADDF-BB58D8BFDA58}"/>
          </ac:spMkLst>
        </pc:spChg>
        <pc:spChg chg="add mod">
          <ac:chgData name="Daan Vellinga" userId="dd07eaf6-7f69-435f-816b-de39cdc130ee" providerId="ADAL" clId="{FA42337C-CB68-465E-BDF8-B88F488374A0}" dt="2019-06-04T07:31:33.449" v="817" actId="1076"/>
          <ac:spMkLst>
            <pc:docMk/>
            <pc:sldMk cId="2286929609" sldId="264"/>
            <ac:spMk id="12" creationId="{B2FC6685-211E-4808-A878-9D304703B980}"/>
          </ac:spMkLst>
        </pc:spChg>
        <pc:spChg chg="add mod">
          <ac:chgData name="Daan Vellinga" userId="dd07eaf6-7f69-435f-816b-de39cdc130ee" providerId="ADAL" clId="{FA42337C-CB68-465E-BDF8-B88F488374A0}" dt="2019-06-04T07:31:33.449" v="817" actId="1076"/>
          <ac:spMkLst>
            <pc:docMk/>
            <pc:sldMk cId="2286929609" sldId="264"/>
            <ac:spMk id="13" creationId="{EC39E2FD-E984-430F-9AB8-F18A04F4A9D6}"/>
          </ac:spMkLst>
        </pc:spChg>
        <pc:picChg chg="add del mod">
          <ac:chgData name="Daan Vellinga" userId="dd07eaf6-7f69-435f-816b-de39cdc130ee" providerId="ADAL" clId="{FA42337C-CB68-465E-BDF8-B88F488374A0}" dt="2019-06-03T08:16:36.938" v="141" actId="478"/>
          <ac:picMkLst>
            <pc:docMk/>
            <pc:sldMk cId="2286929609" sldId="264"/>
            <ac:picMk id="4" creationId="{F0993AEE-D75E-467C-AC70-CD628C0DDCAB}"/>
          </ac:picMkLst>
        </pc:picChg>
        <pc:picChg chg="add mod">
          <ac:chgData name="Daan Vellinga" userId="dd07eaf6-7f69-435f-816b-de39cdc130ee" providerId="ADAL" clId="{FA42337C-CB68-465E-BDF8-B88F488374A0}" dt="2019-06-04T07:31:33.449" v="817" actId="1076"/>
          <ac:picMkLst>
            <pc:docMk/>
            <pc:sldMk cId="2286929609" sldId="264"/>
            <ac:picMk id="6" creationId="{B94EA3FE-F624-4969-8D41-A5663A7D7B69}"/>
          </ac:picMkLst>
        </pc:picChg>
        <pc:picChg chg="add mod">
          <ac:chgData name="Daan Vellinga" userId="dd07eaf6-7f69-435f-816b-de39cdc130ee" providerId="ADAL" clId="{FA42337C-CB68-465E-BDF8-B88F488374A0}" dt="2019-06-04T07:31:33.449" v="817" actId="1076"/>
          <ac:picMkLst>
            <pc:docMk/>
            <pc:sldMk cId="2286929609" sldId="264"/>
            <ac:picMk id="8" creationId="{5558D57E-0C2E-425C-A128-351BAC7E13CD}"/>
          </ac:picMkLst>
        </pc:picChg>
        <pc:picChg chg="add mod">
          <ac:chgData name="Daan Vellinga" userId="dd07eaf6-7f69-435f-816b-de39cdc130ee" providerId="ADAL" clId="{FA42337C-CB68-465E-BDF8-B88F488374A0}" dt="2019-06-04T07:31:33.449" v="817" actId="1076"/>
          <ac:picMkLst>
            <pc:docMk/>
            <pc:sldMk cId="2286929609" sldId="264"/>
            <ac:picMk id="10" creationId="{2C01BBDD-D480-4A1C-A019-29FC85A879B8}"/>
          </ac:picMkLst>
        </pc:picChg>
      </pc:sldChg>
      <pc:sldChg chg="addSp delSp modSp add mod setBg delDesignElem">
        <pc:chgData name="Daan Vellinga" userId="dd07eaf6-7f69-435f-816b-de39cdc130ee" providerId="ADAL" clId="{FA42337C-CB68-465E-BDF8-B88F488374A0}" dt="2019-06-04T07:43:28.472" v="883" actId="1076"/>
        <pc:sldMkLst>
          <pc:docMk/>
          <pc:sldMk cId="519620689" sldId="265"/>
        </pc:sldMkLst>
        <pc:spChg chg="mod ord">
          <ac:chgData name="Daan Vellinga" userId="dd07eaf6-7f69-435f-816b-de39cdc130ee" providerId="ADAL" clId="{FA42337C-CB68-465E-BDF8-B88F488374A0}" dt="2019-06-04T07:43:28.472" v="883" actId="1076"/>
          <ac:spMkLst>
            <pc:docMk/>
            <pc:sldMk cId="519620689" sldId="265"/>
            <ac:spMk id="2" creationId="{A3A03CF7-F22F-403C-BAFE-6AF65349931A}"/>
          </ac:spMkLst>
        </pc:spChg>
        <pc:spChg chg="add del">
          <ac:chgData name="Daan Vellinga" userId="dd07eaf6-7f69-435f-816b-de39cdc130ee" providerId="ADAL" clId="{FA42337C-CB68-465E-BDF8-B88F488374A0}" dt="2019-06-04T07:37:02.342" v="850"/>
          <ac:spMkLst>
            <pc:docMk/>
            <pc:sldMk cId="519620689" sldId="265"/>
            <ac:spMk id="20" creationId="{DB56CED6-ACD4-43B1-BE53-1B579E8C6EFB}"/>
          </ac:spMkLst>
        </pc:spChg>
        <pc:spChg chg="add del">
          <ac:chgData name="Daan Vellinga" userId="dd07eaf6-7f69-435f-816b-de39cdc130ee" providerId="ADAL" clId="{FA42337C-CB68-465E-BDF8-B88F488374A0}" dt="2019-06-04T07:37:02.342" v="850"/>
          <ac:spMkLst>
            <pc:docMk/>
            <pc:sldMk cId="519620689" sldId="265"/>
            <ac:spMk id="28" creationId="{F45412BB-0710-491F-8867-9A99CABE8DB9}"/>
          </ac:spMkLst>
        </pc:spChg>
        <pc:spChg chg="add del">
          <ac:chgData name="Daan Vellinga" userId="dd07eaf6-7f69-435f-816b-de39cdc130ee" providerId="ADAL" clId="{FA42337C-CB68-465E-BDF8-B88F488374A0}" dt="2019-06-04T07:37:02.342" v="850"/>
          <ac:spMkLst>
            <pc:docMk/>
            <pc:sldMk cId="519620689" sldId="265"/>
            <ac:spMk id="30" creationId="{7B2834AA-34CE-478E-9162-A9DE9F0565EF}"/>
          </ac:spMkLst>
        </pc:spChg>
        <pc:picChg chg="add del mod">
          <ac:chgData name="Daan Vellinga" userId="dd07eaf6-7f69-435f-816b-de39cdc130ee" providerId="ADAL" clId="{FA42337C-CB68-465E-BDF8-B88F488374A0}" dt="2019-06-03T08:59:48.443" v="246" actId="478"/>
          <ac:picMkLst>
            <pc:docMk/>
            <pc:sldMk cId="519620689" sldId="265"/>
            <ac:picMk id="3" creationId="{38F30BB5-00B2-447E-A86A-E8337E593971}"/>
          </ac:picMkLst>
        </pc:picChg>
        <pc:picChg chg="add del mod">
          <ac:chgData name="Daan Vellinga" userId="dd07eaf6-7f69-435f-816b-de39cdc130ee" providerId="ADAL" clId="{FA42337C-CB68-465E-BDF8-B88F488374A0}" dt="2019-06-03T08:59:45.668" v="244" actId="478"/>
          <ac:picMkLst>
            <pc:docMk/>
            <pc:sldMk cId="519620689" sldId="265"/>
            <ac:picMk id="4" creationId="{B84903F5-A206-40B2-A610-7F700B7A5DC8}"/>
          </ac:picMkLst>
        </pc:picChg>
        <pc:picChg chg="add del mod">
          <ac:chgData name="Daan Vellinga" userId="dd07eaf6-7f69-435f-816b-de39cdc130ee" providerId="ADAL" clId="{FA42337C-CB68-465E-BDF8-B88F488374A0}" dt="2019-06-03T08:59:47.257" v="245" actId="478"/>
          <ac:picMkLst>
            <pc:docMk/>
            <pc:sldMk cId="519620689" sldId="265"/>
            <ac:picMk id="5" creationId="{DDACAB7B-3932-40DE-825B-C0BCD012997C}"/>
          </ac:picMkLst>
        </pc:picChg>
        <pc:picChg chg="add del mod">
          <ac:chgData name="Daan Vellinga" userId="dd07eaf6-7f69-435f-816b-de39cdc130ee" providerId="ADAL" clId="{FA42337C-CB68-465E-BDF8-B88F488374A0}" dt="2019-06-03T09:00:12.503" v="252" actId="478"/>
          <ac:picMkLst>
            <pc:docMk/>
            <pc:sldMk cId="519620689" sldId="265"/>
            <ac:picMk id="7" creationId="{FF76F53E-EC5B-4C36-8966-31640267C3E1}"/>
          </ac:picMkLst>
        </pc:picChg>
        <pc:picChg chg="add del mod">
          <ac:chgData name="Daan Vellinga" userId="dd07eaf6-7f69-435f-816b-de39cdc130ee" providerId="ADAL" clId="{FA42337C-CB68-465E-BDF8-B88F488374A0}" dt="2019-06-03T09:00:03.857" v="249" actId="478"/>
          <ac:picMkLst>
            <pc:docMk/>
            <pc:sldMk cId="519620689" sldId="265"/>
            <ac:picMk id="9" creationId="{F8E0DC92-172C-4B65-A539-3AE77BB477D7}"/>
          </ac:picMkLst>
        </pc:picChg>
        <pc:picChg chg="add del mod">
          <ac:chgData name="Daan Vellinga" userId="dd07eaf6-7f69-435f-816b-de39cdc130ee" providerId="ADAL" clId="{FA42337C-CB68-465E-BDF8-B88F488374A0}" dt="2019-06-03T09:00:30.445" v="256" actId="478"/>
          <ac:picMkLst>
            <pc:docMk/>
            <pc:sldMk cId="519620689" sldId="265"/>
            <ac:picMk id="11" creationId="{E3372BDD-E87C-473F-B222-249771CAC388}"/>
          </ac:picMkLst>
        </pc:picChg>
        <pc:picChg chg="add del mod">
          <ac:chgData name="Daan Vellinga" userId="dd07eaf6-7f69-435f-816b-de39cdc130ee" providerId="ADAL" clId="{FA42337C-CB68-465E-BDF8-B88F488374A0}" dt="2019-06-03T09:01:48.872" v="258" actId="478"/>
          <ac:picMkLst>
            <pc:docMk/>
            <pc:sldMk cId="519620689" sldId="265"/>
            <ac:picMk id="13" creationId="{A12B30D8-38E6-4FB5-B33D-63E73F233444}"/>
          </ac:picMkLst>
        </pc:picChg>
        <pc:picChg chg="add mod">
          <ac:chgData name="Daan Vellinga" userId="dd07eaf6-7f69-435f-816b-de39cdc130ee" providerId="ADAL" clId="{FA42337C-CB68-465E-BDF8-B88F488374A0}" dt="2019-06-04T07:41:39.249" v="873" actId="1076"/>
          <ac:picMkLst>
            <pc:docMk/>
            <pc:sldMk cId="519620689" sldId="265"/>
            <ac:picMk id="15" creationId="{AD8E45C3-D02F-4812-BB86-E46FC9BB9A34}"/>
          </ac:picMkLst>
        </pc:picChg>
        <pc:picChg chg="add mod">
          <ac:chgData name="Daan Vellinga" userId="dd07eaf6-7f69-435f-816b-de39cdc130ee" providerId="ADAL" clId="{FA42337C-CB68-465E-BDF8-B88F488374A0}" dt="2019-06-04T07:42:55.546" v="881" actId="1076"/>
          <ac:picMkLst>
            <pc:docMk/>
            <pc:sldMk cId="519620689" sldId="265"/>
            <ac:picMk id="17" creationId="{CCDAF232-E2D1-44E9-B79F-2108082C1C93}"/>
          </ac:picMkLst>
        </pc:picChg>
        <pc:picChg chg="add mod">
          <ac:chgData name="Daan Vellinga" userId="dd07eaf6-7f69-435f-816b-de39cdc130ee" providerId="ADAL" clId="{FA42337C-CB68-465E-BDF8-B88F488374A0}" dt="2019-06-04T07:27:05.884" v="634" actId="1076"/>
          <ac:picMkLst>
            <pc:docMk/>
            <pc:sldMk cId="519620689" sldId="265"/>
            <ac:picMk id="19" creationId="{CE67843F-E8F3-497B-B2F4-E0D02B40E41B}"/>
          </ac:picMkLst>
        </pc:picChg>
        <pc:picChg chg="add del">
          <ac:chgData name="Daan Vellinga" userId="dd07eaf6-7f69-435f-816b-de39cdc130ee" providerId="ADAL" clId="{FA42337C-CB68-465E-BDF8-B88F488374A0}" dt="2019-06-04T07:37:02.342" v="850"/>
          <ac:picMkLst>
            <pc:docMk/>
            <pc:sldMk cId="519620689" sldId="265"/>
            <ac:picMk id="22" creationId="{5B451061-F85B-40DB-92DA-1FD61C70C3F0}"/>
          </ac:picMkLst>
        </pc:picChg>
        <pc:picChg chg="add mod">
          <ac:chgData name="Daan Vellinga" userId="dd07eaf6-7f69-435f-816b-de39cdc130ee" providerId="ADAL" clId="{FA42337C-CB68-465E-BDF8-B88F488374A0}" dt="2019-06-04T07:42:51.523" v="880" actId="1076"/>
          <ac:picMkLst>
            <pc:docMk/>
            <pc:sldMk cId="519620689" sldId="265"/>
            <ac:picMk id="23" creationId="{CD8F6A8E-846C-4D49-B851-A725A26A9E26}"/>
          </ac:picMkLst>
        </pc:picChg>
        <pc:picChg chg="add mod">
          <ac:chgData name="Daan Vellinga" userId="dd07eaf6-7f69-435f-816b-de39cdc130ee" providerId="ADAL" clId="{FA42337C-CB68-465E-BDF8-B88F488374A0}" dt="2019-06-04T07:39:56.707" v="866" actId="1076"/>
          <ac:picMkLst>
            <pc:docMk/>
            <pc:sldMk cId="519620689" sldId="265"/>
            <ac:picMk id="27" creationId="{500618D0-7601-4B40-B90E-74DC95B7B1BA}"/>
          </ac:picMkLst>
        </pc:picChg>
        <pc:picChg chg="add mod">
          <ac:chgData name="Daan Vellinga" userId="dd07eaf6-7f69-435f-816b-de39cdc130ee" providerId="ADAL" clId="{FA42337C-CB68-465E-BDF8-B88F488374A0}" dt="2019-06-04T07:38:07.860" v="859" actId="1076"/>
          <ac:picMkLst>
            <pc:docMk/>
            <pc:sldMk cId="519620689" sldId="265"/>
            <ac:picMk id="31" creationId="{6CD912DB-43BC-4D71-8A3D-EA03E0A45606}"/>
          </ac:picMkLst>
        </pc:picChg>
        <pc:picChg chg="add del">
          <ac:chgData name="Daan Vellinga" userId="dd07eaf6-7f69-435f-816b-de39cdc130ee" providerId="ADAL" clId="{FA42337C-CB68-465E-BDF8-B88F488374A0}" dt="2019-06-04T07:37:02.342" v="850"/>
          <ac:picMkLst>
            <pc:docMk/>
            <pc:sldMk cId="519620689" sldId="265"/>
            <ac:picMk id="34" creationId="{FD551AE9-994D-4E62-9D3C-94D59C6C9131}"/>
          </ac:picMkLst>
        </pc:picChg>
        <pc:picChg chg="add mod">
          <ac:chgData name="Daan Vellinga" userId="dd07eaf6-7f69-435f-816b-de39cdc130ee" providerId="ADAL" clId="{FA42337C-CB68-465E-BDF8-B88F488374A0}" dt="2019-06-04T07:42:39.539" v="879" actId="1076"/>
          <ac:picMkLst>
            <pc:docMk/>
            <pc:sldMk cId="519620689" sldId="265"/>
            <ac:picMk id="35" creationId="{17D011F4-220C-4EA7-895D-21BA79B0FE96}"/>
          </ac:picMkLst>
        </pc:picChg>
        <pc:cxnChg chg="add del">
          <ac:chgData name="Daan Vellinga" userId="dd07eaf6-7f69-435f-816b-de39cdc130ee" providerId="ADAL" clId="{FA42337C-CB68-465E-BDF8-B88F488374A0}" dt="2019-06-04T07:37:02.342" v="850"/>
          <ac:cxnSpMkLst>
            <pc:docMk/>
            <pc:sldMk cId="519620689" sldId="265"/>
            <ac:cxnSpMk id="24" creationId="{D1F836F1-51D4-4090-8E0D-97877F036097}"/>
          </ac:cxnSpMkLst>
        </pc:cxnChg>
        <pc:cxnChg chg="add del">
          <ac:chgData name="Daan Vellinga" userId="dd07eaf6-7f69-435f-816b-de39cdc130ee" providerId="ADAL" clId="{FA42337C-CB68-465E-BDF8-B88F488374A0}" dt="2019-06-04T07:37:02.342" v="850"/>
          <ac:cxnSpMkLst>
            <pc:docMk/>
            <pc:sldMk cId="519620689" sldId="265"/>
            <ac:cxnSpMk id="26" creationId="{CDE33292-50BA-4AED-A315-7A6ADB4B100C}"/>
          </ac:cxnSpMkLst>
        </pc:cxnChg>
        <pc:cxnChg chg="add del">
          <ac:chgData name="Daan Vellinga" userId="dd07eaf6-7f69-435f-816b-de39cdc130ee" providerId="ADAL" clId="{FA42337C-CB68-465E-BDF8-B88F488374A0}" dt="2019-06-04T07:37:02.342" v="850"/>
          <ac:cxnSpMkLst>
            <pc:docMk/>
            <pc:sldMk cId="519620689" sldId="265"/>
            <ac:cxnSpMk id="32" creationId="{2CA684F6-9BEA-4E72-B0D7-E79B2B4003F6}"/>
          </ac:cxnSpMkLst>
        </pc:cxnChg>
        <pc:cxnChg chg="add del">
          <ac:chgData name="Daan Vellinga" userId="dd07eaf6-7f69-435f-816b-de39cdc130ee" providerId="ADAL" clId="{FA42337C-CB68-465E-BDF8-B88F488374A0}" dt="2019-06-04T07:37:02.342" v="850"/>
          <ac:cxnSpMkLst>
            <pc:docMk/>
            <pc:sldMk cId="519620689" sldId="265"/>
            <ac:cxnSpMk id="36" creationId="{6016C1FB-2B93-4561-A0F5-D4A8C92578E1}"/>
          </ac:cxnSpMkLst>
        </pc:cxnChg>
        <pc:cxnChg chg="add del mod">
          <ac:chgData name="Daan Vellinga" userId="dd07eaf6-7f69-435f-816b-de39cdc130ee" providerId="ADAL" clId="{FA42337C-CB68-465E-BDF8-B88F488374A0}" dt="2019-06-04T07:41:10.872" v="868" actId="478"/>
          <ac:cxnSpMkLst>
            <pc:docMk/>
            <pc:sldMk cId="519620689" sldId="265"/>
            <ac:cxnSpMk id="38" creationId="{A451FB68-5230-49D2-A5B7-76490117DE08}"/>
          </ac:cxnSpMkLst>
        </pc:cxnChg>
        <pc:cxnChg chg="add del mod">
          <ac:chgData name="Daan Vellinga" userId="dd07eaf6-7f69-435f-816b-de39cdc130ee" providerId="ADAL" clId="{FA42337C-CB68-465E-BDF8-B88F488374A0}" dt="2019-06-04T07:41:25.436" v="870" actId="11529"/>
          <ac:cxnSpMkLst>
            <pc:docMk/>
            <pc:sldMk cId="519620689" sldId="265"/>
            <ac:cxnSpMk id="40" creationId="{9E5F92DF-CC04-440A-AEF7-A90587033824}"/>
          </ac:cxnSpMkLst>
        </pc:cxnChg>
        <pc:cxnChg chg="add mod">
          <ac:chgData name="Daan Vellinga" userId="dd07eaf6-7f69-435f-816b-de39cdc130ee" providerId="ADAL" clId="{FA42337C-CB68-465E-BDF8-B88F488374A0}" dt="2019-06-04T07:41:35.614" v="871" actId="11529"/>
          <ac:cxnSpMkLst>
            <pc:docMk/>
            <pc:sldMk cId="519620689" sldId="265"/>
            <ac:cxnSpMk id="42" creationId="{BCA7ADD6-3F86-4CE1-BFB0-E690D77EDD97}"/>
          </ac:cxnSpMkLst>
        </pc:cxnChg>
        <pc:cxnChg chg="add mod">
          <ac:chgData name="Daan Vellinga" userId="dd07eaf6-7f69-435f-816b-de39cdc130ee" providerId="ADAL" clId="{FA42337C-CB68-465E-BDF8-B88F488374A0}" dt="2019-06-04T07:41:47.099" v="874" actId="11529"/>
          <ac:cxnSpMkLst>
            <pc:docMk/>
            <pc:sldMk cId="519620689" sldId="265"/>
            <ac:cxnSpMk id="44" creationId="{2080E7C6-165E-47AC-B56D-C14291E8FBC9}"/>
          </ac:cxnSpMkLst>
        </pc:cxnChg>
        <pc:cxnChg chg="add mod">
          <ac:chgData name="Daan Vellinga" userId="dd07eaf6-7f69-435f-816b-de39cdc130ee" providerId="ADAL" clId="{FA42337C-CB68-465E-BDF8-B88F488374A0}" dt="2019-06-04T07:41:57.139" v="875" actId="11529"/>
          <ac:cxnSpMkLst>
            <pc:docMk/>
            <pc:sldMk cId="519620689" sldId="265"/>
            <ac:cxnSpMk id="46" creationId="{7EC3BE54-784D-43BE-9C82-F6FD07C49787}"/>
          </ac:cxnSpMkLst>
        </pc:cxnChg>
        <pc:cxnChg chg="add mod">
          <ac:chgData name="Daan Vellinga" userId="dd07eaf6-7f69-435f-816b-de39cdc130ee" providerId="ADAL" clId="{FA42337C-CB68-465E-BDF8-B88F488374A0}" dt="2019-06-04T07:42:09.608" v="876" actId="11529"/>
          <ac:cxnSpMkLst>
            <pc:docMk/>
            <pc:sldMk cId="519620689" sldId="265"/>
            <ac:cxnSpMk id="48" creationId="{6CA0E222-3419-42DA-964F-5761E737A755}"/>
          </ac:cxnSpMkLst>
        </pc:cxnChg>
        <pc:cxnChg chg="add mod">
          <ac:chgData name="Daan Vellinga" userId="dd07eaf6-7f69-435f-816b-de39cdc130ee" providerId="ADAL" clId="{FA42337C-CB68-465E-BDF8-B88F488374A0}" dt="2019-06-04T07:42:20.041" v="877" actId="11529"/>
          <ac:cxnSpMkLst>
            <pc:docMk/>
            <pc:sldMk cId="519620689" sldId="265"/>
            <ac:cxnSpMk id="50" creationId="{D75C1647-185C-4CC8-B07D-403B625696D4}"/>
          </ac:cxnSpMkLst>
        </pc:cxnChg>
        <pc:cxnChg chg="add mod">
          <ac:chgData name="Daan Vellinga" userId="dd07eaf6-7f69-435f-816b-de39cdc130ee" providerId="ADAL" clId="{FA42337C-CB68-465E-BDF8-B88F488374A0}" dt="2019-06-04T07:42:28.745" v="878" actId="11529"/>
          <ac:cxnSpMkLst>
            <pc:docMk/>
            <pc:sldMk cId="519620689" sldId="265"/>
            <ac:cxnSpMk id="52" creationId="{5D04E95F-2582-49E1-AA31-9AF0DB815B15}"/>
          </ac:cxnSpMkLst>
        </pc:cxnChg>
      </pc:sldChg>
      <pc:sldChg chg="addSp modSp add">
        <pc:chgData name="Daan Vellinga" userId="dd07eaf6-7f69-435f-816b-de39cdc130ee" providerId="ADAL" clId="{FA42337C-CB68-465E-BDF8-B88F488374A0}" dt="2019-06-04T07:34:17.880" v="839" actId="14100"/>
        <pc:sldMkLst>
          <pc:docMk/>
          <pc:sldMk cId="1804326430" sldId="266"/>
        </pc:sldMkLst>
        <pc:spChg chg="mod">
          <ac:chgData name="Daan Vellinga" userId="dd07eaf6-7f69-435f-816b-de39cdc130ee" providerId="ADAL" clId="{FA42337C-CB68-465E-BDF8-B88F488374A0}" dt="2019-06-04T07:30:25.409" v="749" actId="20577"/>
          <ac:spMkLst>
            <pc:docMk/>
            <pc:sldMk cId="1804326430" sldId="266"/>
            <ac:spMk id="2" creationId="{A14F8A7F-09AF-4296-8A73-91833463CB4F}"/>
          </ac:spMkLst>
        </pc:spChg>
        <pc:picChg chg="add mod">
          <ac:chgData name="Daan Vellinga" userId="dd07eaf6-7f69-435f-816b-de39cdc130ee" providerId="ADAL" clId="{FA42337C-CB68-465E-BDF8-B88F488374A0}" dt="2019-06-03T09:11:14.897" v="307" actId="1076"/>
          <ac:picMkLst>
            <pc:docMk/>
            <pc:sldMk cId="1804326430" sldId="266"/>
            <ac:picMk id="3" creationId="{1BA9EDAA-A22F-4E42-8289-7521D02A4564}"/>
          </ac:picMkLst>
        </pc:picChg>
        <pc:picChg chg="add mod">
          <ac:chgData name="Daan Vellinga" userId="dd07eaf6-7f69-435f-816b-de39cdc130ee" providerId="ADAL" clId="{FA42337C-CB68-465E-BDF8-B88F488374A0}" dt="2019-06-04T07:34:17.880" v="839" actId="14100"/>
          <ac:picMkLst>
            <pc:docMk/>
            <pc:sldMk cId="1804326430" sldId="266"/>
            <ac:picMk id="4" creationId="{E26D1948-9649-4E1C-B017-B533A1E4D6A7}"/>
          </ac:picMkLst>
        </pc:picChg>
      </pc:sldChg>
      <pc:sldChg chg="addSp modSp add">
        <pc:chgData name="Daan Vellinga" userId="dd07eaf6-7f69-435f-816b-de39cdc130ee" providerId="ADAL" clId="{FA42337C-CB68-465E-BDF8-B88F488374A0}" dt="2019-06-04T07:32:11.423" v="828" actId="1076"/>
        <pc:sldMkLst>
          <pc:docMk/>
          <pc:sldMk cId="1536570494" sldId="267"/>
        </pc:sldMkLst>
        <pc:spChg chg="mod">
          <ac:chgData name="Daan Vellinga" userId="dd07eaf6-7f69-435f-816b-de39cdc130ee" providerId="ADAL" clId="{FA42337C-CB68-465E-BDF8-B88F488374A0}" dt="2019-06-04T07:30:31.763" v="762" actId="20577"/>
          <ac:spMkLst>
            <pc:docMk/>
            <pc:sldMk cId="1536570494" sldId="267"/>
            <ac:spMk id="2" creationId="{B7D7D745-9718-4C19-AC6C-BB5F193C5366}"/>
          </ac:spMkLst>
        </pc:spChg>
        <pc:spChg chg="add mod">
          <ac:chgData name="Daan Vellinga" userId="dd07eaf6-7f69-435f-816b-de39cdc130ee" providerId="ADAL" clId="{FA42337C-CB68-465E-BDF8-B88F488374A0}" dt="2019-06-03T09:12:50.227" v="382" actId="20577"/>
          <ac:spMkLst>
            <pc:docMk/>
            <pc:sldMk cId="1536570494" sldId="267"/>
            <ac:spMk id="4" creationId="{4D214088-28E6-4877-B74F-67910C3866CE}"/>
          </ac:spMkLst>
        </pc:spChg>
        <pc:spChg chg="add mod">
          <ac:chgData name="Daan Vellinga" userId="dd07eaf6-7f69-435f-816b-de39cdc130ee" providerId="ADAL" clId="{FA42337C-CB68-465E-BDF8-B88F488374A0}" dt="2019-06-03T09:13:36.076" v="423" actId="1076"/>
          <ac:spMkLst>
            <pc:docMk/>
            <pc:sldMk cId="1536570494" sldId="267"/>
            <ac:spMk id="5" creationId="{E759F7E5-F752-4039-AA6B-210E937E1A5D}"/>
          </ac:spMkLst>
        </pc:spChg>
        <pc:picChg chg="add mod">
          <ac:chgData name="Daan Vellinga" userId="dd07eaf6-7f69-435f-816b-de39cdc130ee" providerId="ADAL" clId="{FA42337C-CB68-465E-BDF8-B88F488374A0}" dt="2019-06-03T09:13:31.733" v="422" actId="1076"/>
          <ac:picMkLst>
            <pc:docMk/>
            <pc:sldMk cId="1536570494" sldId="267"/>
            <ac:picMk id="3" creationId="{B37BE5E6-D122-434E-AAD3-F2514B05B334}"/>
          </ac:picMkLst>
        </pc:picChg>
        <pc:cxnChg chg="add mod">
          <ac:chgData name="Daan Vellinga" userId="dd07eaf6-7f69-435f-816b-de39cdc130ee" providerId="ADAL" clId="{FA42337C-CB68-465E-BDF8-B88F488374A0}" dt="2019-06-04T07:32:11.423" v="828" actId="1076"/>
          <ac:cxnSpMkLst>
            <pc:docMk/>
            <pc:sldMk cId="1536570494" sldId="267"/>
            <ac:cxnSpMk id="7" creationId="{8DCB4A6C-2E16-4BFD-8C15-3B1C16DC1184}"/>
          </ac:cxnSpMkLst>
        </pc:cxnChg>
        <pc:cxnChg chg="add mod">
          <ac:chgData name="Daan Vellinga" userId="dd07eaf6-7f69-435f-816b-de39cdc130ee" providerId="ADAL" clId="{FA42337C-CB68-465E-BDF8-B88F488374A0}" dt="2019-06-03T09:13:58.718" v="425" actId="11529"/>
          <ac:cxnSpMkLst>
            <pc:docMk/>
            <pc:sldMk cId="1536570494" sldId="267"/>
            <ac:cxnSpMk id="9" creationId="{789BA641-4894-47A0-AAE6-D298B4E9BC3A}"/>
          </ac:cxnSpMkLst>
        </pc:cxnChg>
      </pc:sldChg>
      <pc:sldChg chg="addSp delSp modSp add">
        <pc:chgData name="Daan Vellinga" userId="dd07eaf6-7f69-435f-816b-de39cdc130ee" providerId="ADAL" clId="{FA42337C-CB68-465E-BDF8-B88F488374A0}" dt="2019-06-04T07:30:37.660" v="775" actId="20577"/>
        <pc:sldMkLst>
          <pc:docMk/>
          <pc:sldMk cId="2229488368" sldId="268"/>
        </pc:sldMkLst>
        <pc:spChg chg="mod">
          <ac:chgData name="Daan Vellinga" userId="dd07eaf6-7f69-435f-816b-de39cdc130ee" providerId="ADAL" clId="{FA42337C-CB68-465E-BDF8-B88F488374A0}" dt="2019-06-04T07:30:37.660" v="775" actId="20577"/>
          <ac:spMkLst>
            <pc:docMk/>
            <pc:sldMk cId="2229488368" sldId="268"/>
            <ac:spMk id="2" creationId="{9A2950DC-11AF-4526-A77A-26568BD0B0B6}"/>
          </ac:spMkLst>
        </pc:spChg>
        <pc:spChg chg="add del">
          <ac:chgData name="Daan Vellinga" userId="dd07eaf6-7f69-435f-816b-de39cdc130ee" providerId="ADAL" clId="{FA42337C-CB68-465E-BDF8-B88F488374A0}" dt="2019-06-03T09:15:04.089" v="457"/>
          <ac:spMkLst>
            <pc:docMk/>
            <pc:sldMk cId="2229488368" sldId="268"/>
            <ac:spMk id="3" creationId="{06C16FCF-3EE6-47FE-93A8-E21DB0080362}"/>
          </ac:spMkLst>
        </pc:spChg>
        <pc:spChg chg="add del">
          <ac:chgData name="Daan Vellinga" userId="dd07eaf6-7f69-435f-816b-de39cdc130ee" providerId="ADAL" clId="{FA42337C-CB68-465E-BDF8-B88F488374A0}" dt="2019-06-03T09:15:04.089" v="457"/>
          <ac:spMkLst>
            <pc:docMk/>
            <pc:sldMk cId="2229488368" sldId="268"/>
            <ac:spMk id="4" creationId="{96B87B94-6594-4DEC-A469-4DF831E58C49}"/>
          </ac:spMkLst>
        </pc:spChg>
        <pc:spChg chg="add del">
          <ac:chgData name="Daan Vellinga" userId="dd07eaf6-7f69-435f-816b-de39cdc130ee" providerId="ADAL" clId="{FA42337C-CB68-465E-BDF8-B88F488374A0}" dt="2019-06-03T09:15:04.089" v="457"/>
          <ac:spMkLst>
            <pc:docMk/>
            <pc:sldMk cId="2229488368" sldId="268"/>
            <ac:spMk id="5" creationId="{91FC0914-3A36-4B7C-9E36-1128AE3CFA47}"/>
          </ac:spMkLst>
        </pc:spChg>
        <pc:spChg chg="add del">
          <ac:chgData name="Daan Vellinga" userId="dd07eaf6-7f69-435f-816b-de39cdc130ee" providerId="ADAL" clId="{FA42337C-CB68-465E-BDF8-B88F488374A0}" dt="2019-06-03T09:15:04.089" v="457"/>
          <ac:spMkLst>
            <pc:docMk/>
            <pc:sldMk cId="2229488368" sldId="268"/>
            <ac:spMk id="6" creationId="{36B65049-CFEF-484C-BFCB-BF2AA6AE51E8}"/>
          </ac:spMkLst>
        </pc:spChg>
        <pc:spChg chg="add del">
          <ac:chgData name="Daan Vellinga" userId="dd07eaf6-7f69-435f-816b-de39cdc130ee" providerId="ADAL" clId="{FA42337C-CB68-465E-BDF8-B88F488374A0}" dt="2019-06-03T09:15:04.089" v="457"/>
          <ac:spMkLst>
            <pc:docMk/>
            <pc:sldMk cId="2229488368" sldId="268"/>
            <ac:spMk id="7" creationId="{CBB81639-1D58-4923-AFA0-F4C62AFF326D}"/>
          </ac:spMkLst>
        </pc:spChg>
        <pc:spChg chg="add mod">
          <ac:chgData name="Daan Vellinga" userId="dd07eaf6-7f69-435f-816b-de39cdc130ee" providerId="ADAL" clId="{FA42337C-CB68-465E-BDF8-B88F488374A0}" dt="2019-06-03T09:15:20.753" v="459" actId="1076"/>
          <ac:spMkLst>
            <pc:docMk/>
            <pc:sldMk cId="2229488368" sldId="268"/>
            <ac:spMk id="9" creationId="{2D2F92CA-64C3-439A-82B6-667EB91EA5E8}"/>
          </ac:spMkLst>
        </pc:spChg>
        <pc:spChg chg="add mod">
          <ac:chgData name="Daan Vellinga" userId="dd07eaf6-7f69-435f-816b-de39cdc130ee" providerId="ADAL" clId="{FA42337C-CB68-465E-BDF8-B88F488374A0}" dt="2019-06-03T09:15:20.753" v="459" actId="1076"/>
          <ac:spMkLst>
            <pc:docMk/>
            <pc:sldMk cId="2229488368" sldId="268"/>
            <ac:spMk id="10" creationId="{3C6558A2-9E0F-405E-B040-780D57B16D70}"/>
          </ac:spMkLst>
        </pc:spChg>
        <pc:spChg chg="add mod">
          <ac:chgData name="Daan Vellinga" userId="dd07eaf6-7f69-435f-816b-de39cdc130ee" providerId="ADAL" clId="{FA42337C-CB68-465E-BDF8-B88F488374A0}" dt="2019-06-03T09:15:20.753" v="459" actId="1076"/>
          <ac:spMkLst>
            <pc:docMk/>
            <pc:sldMk cId="2229488368" sldId="268"/>
            <ac:spMk id="11" creationId="{08E42664-2ACF-491C-9392-7E50BED74D36}"/>
          </ac:spMkLst>
        </pc:spChg>
        <pc:spChg chg="add mod">
          <ac:chgData name="Daan Vellinga" userId="dd07eaf6-7f69-435f-816b-de39cdc130ee" providerId="ADAL" clId="{FA42337C-CB68-465E-BDF8-B88F488374A0}" dt="2019-06-03T09:15:20.753" v="459" actId="1076"/>
          <ac:spMkLst>
            <pc:docMk/>
            <pc:sldMk cId="2229488368" sldId="268"/>
            <ac:spMk id="12" creationId="{838BD672-611B-4399-96DF-BFDAD597090C}"/>
          </ac:spMkLst>
        </pc:spChg>
        <pc:spChg chg="add mod">
          <ac:chgData name="Daan Vellinga" userId="dd07eaf6-7f69-435f-816b-de39cdc130ee" providerId="ADAL" clId="{FA42337C-CB68-465E-BDF8-B88F488374A0}" dt="2019-06-03T09:15:20.753" v="459" actId="1076"/>
          <ac:spMkLst>
            <pc:docMk/>
            <pc:sldMk cId="2229488368" sldId="268"/>
            <ac:spMk id="13" creationId="{AB85EB71-3B98-4EB0-BA98-7EE72729CD5D}"/>
          </ac:spMkLst>
        </pc:spChg>
        <pc:spChg chg="add mod">
          <ac:chgData name="Daan Vellinga" userId="dd07eaf6-7f69-435f-816b-de39cdc130ee" providerId="ADAL" clId="{FA42337C-CB68-465E-BDF8-B88F488374A0}" dt="2019-06-03T09:15:20.753" v="459" actId="1076"/>
          <ac:spMkLst>
            <pc:docMk/>
            <pc:sldMk cId="2229488368" sldId="268"/>
            <ac:spMk id="14" creationId="{C2229F92-8334-4318-90B7-B211BD990A24}"/>
          </ac:spMkLst>
        </pc:spChg>
        <pc:spChg chg="add mod">
          <ac:chgData name="Daan Vellinga" userId="dd07eaf6-7f69-435f-816b-de39cdc130ee" providerId="ADAL" clId="{FA42337C-CB68-465E-BDF8-B88F488374A0}" dt="2019-06-03T10:43:45.999" v="505" actId="1076"/>
          <ac:spMkLst>
            <pc:docMk/>
            <pc:sldMk cId="2229488368" sldId="268"/>
            <ac:spMk id="24" creationId="{A65EE9E4-C167-4FCD-AED7-9DDE3047E055}"/>
          </ac:spMkLst>
        </pc:spChg>
        <pc:picChg chg="add mod">
          <ac:chgData name="Daan Vellinga" userId="dd07eaf6-7f69-435f-816b-de39cdc130ee" providerId="ADAL" clId="{FA42337C-CB68-465E-BDF8-B88F488374A0}" dt="2019-06-03T09:15:25.353" v="460" actId="1076"/>
          <ac:picMkLst>
            <pc:docMk/>
            <pc:sldMk cId="2229488368" sldId="268"/>
            <ac:picMk id="8" creationId="{DC425F40-78F9-486F-940A-2945308C7CF1}"/>
          </ac:picMkLst>
        </pc:picChg>
        <pc:picChg chg="add mod">
          <ac:chgData name="Daan Vellinga" userId="dd07eaf6-7f69-435f-816b-de39cdc130ee" providerId="ADAL" clId="{FA42337C-CB68-465E-BDF8-B88F488374A0}" dt="2019-06-03T09:19:25.774" v="477" actId="1076"/>
          <ac:picMkLst>
            <pc:docMk/>
            <pc:sldMk cId="2229488368" sldId="268"/>
            <ac:picMk id="15" creationId="{EF201F66-2EB5-4F6C-9FFD-BFBFEFE49D84}"/>
          </ac:picMkLst>
        </pc:picChg>
        <pc:cxnChg chg="add mod">
          <ac:chgData name="Daan Vellinga" userId="dd07eaf6-7f69-435f-816b-de39cdc130ee" providerId="ADAL" clId="{FA42337C-CB68-465E-BDF8-B88F488374A0}" dt="2019-06-03T09:18:31.431" v="471" actId="1076"/>
          <ac:cxnSpMkLst>
            <pc:docMk/>
            <pc:sldMk cId="2229488368" sldId="268"/>
            <ac:cxnSpMk id="17" creationId="{6C42584D-1D32-4CBF-ACB1-B4745BEDAA09}"/>
          </ac:cxnSpMkLst>
        </pc:cxnChg>
        <pc:cxnChg chg="add del">
          <ac:chgData name="Daan Vellinga" userId="dd07eaf6-7f69-435f-816b-de39cdc130ee" providerId="ADAL" clId="{FA42337C-CB68-465E-BDF8-B88F488374A0}" dt="2019-06-03T09:18:27.237" v="470" actId="478"/>
          <ac:cxnSpMkLst>
            <pc:docMk/>
            <pc:sldMk cId="2229488368" sldId="268"/>
            <ac:cxnSpMk id="18" creationId="{1A2A347C-1381-4D85-811F-9A6700510322}"/>
          </ac:cxnSpMkLst>
        </pc:cxnChg>
        <pc:cxnChg chg="add del mod">
          <ac:chgData name="Daan Vellinga" userId="dd07eaf6-7f69-435f-816b-de39cdc130ee" providerId="ADAL" clId="{FA42337C-CB68-465E-BDF8-B88F488374A0}" dt="2019-06-03T09:18:24.906" v="469" actId="478"/>
          <ac:cxnSpMkLst>
            <pc:docMk/>
            <pc:sldMk cId="2229488368" sldId="268"/>
            <ac:cxnSpMk id="19" creationId="{CBA30436-77D1-4CEE-8647-996FEDD44932}"/>
          </ac:cxnSpMkLst>
        </pc:cxnChg>
        <pc:cxnChg chg="add mod">
          <ac:chgData name="Daan Vellinga" userId="dd07eaf6-7f69-435f-816b-de39cdc130ee" providerId="ADAL" clId="{FA42337C-CB68-465E-BDF8-B88F488374A0}" dt="2019-06-03T09:18:54.391" v="473" actId="208"/>
          <ac:cxnSpMkLst>
            <pc:docMk/>
            <pc:sldMk cId="2229488368" sldId="268"/>
            <ac:cxnSpMk id="21" creationId="{EA5E9D09-6833-479D-AE38-BF878575FB48}"/>
          </ac:cxnSpMkLst>
        </pc:cxnChg>
        <pc:cxnChg chg="add mod">
          <ac:chgData name="Daan Vellinga" userId="dd07eaf6-7f69-435f-816b-de39cdc130ee" providerId="ADAL" clId="{FA42337C-CB68-465E-BDF8-B88F488374A0}" dt="2019-06-03T09:19:16.120" v="475" actId="208"/>
          <ac:cxnSpMkLst>
            <pc:docMk/>
            <pc:sldMk cId="2229488368" sldId="268"/>
            <ac:cxnSpMk id="23" creationId="{41AF96B6-AFA2-448B-9DF6-C77E61680DC6}"/>
          </ac:cxnSpMkLst>
        </pc:cxnChg>
      </pc:sldChg>
      <pc:sldChg chg="addSp modSp add">
        <pc:chgData name="Daan Vellinga" userId="dd07eaf6-7f69-435f-816b-de39cdc130ee" providerId="ADAL" clId="{FA42337C-CB68-465E-BDF8-B88F488374A0}" dt="2019-06-04T07:30:46.259" v="794" actId="20577"/>
        <pc:sldMkLst>
          <pc:docMk/>
          <pc:sldMk cId="479430078" sldId="269"/>
        </pc:sldMkLst>
        <pc:spChg chg="mod">
          <ac:chgData name="Daan Vellinga" userId="dd07eaf6-7f69-435f-816b-de39cdc130ee" providerId="ADAL" clId="{FA42337C-CB68-465E-BDF8-B88F488374A0}" dt="2019-06-04T07:30:46.259" v="794" actId="20577"/>
          <ac:spMkLst>
            <pc:docMk/>
            <pc:sldMk cId="479430078" sldId="269"/>
            <ac:spMk id="2" creationId="{A29B9453-CEBB-43FF-8588-0664E4A8DD6C}"/>
          </ac:spMkLst>
        </pc:spChg>
        <pc:picChg chg="add mod">
          <ac:chgData name="Daan Vellinga" userId="dd07eaf6-7f69-435f-816b-de39cdc130ee" providerId="ADAL" clId="{FA42337C-CB68-465E-BDF8-B88F488374A0}" dt="2019-06-03T10:46:49.595" v="544" actId="1076"/>
          <ac:picMkLst>
            <pc:docMk/>
            <pc:sldMk cId="479430078" sldId="269"/>
            <ac:picMk id="3" creationId="{135D41E5-C065-4ECD-B770-6B4A41C3B5EB}"/>
          </ac:picMkLst>
        </pc:picChg>
        <pc:picChg chg="add mod">
          <ac:chgData name="Daan Vellinga" userId="dd07eaf6-7f69-435f-816b-de39cdc130ee" providerId="ADAL" clId="{FA42337C-CB68-465E-BDF8-B88F488374A0}" dt="2019-06-03T10:46:49.595" v="544" actId="1076"/>
          <ac:picMkLst>
            <pc:docMk/>
            <pc:sldMk cId="479430078" sldId="269"/>
            <ac:picMk id="4" creationId="{E2D4E7D2-40BC-4F56-BB9E-963B30ADE148}"/>
          </ac:picMkLst>
        </pc:picChg>
      </pc:sldChg>
      <pc:sldChg chg="addSp delSp modSp add mod setBg">
        <pc:chgData name="Daan Vellinga" userId="dd07eaf6-7f69-435f-816b-de39cdc130ee" providerId="ADAL" clId="{FA42337C-CB68-465E-BDF8-B88F488374A0}" dt="2019-06-04T07:30:53.906" v="806" actId="20577"/>
        <pc:sldMkLst>
          <pc:docMk/>
          <pc:sldMk cId="2493713166" sldId="270"/>
        </pc:sldMkLst>
        <pc:spChg chg="mod">
          <ac:chgData name="Daan Vellinga" userId="dd07eaf6-7f69-435f-816b-de39cdc130ee" providerId="ADAL" clId="{FA42337C-CB68-465E-BDF8-B88F488374A0}" dt="2019-06-04T07:30:53.906" v="806" actId="20577"/>
          <ac:spMkLst>
            <pc:docMk/>
            <pc:sldMk cId="2493713166" sldId="270"/>
            <ac:spMk id="2" creationId="{4B9B9E37-AD17-4AD5-9C03-4146E321B870}"/>
          </ac:spMkLst>
        </pc:spChg>
        <pc:spChg chg="add del">
          <ac:chgData name="Daan Vellinga" userId="dd07eaf6-7f69-435f-816b-de39cdc130ee" providerId="ADAL" clId="{FA42337C-CB68-465E-BDF8-B88F488374A0}" dt="2019-06-03T10:48:23.671" v="602" actId="26606"/>
          <ac:spMkLst>
            <pc:docMk/>
            <pc:sldMk cId="2493713166" sldId="270"/>
            <ac:spMk id="9" creationId="{C4997218-B8DE-468A-8BBD-5F03F73B4886}"/>
          </ac:spMkLst>
        </pc:spChg>
        <pc:spChg chg="add del">
          <ac:chgData name="Daan Vellinga" userId="dd07eaf6-7f69-435f-816b-de39cdc130ee" providerId="ADAL" clId="{FA42337C-CB68-465E-BDF8-B88F488374A0}" dt="2019-06-03T10:48:23.671" v="602" actId="26606"/>
          <ac:spMkLst>
            <pc:docMk/>
            <pc:sldMk cId="2493713166" sldId="270"/>
            <ac:spMk id="17" creationId="{3D249D65-8206-4545-A7C0-703C0B5B299B}"/>
          </ac:spMkLst>
        </pc:spChg>
        <pc:spChg chg="add del">
          <ac:chgData name="Daan Vellinga" userId="dd07eaf6-7f69-435f-816b-de39cdc130ee" providerId="ADAL" clId="{FA42337C-CB68-465E-BDF8-B88F488374A0}" dt="2019-06-03T10:48:23.671" v="602" actId="26606"/>
          <ac:spMkLst>
            <pc:docMk/>
            <pc:sldMk cId="2493713166" sldId="270"/>
            <ac:spMk id="19" creationId="{7F7A6A7D-4668-4543-BAFA-9ABEF0227853}"/>
          </ac:spMkLst>
        </pc:spChg>
        <pc:spChg chg="add">
          <ac:chgData name="Daan Vellinga" userId="dd07eaf6-7f69-435f-816b-de39cdc130ee" providerId="ADAL" clId="{FA42337C-CB68-465E-BDF8-B88F488374A0}" dt="2019-06-03T10:48:23.758" v="603" actId="26606"/>
          <ac:spMkLst>
            <pc:docMk/>
            <pc:sldMk cId="2493713166" sldId="270"/>
            <ac:spMk id="27" creationId="{C4997218-B8DE-468A-8BBD-5F03F73B4886}"/>
          </ac:spMkLst>
        </pc:spChg>
        <pc:spChg chg="add">
          <ac:chgData name="Daan Vellinga" userId="dd07eaf6-7f69-435f-816b-de39cdc130ee" providerId="ADAL" clId="{FA42337C-CB68-465E-BDF8-B88F488374A0}" dt="2019-06-03T10:48:23.758" v="603" actId="26606"/>
          <ac:spMkLst>
            <pc:docMk/>
            <pc:sldMk cId="2493713166" sldId="270"/>
            <ac:spMk id="31" creationId="{BE21B434-AEE3-4BF3-8E0E-A9CC3B4F712F}"/>
          </ac:spMkLst>
        </pc:spChg>
        <pc:spChg chg="add">
          <ac:chgData name="Daan Vellinga" userId="dd07eaf6-7f69-435f-816b-de39cdc130ee" providerId="ADAL" clId="{FA42337C-CB68-465E-BDF8-B88F488374A0}" dt="2019-06-03T10:48:23.758" v="603" actId="26606"/>
          <ac:spMkLst>
            <pc:docMk/>
            <pc:sldMk cId="2493713166" sldId="270"/>
            <ac:spMk id="32" creationId="{1AE3EB4C-9661-425C-954C-1DD6EFBF0816}"/>
          </ac:spMkLst>
        </pc:spChg>
        <pc:picChg chg="add mod ord">
          <ac:chgData name="Daan Vellinga" userId="dd07eaf6-7f69-435f-816b-de39cdc130ee" providerId="ADAL" clId="{FA42337C-CB68-465E-BDF8-B88F488374A0}" dt="2019-06-03T10:48:23.758" v="603" actId="26606"/>
          <ac:picMkLst>
            <pc:docMk/>
            <pc:sldMk cId="2493713166" sldId="270"/>
            <ac:picMk id="3" creationId="{700C226B-7883-4A54-8B8C-0E5DA9819952}"/>
          </ac:picMkLst>
        </pc:picChg>
        <pc:picChg chg="add mod">
          <ac:chgData name="Daan Vellinga" userId="dd07eaf6-7f69-435f-816b-de39cdc130ee" providerId="ADAL" clId="{FA42337C-CB68-465E-BDF8-B88F488374A0}" dt="2019-06-03T10:48:23.758" v="603" actId="26606"/>
          <ac:picMkLst>
            <pc:docMk/>
            <pc:sldMk cId="2493713166" sldId="270"/>
            <ac:picMk id="4" creationId="{7E8D8CDB-F8CC-4946-83EA-AEDD6C3C9309}"/>
          </ac:picMkLst>
        </pc:picChg>
        <pc:picChg chg="add del">
          <ac:chgData name="Daan Vellinga" userId="dd07eaf6-7f69-435f-816b-de39cdc130ee" providerId="ADAL" clId="{FA42337C-CB68-465E-BDF8-B88F488374A0}" dt="2019-06-03T10:48:23.671" v="602" actId="26606"/>
          <ac:picMkLst>
            <pc:docMk/>
            <pc:sldMk cId="2493713166" sldId="270"/>
            <ac:picMk id="11" creationId="{E3BFD388-F2CD-432C-8D7D-936F661CEA9F}"/>
          </ac:picMkLst>
        </pc:picChg>
        <pc:picChg chg="add del">
          <ac:chgData name="Daan Vellinga" userId="dd07eaf6-7f69-435f-816b-de39cdc130ee" providerId="ADAL" clId="{FA42337C-CB68-465E-BDF8-B88F488374A0}" dt="2019-06-03T10:48:23.671" v="602" actId="26606"/>
          <ac:picMkLst>
            <pc:docMk/>
            <pc:sldMk cId="2493713166" sldId="270"/>
            <ac:picMk id="23" creationId="{0C28CC81-D4E1-41F2-8753-458A5EFCC564}"/>
          </ac:picMkLst>
        </pc:picChg>
        <pc:picChg chg="add">
          <ac:chgData name="Daan Vellinga" userId="dd07eaf6-7f69-435f-816b-de39cdc130ee" providerId="ADAL" clId="{FA42337C-CB68-465E-BDF8-B88F488374A0}" dt="2019-06-03T10:48:23.758" v="603" actId="26606"/>
          <ac:picMkLst>
            <pc:docMk/>
            <pc:sldMk cId="2493713166" sldId="270"/>
            <ac:picMk id="28" creationId="{E3BFD388-F2CD-432C-8D7D-936F661CEA9F}"/>
          </ac:picMkLst>
        </pc:picChg>
        <pc:picChg chg="add">
          <ac:chgData name="Daan Vellinga" userId="dd07eaf6-7f69-435f-816b-de39cdc130ee" providerId="ADAL" clId="{FA42337C-CB68-465E-BDF8-B88F488374A0}" dt="2019-06-03T10:48:23.758" v="603" actId="26606"/>
          <ac:picMkLst>
            <pc:docMk/>
            <pc:sldMk cId="2493713166" sldId="270"/>
            <ac:picMk id="34" creationId="{40FE2F51-4E86-4522-BF72-D0CB3C90B875}"/>
          </ac:picMkLst>
        </pc:picChg>
        <pc:cxnChg chg="add del">
          <ac:chgData name="Daan Vellinga" userId="dd07eaf6-7f69-435f-816b-de39cdc130ee" providerId="ADAL" clId="{FA42337C-CB68-465E-BDF8-B88F488374A0}" dt="2019-06-03T10:48:23.671" v="602" actId="26606"/>
          <ac:cxnSpMkLst>
            <pc:docMk/>
            <pc:sldMk cId="2493713166" sldId="270"/>
            <ac:cxnSpMk id="13" creationId="{FFAF575C-D676-470A-A35E-874E96C07630}"/>
          </ac:cxnSpMkLst>
        </pc:cxnChg>
        <pc:cxnChg chg="add del">
          <ac:chgData name="Daan Vellinga" userId="dd07eaf6-7f69-435f-816b-de39cdc130ee" providerId="ADAL" clId="{FA42337C-CB68-465E-BDF8-B88F488374A0}" dt="2019-06-03T10:48:23.671" v="602" actId="26606"/>
          <ac:cxnSpMkLst>
            <pc:docMk/>
            <pc:sldMk cId="2493713166" sldId="270"/>
            <ac:cxnSpMk id="15" creationId="{8620535D-62C0-4ED1-8396-BE226BA35A9D}"/>
          </ac:cxnSpMkLst>
        </pc:cxnChg>
        <pc:cxnChg chg="add del">
          <ac:chgData name="Daan Vellinga" userId="dd07eaf6-7f69-435f-816b-de39cdc130ee" providerId="ADAL" clId="{FA42337C-CB68-465E-BDF8-B88F488374A0}" dt="2019-06-03T10:48:23.671" v="602" actId="26606"/>
          <ac:cxnSpMkLst>
            <pc:docMk/>
            <pc:sldMk cId="2493713166" sldId="270"/>
            <ac:cxnSpMk id="21" creationId="{D066B17F-E1D7-4A9E-A75C-090BE88FDE59}"/>
          </ac:cxnSpMkLst>
        </pc:cxnChg>
        <pc:cxnChg chg="add del">
          <ac:chgData name="Daan Vellinga" userId="dd07eaf6-7f69-435f-816b-de39cdc130ee" providerId="ADAL" clId="{FA42337C-CB68-465E-BDF8-B88F488374A0}" dt="2019-06-03T10:48:23.671" v="602" actId="26606"/>
          <ac:cxnSpMkLst>
            <pc:docMk/>
            <pc:sldMk cId="2493713166" sldId="270"/>
            <ac:cxnSpMk id="25" creationId="{7C2C546E-CBF5-48DF-A42B-BE92568A5BDB}"/>
          </ac:cxnSpMkLst>
        </pc:cxnChg>
        <pc:cxnChg chg="add">
          <ac:chgData name="Daan Vellinga" userId="dd07eaf6-7f69-435f-816b-de39cdc130ee" providerId="ADAL" clId="{FA42337C-CB68-465E-BDF8-B88F488374A0}" dt="2019-06-03T10:48:23.758" v="603" actId="26606"/>
          <ac:cxnSpMkLst>
            <pc:docMk/>
            <pc:sldMk cId="2493713166" sldId="270"/>
            <ac:cxnSpMk id="29" creationId="{FFAF575C-D676-470A-A35E-874E96C07630}"/>
          </ac:cxnSpMkLst>
        </pc:cxnChg>
        <pc:cxnChg chg="add">
          <ac:chgData name="Daan Vellinga" userId="dd07eaf6-7f69-435f-816b-de39cdc130ee" providerId="ADAL" clId="{FA42337C-CB68-465E-BDF8-B88F488374A0}" dt="2019-06-03T10:48:23.758" v="603" actId="26606"/>
          <ac:cxnSpMkLst>
            <pc:docMk/>
            <pc:sldMk cId="2493713166" sldId="270"/>
            <ac:cxnSpMk id="30" creationId="{8620535D-62C0-4ED1-8396-BE226BA35A9D}"/>
          </ac:cxnSpMkLst>
        </pc:cxnChg>
        <pc:cxnChg chg="add">
          <ac:chgData name="Daan Vellinga" userId="dd07eaf6-7f69-435f-816b-de39cdc130ee" providerId="ADAL" clId="{FA42337C-CB68-465E-BDF8-B88F488374A0}" dt="2019-06-03T10:48:23.758" v="603" actId="26606"/>
          <ac:cxnSpMkLst>
            <pc:docMk/>
            <pc:sldMk cId="2493713166" sldId="270"/>
            <ac:cxnSpMk id="33" creationId="{19A95E08-371E-431A-A1B5-F1053438F6B9}"/>
          </ac:cxnSpMkLst>
        </pc:cxnChg>
        <pc:cxnChg chg="add">
          <ac:chgData name="Daan Vellinga" userId="dd07eaf6-7f69-435f-816b-de39cdc130ee" providerId="ADAL" clId="{FA42337C-CB68-465E-BDF8-B88F488374A0}" dt="2019-06-03T10:48:23.758" v="603" actId="26606"/>
          <ac:cxnSpMkLst>
            <pc:docMk/>
            <pc:sldMk cId="2493713166" sldId="270"/>
            <ac:cxnSpMk id="35" creationId="{50DACB0E-DA73-4CE4-900D-0B4EEA2E362B}"/>
          </ac:cxnSpMkLst>
        </pc:cxnChg>
      </pc:sldChg>
      <pc:sldChg chg="addSp delSp modSp add">
        <pc:chgData name="Daan Vellinga" userId="dd07eaf6-7f69-435f-816b-de39cdc130ee" providerId="ADAL" clId="{FA42337C-CB68-465E-BDF8-B88F488374A0}" dt="2019-06-04T07:29:24.481" v="684" actId="14100"/>
        <pc:sldMkLst>
          <pc:docMk/>
          <pc:sldMk cId="1098177596" sldId="271"/>
        </pc:sldMkLst>
        <pc:spChg chg="mod">
          <ac:chgData name="Daan Vellinga" userId="dd07eaf6-7f69-435f-816b-de39cdc130ee" providerId="ADAL" clId="{FA42337C-CB68-465E-BDF8-B88F488374A0}" dt="2019-06-04T07:28:23.346" v="677" actId="20577"/>
          <ac:spMkLst>
            <pc:docMk/>
            <pc:sldMk cId="1098177596" sldId="271"/>
            <ac:spMk id="2" creationId="{D7FEF223-FE1A-4CA4-BC57-B1ECF267374B}"/>
          </ac:spMkLst>
        </pc:spChg>
        <pc:picChg chg="add del mod">
          <ac:chgData name="Daan Vellinga" userId="dd07eaf6-7f69-435f-816b-de39cdc130ee" providerId="ADAL" clId="{FA42337C-CB68-465E-BDF8-B88F488374A0}" dt="2019-06-04T07:28:33.647" v="679" actId="478"/>
          <ac:picMkLst>
            <pc:docMk/>
            <pc:sldMk cId="1098177596" sldId="271"/>
            <ac:picMk id="4" creationId="{AC9D90A4-4960-4DC1-B085-BA5110D852D7}"/>
          </ac:picMkLst>
        </pc:picChg>
        <pc:picChg chg="add mod">
          <ac:chgData name="Daan Vellinga" userId="dd07eaf6-7f69-435f-816b-de39cdc130ee" providerId="ADAL" clId="{FA42337C-CB68-465E-BDF8-B88F488374A0}" dt="2019-06-04T07:29:24.481" v="684" actId="14100"/>
          <ac:picMkLst>
            <pc:docMk/>
            <pc:sldMk cId="1098177596" sldId="271"/>
            <ac:picMk id="6" creationId="{DA24F158-4D64-4C15-9112-C0DD3F7D961C}"/>
          </ac:picMkLst>
        </pc:picChg>
      </pc:sldChg>
      <pc:sldChg chg="add del">
        <pc:chgData name="Daan Vellinga" userId="dd07eaf6-7f69-435f-816b-de39cdc130ee" providerId="ADAL" clId="{FA42337C-CB68-465E-BDF8-B88F488374A0}" dt="2019-06-04T08:33:14.189" v="885" actId="2696"/>
        <pc:sldMkLst>
          <pc:docMk/>
          <pc:sldMk cId="1686321157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33420-F90B-4A83-9043-A6B2CF928DA2}" type="datetimeFigureOut">
              <a:rPr lang="en-GB" smtClean="0"/>
              <a:t>04/06/2019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0F2AF-BCF3-4310-A616-6CEB1454B5AB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31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F2AF-BCF3-4310-A616-6CEB1454B5A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64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14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40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08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74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96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88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09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30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8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03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6/3/2019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04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30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upload.wikimedia.org%2Fwikipedia%2Fcommons%2Fd%2Fd1%2FTwee_verdwijnpunten.png&amp;imgrefurl=https%3A%2F%2Fnl.wikipedia.org%2Fwiki%2FLijnperspectief&amp;docid=nDgFA5z43VPZkM&amp;tbnid=nzi2szHejxWWQM%3A&amp;vet=10ahUKEwiI7fXw7sziAhVsmIsKHZehCDgQMwhTKAEwAQ..i&amp;w=400&amp;h=156&amp;bih=631&amp;biw=1366&amp;q=lijnperspectief&amp;ved=0ahUKEwiI7fXw7sziAhVsmIsKHZehCDgQMwhTKAEwAQ&amp;iact=mrc&amp;uact=8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bg2">
                  <a:lumMod val="10000"/>
                </a:schemeClr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 prstMaterial="matte">
            <a:bevelT w="133350" h="508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9CE0CD-241A-43FE-8A13-BEBAF1F67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071" y="1584552"/>
            <a:ext cx="9099255" cy="2537251"/>
          </a:xfrm>
        </p:spPr>
        <p:txBody>
          <a:bodyPr anchor="ctr">
            <a:normAutofit/>
          </a:bodyPr>
          <a:lstStyle/>
          <a:p>
            <a:pPr algn="ctr"/>
            <a:r>
              <a:rPr lang="nl-NL" sz="8000" dirty="0">
                <a:solidFill>
                  <a:srgbClr val="454545"/>
                </a:solidFill>
              </a:rPr>
              <a:t>BEELDASPECTEN</a:t>
            </a:r>
            <a:endParaRPr lang="en-GB" sz="8000" dirty="0">
              <a:solidFill>
                <a:srgbClr val="454545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8547D57-8309-44AA-B446-AB78D81B8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372" y="3749616"/>
            <a:ext cx="9120954" cy="744373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solidFill>
                  <a:schemeClr val="accent1"/>
                </a:solidFill>
              </a:rPr>
              <a:t>Licht, kleur, ruimte, compositie</a:t>
            </a:r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0FE9B6F-A7A5-454C-A29B-78650855F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00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FEF223-FE1A-4CA4-BC57-B1ECF267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RUIMTE – atmosferisch perspectief</a:t>
            </a:r>
            <a:endParaRPr lang="en-GB" dirty="0"/>
          </a:p>
        </p:txBody>
      </p:sp>
      <p:pic>
        <p:nvPicPr>
          <p:cNvPr id="6" name="Afbeelding 5" descr="Afbeelding met natuur, berg&#10;&#10;Automatisch gegenereerde beschrijving">
            <a:extLst>
              <a:ext uri="{FF2B5EF4-FFF2-40B4-BE49-F238E27FC236}">
                <a16:creationId xmlns:a16="http://schemas.microsoft.com/office/drawing/2014/main" id="{DA24F158-4D64-4C15-9112-C0DD3F7D9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4" y="2562224"/>
            <a:ext cx="11306175" cy="396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77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3EC29-C667-4920-9F1F-E5DCFDFF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RUIMTE - lijnperspectief</a:t>
            </a: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63D80D7-8718-4199-B7D4-EED9D3739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542" y="507610"/>
            <a:ext cx="3902311" cy="3340114"/>
          </a:xfrm>
          <a:prstGeom prst="rect">
            <a:avLst/>
          </a:prstGeom>
        </p:spPr>
      </p:pic>
      <p:pic>
        <p:nvPicPr>
          <p:cNvPr id="1027" name="Picture 3" descr="Afbeeldingsresultaat voor lijnperspectief">
            <a:hlinkClick r:id="rId3"/>
            <a:extLst>
              <a:ext uri="{FF2B5EF4-FFF2-40B4-BE49-F238E27FC236}">
                <a16:creationId xmlns:a16="http://schemas.microsoft.com/office/drawing/2014/main" id="{006C1C3D-817E-44DD-9142-6D4E3F2D0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2" y="2967362"/>
            <a:ext cx="6694570" cy="260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657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47D8C-F154-4B44-A0EE-C98F7123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RUIMTE - standpunt</a:t>
            </a:r>
            <a:endParaRPr lang="en-GB" dirty="0"/>
          </a:p>
        </p:txBody>
      </p:sp>
      <p:pic>
        <p:nvPicPr>
          <p:cNvPr id="6" name="Afbeelding 5" descr="Afbeelding met gras, buiten, schimmels, boom&#10;&#10;Automatisch gegenereerde beschrijving">
            <a:extLst>
              <a:ext uri="{FF2B5EF4-FFF2-40B4-BE49-F238E27FC236}">
                <a16:creationId xmlns:a16="http://schemas.microsoft.com/office/drawing/2014/main" id="{B94EA3FE-F624-4969-8D41-A5663A7D7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86" y="3715735"/>
            <a:ext cx="3504276" cy="2337746"/>
          </a:xfrm>
          <a:prstGeom prst="rect">
            <a:avLst/>
          </a:prstGeom>
        </p:spPr>
      </p:pic>
      <p:pic>
        <p:nvPicPr>
          <p:cNvPr id="8" name="Afbeelding 7" descr="Afbeelding met buiten, persoon, gebouw, man&#10;&#10;Automatisch gegenereerde beschrijving">
            <a:extLst>
              <a:ext uri="{FF2B5EF4-FFF2-40B4-BE49-F238E27FC236}">
                <a16:creationId xmlns:a16="http://schemas.microsoft.com/office/drawing/2014/main" id="{5558D57E-0C2E-425C-A128-351BAC7E1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25" y="2433175"/>
            <a:ext cx="2409149" cy="3620306"/>
          </a:xfrm>
          <a:prstGeom prst="rect">
            <a:avLst/>
          </a:prstGeom>
        </p:spPr>
      </p:pic>
      <p:pic>
        <p:nvPicPr>
          <p:cNvPr id="10" name="Afbeelding 9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2C01BBDD-D480-4A1C-A019-29FC85A87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666" y="3740353"/>
            <a:ext cx="3516279" cy="233774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9DE0D14-D8F8-41EE-ADDF-BB58D8BFDA58}"/>
              </a:ext>
            </a:extLst>
          </p:cNvPr>
          <p:cNvSpPr txBox="1"/>
          <p:nvPr/>
        </p:nvSpPr>
        <p:spPr>
          <a:xfrm>
            <a:off x="1338292" y="6219394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Kikkerperspectief</a:t>
            </a:r>
            <a:endParaRPr lang="en-GB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2FC6685-211E-4808-A878-9D304703B980}"/>
              </a:ext>
            </a:extLst>
          </p:cNvPr>
          <p:cNvSpPr txBox="1"/>
          <p:nvPr/>
        </p:nvSpPr>
        <p:spPr>
          <a:xfrm>
            <a:off x="5151028" y="6219394"/>
            <a:ext cx="188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Vogelperspectief</a:t>
            </a:r>
            <a:endParaRPr lang="en-GB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C39E2FD-E984-430F-9AB8-F18A04F4A9D6}"/>
              </a:ext>
            </a:extLst>
          </p:cNvPr>
          <p:cNvSpPr txBox="1"/>
          <p:nvPr/>
        </p:nvSpPr>
        <p:spPr>
          <a:xfrm>
            <a:off x="8921116" y="6219394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Ooghoogte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929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AD8E45C3-D02F-4812-BB86-E46FC9BB9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47" y="311037"/>
            <a:ext cx="11386203" cy="1935654"/>
          </a:xfrm>
          <a:prstGeom prst="rect">
            <a:avLst/>
          </a:prstGeom>
        </p:spPr>
      </p:pic>
      <p:pic>
        <p:nvPicPr>
          <p:cNvPr id="17" name="Afbeelding 16" descr="Afbeelding met persoon, groep, poseren&#10;&#10;Automatisch gegenereerde beschrijving">
            <a:extLst>
              <a:ext uri="{FF2B5EF4-FFF2-40B4-BE49-F238E27FC236}">
                <a16:creationId xmlns:a16="http://schemas.microsoft.com/office/drawing/2014/main" id="{CCDAF232-E2D1-44E9-B79F-2108082C1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558" y="2435439"/>
            <a:ext cx="1963887" cy="2544756"/>
          </a:xfrm>
          <a:prstGeom prst="rect">
            <a:avLst/>
          </a:prstGeom>
        </p:spPr>
      </p:pic>
      <p:pic>
        <p:nvPicPr>
          <p:cNvPr id="19" name="Afbeelding 18" descr="Afbeelding met binnen&#10;&#10;Automatisch gegenereerde beschrijving">
            <a:extLst>
              <a:ext uri="{FF2B5EF4-FFF2-40B4-BE49-F238E27FC236}">
                <a16:creationId xmlns:a16="http://schemas.microsoft.com/office/drawing/2014/main" id="{CE67843F-E8F3-497B-B2F4-E0D02B40E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776" y="2436502"/>
            <a:ext cx="2424106" cy="179708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CD8F6A8E-846C-4D49-B851-A725A26A9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8926" y="5100688"/>
            <a:ext cx="2752725" cy="1657350"/>
          </a:xfrm>
          <a:prstGeom prst="rect">
            <a:avLst/>
          </a:prstGeom>
        </p:spPr>
      </p:pic>
      <p:pic>
        <p:nvPicPr>
          <p:cNvPr id="27" name="Afbeelding 26" descr="Afbeelding met gras, boom&#10;&#10;Automatisch gegenereerde beschrijving">
            <a:extLst>
              <a:ext uri="{FF2B5EF4-FFF2-40B4-BE49-F238E27FC236}">
                <a16:creationId xmlns:a16="http://schemas.microsoft.com/office/drawing/2014/main" id="{500618D0-7601-4B40-B90E-74DC95B7B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177" y="4386932"/>
            <a:ext cx="2475059" cy="2371106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CD912DB-43BC-4D71-8A3D-EA03E0A45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3172" y="2368384"/>
            <a:ext cx="2240630" cy="3204101"/>
          </a:xfrm>
          <a:prstGeom prst="rect">
            <a:avLst/>
          </a:prstGeom>
        </p:spPr>
      </p:pic>
      <p:pic>
        <p:nvPicPr>
          <p:cNvPr id="35" name="Afbeelding 34" descr="Afbeelding met boek, tekst&#10;&#10;Automatisch gegenereerde beschrijving">
            <a:extLst>
              <a:ext uri="{FF2B5EF4-FFF2-40B4-BE49-F238E27FC236}">
                <a16:creationId xmlns:a16="http://schemas.microsoft.com/office/drawing/2014/main" id="{17D011F4-220C-4EA7-895D-21BA79B0FE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294" y="3479177"/>
            <a:ext cx="2045716" cy="2061657"/>
          </a:xfrm>
          <a:prstGeom prst="rect">
            <a:avLst/>
          </a:prstGeom>
        </p:spPr>
      </p:pic>
      <p:cxnSp>
        <p:nvCxnSpPr>
          <p:cNvPr id="42" name="Rechte verbindingslijn met pijl 41">
            <a:extLst>
              <a:ext uri="{FF2B5EF4-FFF2-40B4-BE49-F238E27FC236}">
                <a16:creationId xmlns:a16="http://schemas.microsoft.com/office/drawing/2014/main" id="{BCA7ADD6-3F86-4CE1-BFB0-E690D77EDD97}"/>
              </a:ext>
            </a:extLst>
          </p:cNvPr>
          <p:cNvCxnSpPr/>
          <p:nvPr/>
        </p:nvCxnSpPr>
        <p:spPr>
          <a:xfrm>
            <a:off x="1447800" y="2246691"/>
            <a:ext cx="0" cy="11823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met pijl 43">
            <a:extLst>
              <a:ext uri="{FF2B5EF4-FFF2-40B4-BE49-F238E27FC236}">
                <a16:creationId xmlns:a16="http://schemas.microsoft.com/office/drawing/2014/main" id="{2080E7C6-165E-47AC-B56D-C14291E8FBC9}"/>
              </a:ext>
            </a:extLst>
          </p:cNvPr>
          <p:cNvCxnSpPr/>
          <p:nvPr/>
        </p:nvCxnSpPr>
        <p:spPr>
          <a:xfrm>
            <a:off x="2838450" y="2144483"/>
            <a:ext cx="0" cy="4621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7EC3BE54-784D-43BE-9C82-F6FD07C49787}"/>
              </a:ext>
            </a:extLst>
          </p:cNvPr>
          <p:cNvCxnSpPr/>
          <p:nvPr/>
        </p:nvCxnSpPr>
        <p:spPr>
          <a:xfrm>
            <a:off x="4901582" y="2246691"/>
            <a:ext cx="0" cy="19868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met pijl 47">
            <a:extLst>
              <a:ext uri="{FF2B5EF4-FFF2-40B4-BE49-F238E27FC236}">
                <a16:creationId xmlns:a16="http://schemas.microsoft.com/office/drawing/2014/main" id="{6CA0E222-3419-42DA-964F-5761E737A755}"/>
              </a:ext>
            </a:extLst>
          </p:cNvPr>
          <p:cNvCxnSpPr/>
          <p:nvPr/>
        </p:nvCxnSpPr>
        <p:spPr>
          <a:xfrm>
            <a:off x="6629400" y="2144483"/>
            <a:ext cx="0" cy="2909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D75C1647-185C-4CC8-B07D-403B625696D4}"/>
              </a:ext>
            </a:extLst>
          </p:cNvPr>
          <p:cNvCxnSpPr/>
          <p:nvPr/>
        </p:nvCxnSpPr>
        <p:spPr>
          <a:xfrm>
            <a:off x="8858250" y="2144483"/>
            <a:ext cx="0" cy="2239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5D04E95F-2582-49E1-AA31-9AF0DB815B15}"/>
              </a:ext>
            </a:extLst>
          </p:cNvPr>
          <p:cNvCxnSpPr/>
          <p:nvPr/>
        </p:nvCxnSpPr>
        <p:spPr>
          <a:xfrm>
            <a:off x="10801350" y="2144483"/>
            <a:ext cx="0" cy="24084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A3A03CF7-F22F-403C-BAFE-6AF6534993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4394" y="6204626"/>
            <a:ext cx="8643938" cy="55245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COMPOSITIE</a:t>
            </a:r>
          </a:p>
        </p:txBody>
      </p:sp>
    </p:spTree>
    <p:extLst>
      <p:ext uri="{BB962C8B-B14F-4D97-AF65-F5344CB8AC3E}">
        <p14:creationId xmlns:p14="http://schemas.microsoft.com/office/powerpoint/2010/main" val="519620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9920E12-0379-4499-8C71-AB258DA6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LICHT</a:t>
            </a:r>
            <a:endParaRPr lang="en-GB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F53249E-02C9-460F-9207-D5F9C4D3B1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48744" y="2282160"/>
            <a:ext cx="5691188" cy="3449637"/>
          </a:xfrm>
        </p:spPr>
      </p:pic>
      <p:pic>
        <p:nvPicPr>
          <p:cNvPr id="8" name="Afbeelding 7" descr="Afbeelding met spiegel, reflectie, weergave, weergeven&#10;&#10;Automatisch gegenereerde beschrijving">
            <a:extLst>
              <a:ext uri="{FF2B5EF4-FFF2-40B4-BE49-F238E27FC236}">
                <a16:creationId xmlns:a16="http://schemas.microsoft.com/office/drawing/2014/main" id="{CDEC1DE8-FEDD-431A-971E-90581936E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090" y="2167641"/>
            <a:ext cx="1839338" cy="1839338"/>
          </a:xfrm>
          <a:prstGeom prst="rect">
            <a:avLst/>
          </a:prstGeom>
        </p:spPr>
      </p:pic>
      <p:pic>
        <p:nvPicPr>
          <p:cNvPr id="10" name="Afbeelding 9" descr="Afbeelding met gebouw, venster&#10;&#10;Automatisch gegenereerde beschrijving">
            <a:extLst>
              <a:ext uri="{FF2B5EF4-FFF2-40B4-BE49-F238E27FC236}">
                <a16:creationId xmlns:a16="http://schemas.microsoft.com/office/drawing/2014/main" id="{E2869E03-2E72-47A8-8AEA-05CE47150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404" y="240654"/>
            <a:ext cx="1843024" cy="1839338"/>
          </a:xfrm>
          <a:prstGeom prst="rect">
            <a:avLst/>
          </a:prstGeom>
        </p:spPr>
      </p:pic>
      <p:pic>
        <p:nvPicPr>
          <p:cNvPr id="12" name="Afbeelding 11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0D85B4E0-EBEA-435A-B752-7C3FBF9A4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228" y="4628141"/>
            <a:ext cx="2982351" cy="1989205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8B65DAB7-E6C9-429E-9D77-2E090C55D92B}"/>
              </a:ext>
            </a:extLst>
          </p:cNvPr>
          <p:cNvSpPr txBox="1"/>
          <p:nvPr/>
        </p:nvSpPr>
        <p:spPr>
          <a:xfrm>
            <a:off x="7776519" y="1111192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kunstlicht</a:t>
            </a:r>
            <a:endParaRPr lang="en-GB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5B13F7B-DB65-4C26-A21A-FEF4547683B9}"/>
              </a:ext>
            </a:extLst>
          </p:cNvPr>
          <p:cNvSpPr txBox="1"/>
          <p:nvPr/>
        </p:nvSpPr>
        <p:spPr>
          <a:xfrm>
            <a:off x="7156621" y="2902644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natuurlijk licht</a:t>
            </a:r>
            <a:endParaRPr lang="en-GB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9B21C71-E723-4C8E-BB7A-0A721CF4B1A2}"/>
              </a:ext>
            </a:extLst>
          </p:cNvPr>
          <p:cNvSpPr txBox="1"/>
          <p:nvPr/>
        </p:nvSpPr>
        <p:spPr>
          <a:xfrm>
            <a:off x="6371225" y="5438077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direct licht</a:t>
            </a:r>
            <a:endParaRPr lang="en-GB" dirty="0"/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4BA5B88D-C228-4609-9149-AAECB2D174AE}"/>
              </a:ext>
            </a:extLst>
          </p:cNvPr>
          <p:cNvCxnSpPr>
            <a:stCxn id="13" idx="3"/>
          </p:cNvCxnSpPr>
          <p:nvPr/>
        </p:nvCxnSpPr>
        <p:spPr>
          <a:xfrm>
            <a:off x="8983901" y="1295858"/>
            <a:ext cx="891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A52F704C-3FAD-4163-88C8-A55C27AE1F86}"/>
              </a:ext>
            </a:extLst>
          </p:cNvPr>
          <p:cNvCxnSpPr/>
          <p:nvPr/>
        </p:nvCxnSpPr>
        <p:spPr>
          <a:xfrm>
            <a:off x="8983901" y="3087310"/>
            <a:ext cx="891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F1471D81-E4B2-456F-9F62-F2D7AD5617D6}"/>
              </a:ext>
            </a:extLst>
          </p:cNvPr>
          <p:cNvCxnSpPr>
            <a:cxnSpLocks/>
          </p:cNvCxnSpPr>
          <p:nvPr/>
        </p:nvCxnSpPr>
        <p:spPr>
          <a:xfrm>
            <a:off x="7649139" y="5622743"/>
            <a:ext cx="680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689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BBE5A-1323-4949-AA33-11605AA74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</a:t>
            </a: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9CEEAE9-4A4B-4827-9915-50F73FAA9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06" y="2233612"/>
            <a:ext cx="4565580" cy="38198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48A2EC5-902E-4A7F-AF5B-ED3BD4E04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035" y="138093"/>
            <a:ext cx="4238919" cy="318251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799157D-3BC2-4A86-B091-7E2F9F30D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035" y="3537396"/>
            <a:ext cx="4238918" cy="31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1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F8A7F-09AF-4296-8A73-91833463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KLEURCONTRAST – licht donker</a:t>
            </a:r>
            <a:endParaRPr lang="en-GB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BA9EDAA-A22F-4E42-8289-7521D02A4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2251075"/>
            <a:ext cx="4351337" cy="315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26D1948-9649-4E1C-B017-B533A1E4D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2251075"/>
            <a:ext cx="3227759" cy="3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32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D7D745-9718-4C19-AC6C-BB5F193C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KLEURCONTRAST – warm koud</a:t>
            </a:r>
            <a:endParaRPr lang="en-GB" dirty="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B37BE5E6-D122-434E-AAD3-F2514B05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71" y="2027772"/>
            <a:ext cx="6239391" cy="402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D214088-28E6-4877-B74F-67910C3866CE}"/>
              </a:ext>
            </a:extLst>
          </p:cNvPr>
          <p:cNvSpPr txBox="1"/>
          <p:nvPr/>
        </p:nvSpPr>
        <p:spPr>
          <a:xfrm>
            <a:off x="8286750" y="804519"/>
            <a:ext cx="1731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Koude kleuren</a:t>
            </a:r>
          </a:p>
          <a:p>
            <a:r>
              <a:rPr lang="nl-NL" dirty="0"/>
              <a:t>- blauw, paars</a:t>
            </a:r>
            <a:endParaRPr lang="en-GB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759F7E5-F752-4039-AA6B-210E937E1A5D}"/>
              </a:ext>
            </a:extLst>
          </p:cNvPr>
          <p:cNvSpPr txBox="1"/>
          <p:nvPr/>
        </p:nvSpPr>
        <p:spPr>
          <a:xfrm>
            <a:off x="8286750" y="4681081"/>
            <a:ext cx="2792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Warme kleuren</a:t>
            </a:r>
          </a:p>
          <a:p>
            <a:r>
              <a:rPr lang="nl-NL" dirty="0"/>
              <a:t>- rood, oranje, geel, groen</a:t>
            </a:r>
            <a:endParaRPr lang="en-GB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8DCB4A6C-2E16-4BFD-8C15-3B1C16DC1184}"/>
              </a:ext>
            </a:extLst>
          </p:cNvPr>
          <p:cNvCxnSpPr/>
          <p:nvPr/>
        </p:nvCxnSpPr>
        <p:spPr>
          <a:xfrm flipV="1">
            <a:off x="5043706" y="1537859"/>
            <a:ext cx="2990850" cy="1978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89BA641-4894-47A0-AAE6-D298B4E9BC3A}"/>
              </a:ext>
            </a:extLst>
          </p:cNvPr>
          <p:cNvCxnSpPr/>
          <p:nvPr/>
        </p:nvCxnSpPr>
        <p:spPr>
          <a:xfrm flipH="1">
            <a:off x="6505575" y="5004246"/>
            <a:ext cx="1495425" cy="323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57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2950DC-11AF-4526-A77A-26568BD0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KLEURCONTRAST - complementair</a:t>
            </a:r>
            <a:endParaRPr lang="en-GB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C425F40-78F9-486F-940A-2945308C7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3" y="3846856"/>
            <a:ext cx="285750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Oval 6">
            <a:extLst>
              <a:ext uri="{FF2B5EF4-FFF2-40B4-BE49-F238E27FC236}">
                <a16:creationId xmlns:a16="http://schemas.microsoft.com/office/drawing/2014/main" id="{2D2F92CA-64C3-439A-82B6-667EB91EA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2863" y="2244725"/>
            <a:ext cx="685800" cy="685800"/>
          </a:xfrm>
          <a:prstGeom prst="ellipse">
            <a:avLst/>
          </a:prstGeom>
          <a:solidFill>
            <a:srgbClr val="FF000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>
              <a:ea typeface="ＭＳ Ｐゴシック" panose="020B0600070205080204" pitchFamily="34" charset="-128"/>
            </a:endParaRPr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3C6558A2-9E0F-405E-B040-780D57B16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950" y="2244725"/>
            <a:ext cx="685800" cy="685800"/>
          </a:xfrm>
          <a:prstGeom prst="ellipse">
            <a:avLst/>
          </a:prstGeom>
          <a:solidFill>
            <a:srgbClr val="06B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>
              <a:ea typeface="ＭＳ Ｐゴシック" panose="020B0600070205080204" pitchFamily="34" charset="-128"/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08E42664-2ACF-491C-9392-7E50BED74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2244725"/>
            <a:ext cx="685800" cy="685800"/>
          </a:xfrm>
          <a:prstGeom prst="ellipse">
            <a:avLst/>
          </a:prstGeom>
          <a:solidFill>
            <a:srgbClr val="1328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>
              <a:ea typeface="ＭＳ Ｐゴシック" panose="020B0600070205080204" pitchFamily="34" charset="-128"/>
            </a:endParaRPr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838BD672-611B-4399-96DF-BFDAD5970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0563" y="2244725"/>
            <a:ext cx="685800" cy="685800"/>
          </a:xfrm>
          <a:prstGeom prst="ellipse">
            <a:avLst/>
          </a:prstGeom>
          <a:solidFill>
            <a:srgbClr val="F261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>
              <a:ea typeface="ＭＳ Ｐゴシック" panose="020B0600070205080204" pitchFamily="34" charset="-128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AB85EB71-3B98-4EB0-BA98-7EE72729C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3950" y="2244725"/>
            <a:ext cx="685800" cy="685800"/>
          </a:xfrm>
          <a:prstGeom prst="ellipse">
            <a:avLst/>
          </a:prstGeom>
          <a:solidFill>
            <a:srgbClr val="F6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>
              <a:ea typeface="ＭＳ Ｐゴシック" panose="020B0600070205080204" pitchFamily="34" charset="-128"/>
            </a:endParaRPr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C2229F92-8334-4318-90B7-B211BD990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0" y="2244725"/>
            <a:ext cx="685800" cy="685800"/>
          </a:xfrm>
          <a:prstGeom prst="ellipse">
            <a:avLst/>
          </a:prstGeom>
          <a:solidFill>
            <a:srgbClr val="6C2AE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1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>
              <a:ea typeface="ＭＳ Ｐゴシック" panose="020B0600070205080204" pitchFamily="34" charset="-128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EF201F66-2EB5-4F6C-9FFD-BFBFEFE4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/>
          <a:stretch>
            <a:fillRect/>
          </a:stretch>
        </p:blipFill>
        <p:spPr bwMode="auto">
          <a:xfrm>
            <a:off x="746125" y="3464528"/>
            <a:ext cx="2559050" cy="26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6C42584D-1D32-4CBF-ACB1-B4745BEDAA09}"/>
              </a:ext>
            </a:extLst>
          </p:cNvPr>
          <p:cNvCxnSpPr/>
          <p:nvPr/>
        </p:nvCxnSpPr>
        <p:spPr>
          <a:xfrm>
            <a:off x="2033587" y="4559643"/>
            <a:ext cx="0" cy="7810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EA5E9D09-6833-479D-AE38-BF878575FB48}"/>
              </a:ext>
            </a:extLst>
          </p:cNvPr>
          <p:cNvCxnSpPr/>
          <p:nvPr/>
        </p:nvCxnSpPr>
        <p:spPr>
          <a:xfrm flipH="1" flipV="1">
            <a:off x="1534696" y="4559643"/>
            <a:ext cx="751304" cy="39052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41AF96B6-AFA2-448B-9DF6-C77E61680DC6}"/>
              </a:ext>
            </a:extLst>
          </p:cNvPr>
          <p:cNvCxnSpPr/>
          <p:nvPr/>
        </p:nvCxnSpPr>
        <p:spPr>
          <a:xfrm flipV="1">
            <a:off x="1733550" y="4559643"/>
            <a:ext cx="765175" cy="39052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A65EE9E4-C167-4FCD-AED7-9DDE3047E055}"/>
              </a:ext>
            </a:extLst>
          </p:cNvPr>
          <p:cNvSpPr txBox="1"/>
          <p:nvPr/>
        </p:nvSpPr>
        <p:spPr>
          <a:xfrm>
            <a:off x="3305175" y="5595592"/>
            <a:ext cx="292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Tegenovergestelde kleuren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9488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B9453-CEBB-43FF-8588-0664E4A8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KLEURCONTRAST - kwaliteitscontrast</a:t>
            </a:r>
            <a:endParaRPr lang="en-GB" dirty="0"/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35D41E5-C065-4ECD-B770-6B4A41C3B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447925"/>
            <a:ext cx="44196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Afbeelding 1">
            <a:extLst>
              <a:ext uri="{FF2B5EF4-FFF2-40B4-BE49-F238E27FC236}">
                <a16:creationId xmlns:a16="http://schemas.microsoft.com/office/drawing/2014/main" id="{E2D4E7D2-40BC-4F56-BB9E-963B30ADE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447925"/>
            <a:ext cx="3157538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430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8">
            <a:extLst>
              <a:ext uri="{FF2B5EF4-FFF2-40B4-BE49-F238E27FC236}">
                <a16:creationId xmlns:a16="http://schemas.microsoft.com/office/drawing/2014/main" id="{C4997218-B8DE-468A-8BBD-5F03F73B4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E3BFD388-F2CD-432C-8D7D-936F661CE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29" name="Straight Connector 12">
            <a:extLst>
              <a:ext uri="{FF2B5EF4-FFF2-40B4-BE49-F238E27FC236}">
                <a16:creationId xmlns:a16="http://schemas.microsoft.com/office/drawing/2014/main" id="{FFAF575C-D676-470A-A35E-874E96C07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14">
            <a:extLst>
              <a:ext uri="{FF2B5EF4-FFF2-40B4-BE49-F238E27FC236}">
                <a16:creationId xmlns:a16="http://schemas.microsoft.com/office/drawing/2014/main" id="{8620535D-62C0-4ED1-8396-BE226BA35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16">
            <a:extLst>
              <a:ext uri="{FF2B5EF4-FFF2-40B4-BE49-F238E27FC236}">
                <a16:creationId xmlns:a16="http://schemas.microsoft.com/office/drawing/2014/main" id="{BE21B434-AEE3-4BF3-8E0E-A9CC3B4F7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1AE3EB4C-9661-425C-954C-1DD6EFBF0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9B9E37-AD17-4AD5-9C03-4146E321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KLEURCONTRAST - </a:t>
            </a:r>
            <a:r>
              <a:rPr lang="en-US" sz="3600" dirty="0" err="1"/>
              <a:t>kwantiteitscontrast</a:t>
            </a:r>
            <a:endParaRPr lang="en-US" sz="3600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E8D8CDB-F8CC-4946-83EA-AEDD6C3C9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3077" y="643992"/>
            <a:ext cx="2778556" cy="349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00C226B-7883-4A54-8B8C-0E5DA9819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5723" y="643992"/>
            <a:ext cx="3093110" cy="349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3" name="Straight Connector 20">
            <a:extLst>
              <a:ext uri="{FF2B5EF4-FFF2-40B4-BE49-F238E27FC236}">
                <a16:creationId xmlns:a16="http://schemas.microsoft.com/office/drawing/2014/main" id="{19A95E08-371E-431A-A1B5-F1053438F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15725" y="4459039"/>
            <a:ext cx="0" cy="55152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4" name="Picture 22">
            <a:extLst>
              <a:ext uri="{FF2B5EF4-FFF2-40B4-BE49-F238E27FC236}">
                <a16:creationId xmlns:a16="http://schemas.microsoft.com/office/drawing/2014/main" id="{40FE2F51-4E86-4522-BF72-D0CB3C90B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35" name="Straight Connector 24">
            <a:extLst>
              <a:ext uri="{FF2B5EF4-FFF2-40B4-BE49-F238E27FC236}">
                <a16:creationId xmlns:a16="http://schemas.microsoft.com/office/drawing/2014/main" id="{50DACB0E-DA73-4CE4-900D-0B4EEA2E3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713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13D7F-3BC7-4C83-9582-A53FF3863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RUIMTE</a:t>
            </a: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A6BEF78-C231-447A-BDD2-215DAEA5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043" y="250333"/>
            <a:ext cx="2474819" cy="31786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E215AA5-F857-4ACC-9CAA-E27BC5C33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831" y="247064"/>
            <a:ext cx="2477364" cy="3181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E6575FD-9514-45AF-AAF0-F8DAD7D22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79" y="2247314"/>
            <a:ext cx="3114675" cy="40005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77C4CC4-0A61-4DA8-BFDA-9E3DEC2677B4}"/>
              </a:ext>
            </a:extLst>
          </p:cNvPr>
          <p:cNvSpPr txBox="1"/>
          <p:nvPr/>
        </p:nvSpPr>
        <p:spPr>
          <a:xfrm>
            <a:off x="1392702" y="6272042"/>
            <a:ext cx="137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Verkleining</a:t>
            </a:r>
            <a:endParaRPr lang="en-GB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652BEE7-39E0-4F4D-BAA3-302188E0740C}"/>
              </a:ext>
            </a:extLst>
          </p:cNvPr>
          <p:cNvSpPr txBox="1"/>
          <p:nvPr/>
        </p:nvSpPr>
        <p:spPr>
          <a:xfrm>
            <a:off x="4642166" y="3617123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Afsnijding</a:t>
            </a:r>
            <a:endParaRPr lang="en-GB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C47B074-6B32-4317-B402-5E88B506E6CF}"/>
              </a:ext>
            </a:extLst>
          </p:cNvPr>
          <p:cNvSpPr txBox="1"/>
          <p:nvPr/>
        </p:nvSpPr>
        <p:spPr>
          <a:xfrm>
            <a:off x="8421348" y="3613854"/>
            <a:ext cx="148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Overlapping</a:t>
            </a:r>
            <a:endParaRPr lang="en-GB" dirty="0"/>
          </a:p>
        </p:txBody>
      </p:sp>
      <p:pic>
        <p:nvPicPr>
          <p:cNvPr id="13" name="Afbeelding 12" descr="Afbeelding met palm, boom, plant, lucht&#10;&#10;Automatisch gegenereerde beschrijving">
            <a:extLst>
              <a:ext uri="{FF2B5EF4-FFF2-40B4-BE49-F238E27FC236}">
                <a16:creationId xmlns:a16="http://schemas.microsoft.com/office/drawing/2014/main" id="{DE499353-8C02-439E-BDE6-B6575F951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859" y="4275061"/>
            <a:ext cx="3155084" cy="23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05332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erie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69</Words>
  <Application>Microsoft Office PowerPoint</Application>
  <PresentationFormat>Breedbeeld</PresentationFormat>
  <Paragraphs>29</Paragraphs>
  <Slides>13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Palatino Linotype</vt:lpstr>
      <vt:lpstr>Galerie</vt:lpstr>
      <vt:lpstr>BEELDASPECTEN</vt:lpstr>
      <vt:lpstr>LICHT</vt:lpstr>
      <vt:lpstr>KLEUR</vt:lpstr>
      <vt:lpstr>KLEURCONTRAST – licht donker</vt:lpstr>
      <vt:lpstr>KLEURCONTRAST – warm koud</vt:lpstr>
      <vt:lpstr>KLEURCONTRAST - complementair</vt:lpstr>
      <vt:lpstr>KLEURCONTRAST - kwaliteitscontrast</vt:lpstr>
      <vt:lpstr>KLEURCONTRAST - kwantiteitscontrast</vt:lpstr>
      <vt:lpstr>RUIMTE</vt:lpstr>
      <vt:lpstr>RUIMTE – atmosferisch perspectief</vt:lpstr>
      <vt:lpstr>RUIMTE - lijnperspectief</vt:lpstr>
      <vt:lpstr>RUIMTE - standpunt</vt:lpstr>
      <vt:lpstr>COMPOSITIE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BEELDASPECTEN</dc:title>
  <dc:creator>Daan Vellinga</dc:creator>
  <cp:lastModifiedBy>Daan Vellinga</cp:lastModifiedBy>
  <cp:revision>1</cp:revision>
  <dcterms:created xsi:type="dcterms:W3CDTF">2019-06-04T07:06:28Z</dcterms:created>
  <dcterms:modified xsi:type="dcterms:W3CDTF">2019-06-04T08:33:18Z</dcterms:modified>
</cp:coreProperties>
</file>