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6" r:id="rId9"/>
    <p:sldId id="267" r:id="rId10"/>
    <p:sldId id="268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7F742-D697-47ED-8C17-902AA5F39AE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6A7D58F-3166-4444-B434-3C44FE84847B}">
      <dgm:prSet/>
      <dgm:spPr/>
      <dgm:t>
        <a:bodyPr/>
        <a:lstStyle/>
        <a:p>
          <a:r>
            <a:rPr lang="nl-NL"/>
            <a:t>Blijf uit de voorraadkasten</a:t>
          </a:r>
          <a:endParaRPr lang="en-US"/>
        </a:p>
      </dgm:t>
    </dgm:pt>
    <dgm:pt modelId="{E695EF82-60F5-4EB2-967B-15F3E714364B}" type="parTrans" cxnId="{DB4A073A-906D-4259-A8B8-FBB61DC898DB}">
      <dgm:prSet/>
      <dgm:spPr/>
      <dgm:t>
        <a:bodyPr/>
        <a:lstStyle/>
        <a:p>
          <a:endParaRPr lang="en-US"/>
        </a:p>
      </dgm:t>
    </dgm:pt>
    <dgm:pt modelId="{D917DE15-28B5-44B0-AEC9-E9E1F11C6E52}" type="sibTrans" cxnId="{DB4A073A-906D-4259-A8B8-FBB61DC898DB}">
      <dgm:prSet/>
      <dgm:spPr/>
      <dgm:t>
        <a:bodyPr/>
        <a:lstStyle/>
        <a:p>
          <a:endParaRPr lang="en-US"/>
        </a:p>
      </dgm:t>
    </dgm:pt>
    <dgm:pt modelId="{2DF435AF-F90A-4D55-8984-19EE332F950D}">
      <dgm:prSet/>
      <dgm:spPr/>
      <dgm:t>
        <a:bodyPr/>
        <a:lstStyle/>
        <a:p>
          <a:r>
            <a:rPr lang="nl-NL"/>
            <a:t>Machine gebruiken? Altijd toestemming vragen</a:t>
          </a:r>
          <a:endParaRPr lang="en-US"/>
        </a:p>
      </dgm:t>
    </dgm:pt>
    <dgm:pt modelId="{5033EF88-E569-4C28-A0B3-F0D24E05EEF1}" type="parTrans" cxnId="{EA3FCACF-C131-408F-882D-1E7C9226DE01}">
      <dgm:prSet/>
      <dgm:spPr/>
      <dgm:t>
        <a:bodyPr/>
        <a:lstStyle/>
        <a:p>
          <a:endParaRPr lang="en-US"/>
        </a:p>
      </dgm:t>
    </dgm:pt>
    <dgm:pt modelId="{F9FC68F1-EDD6-4518-9ABB-764CB9C07AA8}" type="sibTrans" cxnId="{EA3FCACF-C131-408F-882D-1E7C9226DE01}">
      <dgm:prSet/>
      <dgm:spPr/>
      <dgm:t>
        <a:bodyPr/>
        <a:lstStyle/>
        <a:p>
          <a:endParaRPr lang="en-US"/>
        </a:p>
      </dgm:t>
    </dgm:pt>
    <dgm:pt modelId="{C62645CE-0383-4C0F-868D-2ED8F603C349}">
      <dgm:prSet/>
      <dgm:spPr/>
      <dgm:t>
        <a:bodyPr/>
        <a:lstStyle/>
        <a:p>
          <a:r>
            <a:rPr lang="nl-NL"/>
            <a:t>Niet rennen en/of stoeien</a:t>
          </a:r>
          <a:endParaRPr lang="en-US"/>
        </a:p>
      </dgm:t>
    </dgm:pt>
    <dgm:pt modelId="{0DFBA44E-5B6D-4539-A8D5-325F28B4CEF7}" type="parTrans" cxnId="{EF504D01-9501-4DCB-84EB-604A9A16DA32}">
      <dgm:prSet/>
      <dgm:spPr/>
      <dgm:t>
        <a:bodyPr/>
        <a:lstStyle/>
        <a:p>
          <a:endParaRPr lang="en-US"/>
        </a:p>
      </dgm:t>
    </dgm:pt>
    <dgm:pt modelId="{850405BD-3127-4DF4-885F-AD30F8A4BF06}" type="sibTrans" cxnId="{EF504D01-9501-4DCB-84EB-604A9A16DA32}">
      <dgm:prSet/>
      <dgm:spPr/>
      <dgm:t>
        <a:bodyPr/>
        <a:lstStyle/>
        <a:p>
          <a:endParaRPr lang="en-US"/>
        </a:p>
      </dgm:t>
    </dgm:pt>
    <dgm:pt modelId="{E62067FB-5F6C-4AE3-8D1A-7771C4D8A05C}">
      <dgm:prSet/>
      <dgm:spPr/>
      <dgm:t>
        <a:bodyPr/>
        <a:lstStyle/>
        <a:p>
          <a:r>
            <a:rPr lang="nl-NL"/>
            <a:t>Corveetaken</a:t>
          </a:r>
          <a:endParaRPr lang="en-US"/>
        </a:p>
      </dgm:t>
    </dgm:pt>
    <dgm:pt modelId="{267D39E6-1E3A-4442-A4E3-EF13CB03B9D5}" type="parTrans" cxnId="{9F123018-85C5-4A74-BAA8-4B9567C40388}">
      <dgm:prSet/>
      <dgm:spPr/>
      <dgm:t>
        <a:bodyPr/>
        <a:lstStyle/>
        <a:p>
          <a:endParaRPr lang="en-US"/>
        </a:p>
      </dgm:t>
    </dgm:pt>
    <dgm:pt modelId="{1577BABC-568D-4517-BC78-987B6EF47BD0}" type="sibTrans" cxnId="{9F123018-85C5-4A74-BAA8-4B9567C40388}">
      <dgm:prSet/>
      <dgm:spPr/>
      <dgm:t>
        <a:bodyPr/>
        <a:lstStyle/>
        <a:p>
          <a:endParaRPr lang="en-US"/>
        </a:p>
      </dgm:t>
    </dgm:pt>
    <dgm:pt modelId="{3130A5D8-8A27-48D0-BBF6-48FE5A4A13B1}">
      <dgm:prSet/>
      <dgm:spPr/>
      <dgm:t>
        <a:bodyPr/>
        <a:lstStyle/>
        <a:p>
          <a:r>
            <a:rPr lang="nl-NL" dirty="0"/>
            <a:t>Laptop elke les bij aanvang van de les bijhebben</a:t>
          </a:r>
          <a:endParaRPr lang="en-US" dirty="0"/>
        </a:p>
      </dgm:t>
    </dgm:pt>
    <dgm:pt modelId="{9F7003B2-10D3-4F54-AAD7-62705D8E8D53}" type="parTrans" cxnId="{8533EDDB-04C6-48D8-8542-3C9149AEEAA2}">
      <dgm:prSet/>
      <dgm:spPr/>
      <dgm:t>
        <a:bodyPr/>
        <a:lstStyle/>
        <a:p>
          <a:endParaRPr lang="en-US"/>
        </a:p>
      </dgm:t>
    </dgm:pt>
    <dgm:pt modelId="{2F33EDE4-A939-48DF-96DB-BE1B7A7D342A}" type="sibTrans" cxnId="{8533EDDB-04C6-48D8-8542-3C9149AEEAA2}">
      <dgm:prSet/>
      <dgm:spPr/>
      <dgm:t>
        <a:bodyPr/>
        <a:lstStyle/>
        <a:p>
          <a:endParaRPr lang="en-US"/>
        </a:p>
      </dgm:t>
    </dgm:pt>
    <dgm:pt modelId="{35147EF9-E81D-4E11-AFA1-FCFB63D70BF4}" type="pres">
      <dgm:prSet presAssocID="{7587F742-D697-47ED-8C17-902AA5F39AE8}" presName="root" presStyleCnt="0">
        <dgm:presLayoutVars>
          <dgm:dir/>
          <dgm:resizeHandles val="exact"/>
        </dgm:presLayoutVars>
      </dgm:prSet>
      <dgm:spPr/>
    </dgm:pt>
    <dgm:pt modelId="{941515A2-51F7-4AEF-A11E-7F68293F00D0}" type="pres">
      <dgm:prSet presAssocID="{06A7D58F-3166-4444-B434-3C44FE84847B}" presName="compNode" presStyleCnt="0"/>
      <dgm:spPr/>
    </dgm:pt>
    <dgm:pt modelId="{F73F2B59-19A9-4964-B321-28B266541C7B}" type="pres">
      <dgm:prSet presAssocID="{06A7D58F-3166-4444-B434-3C44FE84847B}" presName="bgRect" presStyleLbl="bgShp" presStyleIdx="0" presStyleCnt="5"/>
      <dgm:spPr/>
    </dgm:pt>
    <dgm:pt modelId="{FF7D41D6-8996-4C26-8887-53FB515DDA85}" type="pres">
      <dgm:prSet presAssocID="{06A7D58F-3166-4444-B434-3C44FE84847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WithLightningAndRain"/>
        </a:ext>
      </dgm:extLst>
    </dgm:pt>
    <dgm:pt modelId="{2071C875-2BE9-45C9-AE1B-2F4DFC0AFB49}" type="pres">
      <dgm:prSet presAssocID="{06A7D58F-3166-4444-B434-3C44FE84847B}" presName="spaceRect" presStyleCnt="0"/>
      <dgm:spPr/>
    </dgm:pt>
    <dgm:pt modelId="{48823F94-C7AA-4B33-B585-B6F5AF500AE3}" type="pres">
      <dgm:prSet presAssocID="{06A7D58F-3166-4444-B434-3C44FE84847B}" presName="parTx" presStyleLbl="revTx" presStyleIdx="0" presStyleCnt="5">
        <dgm:presLayoutVars>
          <dgm:chMax val="0"/>
          <dgm:chPref val="0"/>
        </dgm:presLayoutVars>
      </dgm:prSet>
      <dgm:spPr/>
    </dgm:pt>
    <dgm:pt modelId="{F02C0189-EF72-4FB7-9AA2-B93643569EA4}" type="pres">
      <dgm:prSet presAssocID="{D917DE15-28B5-44B0-AEC9-E9E1F11C6E52}" presName="sibTrans" presStyleCnt="0"/>
      <dgm:spPr/>
    </dgm:pt>
    <dgm:pt modelId="{3B226509-34C3-4DDA-B466-2E693389939B}" type="pres">
      <dgm:prSet presAssocID="{2DF435AF-F90A-4D55-8984-19EE332F950D}" presName="compNode" presStyleCnt="0"/>
      <dgm:spPr/>
    </dgm:pt>
    <dgm:pt modelId="{98E38BB4-71FE-4B88-9D1E-1DDD235A1AE8}" type="pres">
      <dgm:prSet presAssocID="{2DF435AF-F90A-4D55-8984-19EE332F950D}" presName="bgRect" presStyleLbl="bgShp" presStyleIdx="1" presStyleCnt="5"/>
      <dgm:spPr/>
    </dgm:pt>
    <dgm:pt modelId="{BD897BA3-2B64-42B7-8FD6-43081FC87FF9}" type="pres">
      <dgm:prSet presAssocID="{2DF435AF-F90A-4D55-8984-19EE332F950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E1C871EB-B02E-441D-9AC5-AAD44B0A99AF}" type="pres">
      <dgm:prSet presAssocID="{2DF435AF-F90A-4D55-8984-19EE332F950D}" presName="spaceRect" presStyleCnt="0"/>
      <dgm:spPr/>
    </dgm:pt>
    <dgm:pt modelId="{58004359-86AE-4877-812A-26244A7ED07D}" type="pres">
      <dgm:prSet presAssocID="{2DF435AF-F90A-4D55-8984-19EE332F950D}" presName="parTx" presStyleLbl="revTx" presStyleIdx="1" presStyleCnt="5">
        <dgm:presLayoutVars>
          <dgm:chMax val="0"/>
          <dgm:chPref val="0"/>
        </dgm:presLayoutVars>
      </dgm:prSet>
      <dgm:spPr/>
    </dgm:pt>
    <dgm:pt modelId="{8BE355FA-91F8-47D5-A7E7-6924E42C97AD}" type="pres">
      <dgm:prSet presAssocID="{F9FC68F1-EDD6-4518-9ABB-764CB9C07AA8}" presName="sibTrans" presStyleCnt="0"/>
      <dgm:spPr/>
    </dgm:pt>
    <dgm:pt modelId="{2F0C8349-5C86-460B-B4C5-F66D6B493619}" type="pres">
      <dgm:prSet presAssocID="{C62645CE-0383-4C0F-868D-2ED8F603C349}" presName="compNode" presStyleCnt="0"/>
      <dgm:spPr/>
    </dgm:pt>
    <dgm:pt modelId="{C98C0A9A-5F1C-48FC-B511-6765E20196BF}" type="pres">
      <dgm:prSet presAssocID="{C62645CE-0383-4C0F-868D-2ED8F603C349}" presName="bgRect" presStyleLbl="bgShp" presStyleIdx="2" presStyleCnt="5"/>
      <dgm:spPr/>
    </dgm:pt>
    <dgm:pt modelId="{86DDA875-BB63-40F6-964C-43CD270E8561}" type="pres">
      <dgm:prSet presAssocID="{C62645CE-0383-4C0F-868D-2ED8F603C34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D4331597-737A-486E-8CF0-AF2098E9D568}" type="pres">
      <dgm:prSet presAssocID="{C62645CE-0383-4C0F-868D-2ED8F603C349}" presName="spaceRect" presStyleCnt="0"/>
      <dgm:spPr/>
    </dgm:pt>
    <dgm:pt modelId="{3D886F2C-EECD-4D6F-9796-B3FBA98AB4ED}" type="pres">
      <dgm:prSet presAssocID="{C62645CE-0383-4C0F-868D-2ED8F603C349}" presName="parTx" presStyleLbl="revTx" presStyleIdx="2" presStyleCnt="5">
        <dgm:presLayoutVars>
          <dgm:chMax val="0"/>
          <dgm:chPref val="0"/>
        </dgm:presLayoutVars>
      </dgm:prSet>
      <dgm:spPr/>
    </dgm:pt>
    <dgm:pt modelId="{03DEF512-13EB-4BC5-9405-CF09C010B83E}" type="pres">
      <dgm:prSet presAssocID="{850405BD-3127-4DF4-885F-AD30F8A4BF06}" presName="sibTrans" presStyleCnt="0"/>
      <dgm:spPr/>
    </dgm:pt>
    <dgm:pt modelId="{DA360355-4401-40AB-B4D1-D808E804CBF1}" type="pres">
      <dgm:prSet presAssocID="{E62067FB-5F6C-4AE3-8D1A-7771C4D8A05C}" presName="compNode" presStyleCnt="0"/>
      <dgm:spPr/>
    </dgm:pt>
    <dgm:pt modelId="{CF7C5F37-A2E7-4717-83BC-5F4E521628A6}" type="pres">
      <dgm:prSet presAssocID="{E62067FB-5F6C-4AE3-8D1A-7771C4D8A05C}" presName="bgRect" presStyleLbl="bgShp" presStyleIdx="3" presStyleCnt="5"/>
      <dgm:spPr/>
    </dgm:pt>
    <dgm:pt modelId="{DC039378-8DDD-4FF8-A1F0-C4297AE3EAEF}" type="pres">
      <dgm:prSet presAssocID="{E62067FB-5F6C-4AE3-8D1A-7771C4D8A05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EBCDC55E-69B7-4DDB-882C-4E06B316E0B1}" type="pres">
      <dgm:prSet presAssocID="{E62067FB-5F6C-4AE3-8D1A-7771C4D8A05C}" presName="spaceRect" presStyleCnt="0"/>
      <dgm:spPr/>
    </dgm:pt>
    <dgm:pt modelId="{39BD6CE3-7BFB-4957-B0AA-A74EDBA331BB}" type="pres">
      <dgm:prSet presAssocID="{E62067FB-5F6C-4AE3-8D1A-7771C4D8A05C}" presName="parTx" presStyleLbl="revTx" presStyleIdx="3" presStyleCnt="5">
        <dgm:presLayoutVars>
          <dgm:chMax val="0"/>
          <dgm:chPref val="0"/>
        </dgm:presLayoutVars>
      </dgm:prSet>
      <dgm:spPr/>
    </dgm:pt>
    <dgm:pt modelId="{D58DE063-0C44-42C0-99D3-0AA2EDE85A28}" type="pres">
      <dgm:prSet presAssocID="{1577BABC-568D-4517-BC78-987B6EF47BD0}" presName="sibTrans" presStyleCnt="0"/>
      <dgm:spPr/>
    </dgm:pt>
    <dgm:pt modelId="{D284AE2F-C4D5-41D0-BB67-02F01F678DFE}" type="pres">
      <dgm:prSet presAssocID="{3130A5D8-8A27-48D0-BBF6-48FE5A4A13B1}" presName="compNode" presStyleCnt="0"/>
      <dgm:spPr/>
    </dgm:pt>
    <dgm:pt modelId="{14E38FCC-6B0E-4CFD-B381-E7FE09A115BE}" type="pres">
      <dgm:prSet presAssocID="{3130A5D8-8A27-48D0-BBF6-48FE5A4A13B1}" presName="bgRect" presStyleLbl="bgShp" presStyleIdx="4" presStyleCnt="5"/>
      <dgm:spPr/>
    </dgm:pt>
    <dgm:pt modelId="{3DC3D993-7976-44E4-B633-65C4D7D3C1DD}" type="pres">
      <dgm:prSet presAssocID="{3130A5D8-8A27-48D0-BBF6-48FE5A4A13B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1C570AA-4787-4FEA-A8A0-6950239DA9ED}" type="pres">
      <dgm:prSet presAssocID="{3130A5D8-8A27-48D0-BBF6-48FE5A4A13B1}" presName="spaceRect" presStyleCnt="0"/>
      <dgm:spPr/>
    </dgm:pt>
    <dgm:pt modelId="{EB2DC76C-62C6-445E-9996-8B0146FB031D}" type="pres">
      <dgm:prSet presAssocID="{3130A5D8-8A27-48D0-BBF6-48FE5A4A13B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F504D01-9501-4DCB-84EB-604A9A16DA32}" srcId="{7587F742-D697-47ED-8C17-902AA5F39AE8}" destId="{C62645CE-0383-4C0F-868D-2ED8F603C349}" srcOrd="2" destOrd="0" parTransId="{0DFBA44E-5B6D-4539-A8D5-325F28B4CEF7}" sibTransId="{850405BD-3127-4DF4-885F-AD30F8A4BF06}"/>
    <dgm:cxn modelId="{DBF9C809-002B-4297-9057-6F2336571D3A}" type="presOf" srcId="{2DF435AF-F90A-4D55-8984-19EE332F950D}" destId="{58004359-86AE-4877-812A-26244A7ED07D}" srcOrd="0" destOrd="0" presId="urn:microsoft.com/office/officeart/2018/2/layout/IconVerticalSolidList"/>
    <dgm:cxn modelId="{694DEF12-A138-4F31-B111-2E476A8D6898}" type="presOf" srcId="{3130A5D8-8A27-48D0-BBF6-48FE5A4A13B1}" destId="{EB2DC76C-62C6-445E-9996-8B0146FB031D}" srcOrd="0" destOrd="0" presId="urn:microsoft.com/office/officeart/2018/2/layout/IconVerticalSolidList"/>
    <dgm:cxn modelId="{9F123018-85C5-4A74-BAA8-4B9567C40388}" srcId="{7587F742-D697-47ED-8C17-902AA5F39AE8}" destId="{E62067FB-5F6C-4AE3-8D1A-7771C4D8A05C}" srcOrd="3" destOrd="0" parTransId="{267D39E6-1E3A-4442-A4E3-EF13CB03B9D5}" sibTransId="{1577BABC-568D-4517-BC78-987B6EF47BD0}"/>
    <dgm:cxn modelId="{DB4A073A-906D-4259-A8B8-FBB61DC898DB}" srcId="{7587F742-D697-47ED-8C17-902AA5F39AE8}" destId="{06A7D58F-3166-4444-B434-3C44FE84847B}" srcOrd="0" destOrd="0" parTransId="{E695EF82-60F5-4EB2-967B-15F3E714364B}" sibTransId="{D917DE15-28B5-44B0-AEC9-E9E1F11C6E52}"/>
    <dgm:cxn modelId="{D85EF446-F7B8-441A-AD33-30DC2582BC78}" type="presOf" srcId="{7587F742-D697-47ED-8C17-902AA5F39AE8}" destId="{35147EF9-E81D-4E11-AFA1-FCFB63D70BF4}" srcOrd="0" destOrd="0" presId="urn:microsoft.com/office/officeart/2018/2/layout/IconVerticalSolidList"/>
    <dgm:cxn modelId="{F8020D70-1984-4553-B8AF-DF5EDB904735}" type="presOf" srcId="{06A7D58F-3166-4444-B434-3C44FE84847B}" destId="{48823F94-C7AA-4B33-B585-B6F5AF500AE3}" srcOrd="0" destOrd="0" presId="urn:microsoft.com/office/officeart/2018/2/layout/IconVerticalSolidList"/>
    <dgm:cxn modelId="{EA3FCACF-C131-408F-882D-1E7C9226DE01}" srcId="{7587F742-D697-47ED-8C17-902AA5F39AE8}" destId="{2DF435AF-F90A-4D55-8984-19EE332F950D}" srcOrd="1" destOrd="0" parTransId="{5033EF88-E569-4C28-A0B3-F0D24E05EEF1}" sibTransId="{F9FC68F1-EDD6-4518-9ABB-764CB9C07AA8}"/>
    <dgm:cxn modelId="{8533EDDB-04C6-48D8-8542-3C9149AEEAA2}" srcId="{7587F742-D697-47ED-8C17-902AA5F39AE8}" destId="{3130A5D8-8A27-48D0-BBF6-48FE5A4A13B1}" srcOrd="4" destOrd="0" parTransId="{9F7003B2-10D3-4F54-AAD7-62705D8E8D53}" sibTransId="{2F33EDE4-A939-48DF-96DB-BE1B7A7D342A}"/>
    <dgm:cxn modelId="{D7F241E6-903C-4D64-AEA8-429F09830229}" type="presOf" srcId="{E62067FB-5F6C-4AE3-8D1A-7771C4D8A05C}" destId="{39BD6CE3-7BFB-4957-B0AA-A74EDBA331BB}" srcOrd="0" destOrd="0" presId="urn:microsoft.com/office/officeart/2018/2/layout/IconVerticalSolidList"/>
    <dgm:cxn modelId="{3E20D2FE-CBA3-4B74-8E99-06E6DD449FCB}" type="presOf" srcId="{C62645CE-0383-4C0F-868D-2ED8F603C349}" destId="{3D886F2C-EECD-4D6F-9796-B3FBA98AB4ED}" srcOrd="0" destOrd="0" presId="urn:microsoft.com/office/officeart/2018/2/layout/IconVerticalSolidList"/>
    <dgm:cxn modelId="{4E525493-891B-4B1A-9B72-3C980888E9EB}" type="presParOf" srcId="{35147EF9-E81D-4E11-AFA1-FCFB63D70BF4}" destId="{941515A2-51F7-4AEF-A11E-7F68293F00D0}" srcOrd="0" destOrd="0" presId="urn:microsoft.com/office/officeart/2018/2/layout/IconVerticalSolidList"/>
    <dgm:cxn modelId="{E2147613-FFD1-4510-81D6-82575A66D0F7}" type="presParOf" srcId="{941515A2-51F7-4AEF-A11E-7F68293F00D0}" destId="{F73F2B59-19A9-4964-B321-28B266541C7B}" srcOrd="0" destOrd="0" presId="urn:microsoft.com/office/officeart/2018/2/layout/IconVerticalSolidList"/>
    <dgm:cxn modelId="{04DE7B14-1F5B-47D3-8390-4D12AE58C3F0}" type="presParOf" srcId="{941515A2-51F7-4AEF-A11E-7F68293F00D0}" destId="{FF7D41D6-8996-4C26-8887-53FB515DDA85}" srcOrd="1" destOrd="0" presId="urn:microsoft.com/office/officeart/2018/2/layout/IconVerticalSolidList"/>
    <dgm:cxn modelId="{90ECD0BB-833B-4F69-9410-6BB7A28243D1}" type="presParOf" srcId="{941515A2-51F7-4AEF-A11E-7F68293F00D0}" destId="{2071C875-2BE9-45C9-AE1B-2F4DFC0AFB49}" srcOrd="2" destOrd="0" presId="urn:microsoft.com/office/officeart/2018/2/layout/IconVerticalSolidList"/>
    <dgm:cxn modelId="{72E2359D-FB2A-4A68-BEC8-D8DE8332272C}" type="presParOf" srcId="{941515A2-51F7-4AEF-A11E-7F68293F00D0}" destId="{48823F94-C7AA-4B33-B585-B6F5AF500AE3}" srcOrd="3" destOrd="0" presId="urn:microsoft.com/office/officeart/2018/2/layout/IconVerticalSolidList"/>
    <dgm:cxn modelId="{BE6F30D2-FF27-4D0D-86FF-09E2F7D26429}" type="presParOf" srcId="{35147EF9-E81D-4E11-AFA1-FCFB63D70BF4}" destId="{F02C0189-EF72-4FB7-9AA2-B93643569EA4}" srcOrd="1" destOrd="0" presId="urn:microsoft.com/office/officeart/2018/2/layout/IconVerticalSolidList"/>
    <dgm:cxn modelId="{420286C4-9CF8-4568-8D49-8AB362810F1F}" type="presParOf" srcId="{35147EF9-E81D-4E11-AFA1-FCFB63D70BF4}" destId="{3B226509-34C3-4DDA-B466-2E693389939B}" srcOrd="2" destOrd="0" presId="urn:microsoft.com/office/officeart/2018/2/layout/IconVerticalSolidList"/>
    <dgm:cxn modelId="{406EC204-9B22-4739-B55B-5A5D7D85AB32}" type="presParOf" srcId="{3B226509-34C3-4DDA-B466-2E693389939B}" destId="{98E38BB4-71FE-4B88-9D1E-1DDD235A1AE8}" srcOrd="0" destOrd="0" presId="urn:microsoft.com/office/officeart/2018/2/layout/IconVerticalSolidList"/>
    <dgm:cxn modelId="{7143D1F5-94D6-4E7D-B967-666B25248817}" type="presParOf" srcId="{3B226509-34C3-4DDA-B466-2E693389939B}" destId="{BD897BA3-2B64-42B7-8FD6-43081FC87FF9}" srcOrd="1" destOrd="0" presId="urn:microsoft.com/office/officeart/2018/2/layout/IconVerticalSolidList"/>
    <dgm:cxn modelId="{FB08421A-DABD-437E-BED9-CECB988D1B2B}" type="presParOf" srcId="{3B226509-34C3-4DDA-B466-2E693389939B}" destId="{E1C871EB-B02E-441D-9AC5-AAD44B0A99AF}" srcOrd="2" destOrd="0" presId="urn:microsoft.com/office/officeart/2018/2/layout/IconVerticalSolidList"/>
    <dgm:cxn modelId="{0E032888-FD78-4302-8614-55FA26073C63}" type="presParOf" srcId="{3B226509-34C3-4DDA-B466-2E693389939B}" destId="{58004359-86AE-4877-812A-26244A7ED07D}" srcOrd="3" destOrd="0" presId="urn:microsoft.com/office/officeart/2018/2/layout/IconVerticalSolidList"/>
    <dgm:cxn modelId="{4B7EF49F-1D0A-43C0-9574-192BB939001E}" type="presParOf" srcId="{35147EF9-E81D-4E11-AFA1-FCFB63D70BF4}" destId="{8BE355FA-91F8-47D5-A7E7-6924E42C97AD}" srcOrd="3" destOrd="0" presId="urn:microsoft.com/office/officeart/2018/2/layout/IconVerticalSolidList"/>
    <dgm:cxn modelId="{0AE5644B-2849-4BB1-9BE8-2B4BA52C89C3}" type="presParOf" srcId="{35147EF9-E81D-4E11-AFA1-FCFB63D70BF4}" destId="{2F0C8349-5C86-460B-B4C5-F66D6B493619}" srcOrd="4" destOrd="0" presId="urn:microsoft.com/office/officeart/2018/2/layout/IconVerticalSolidList"/>
    <dgm:cxn modelId="{FE2A4224-85E0-49F1-AA4C-78A8943A8E68}" type="presParOf" srcId="{2F0C8349-5C86-460B-B4C5-F66D6B493619}" destId="{C98C0A9A-5F1C-48FC-B511-6765E20196BF}" srcOrd="0" destOrd="0" presId="urn:microsoft.com/office/officeart/2018/2/layout/IconVerticalSolidList"/>
    <dgm:cxn modelId="{0AD3DD5F-92CE-41AB-9913-BD0A73855E53}" type="presParOf" srcId="{2F0C8349-5C86-460B-B4C5-F66D6B493619}" destId="{86DDA875-BB63-40F6-964C-43CD270E8561}" srcOrd="1" destOrd="0" presId="urn:microsoft.com/office/officeart/2018/2/layout/IconVerticalSolidList"/>
    <dgm:cxn modelId="{C142E763-E50A-48EF-A978-0B6E34044D49}" type="presParOf" srcId="{2F0C8349-5C86-460B-B4C5-F66D6B493619}" destId="{D4331597-737A-486E-8CF0-AF2098E9D568}" srcOrd="2" destOrd="0" presId="urn:microsoft.com/office/officeart/2018/2/layout/IconVerticalSolidList"/>
    <dgm:cxn modelId="{D5FBCF33-4557-45AD-AEBF-975589764F91}" type="presParOf" srcId="{2F0C8349-5C86-460B-B4C5-F66D6B493619}" destId="{3D886F2C-EECD-4D6F-9796-B3FBA98AB4ED}" srcOrd="3" destOrd="0" presId="urn:microsoft.com/office/officeart/2018/2/layout/IconVerticalSolidList"/>
    <dgm:cxn modelId="{286931BB-0A85-4251-979A-E4788116E005}" type="presParOf" srcId="{35147EF9-E81D-4E11-AFA1-FCFB63D70BF4}" destId="{03DEF512-13EB-4BC5-9405-CF09C010B83E}" srcOrd="5" destOrd="0" presId="urn:microsoft.com/office/officeart/2018/2/layout/IconVerticalSolidList"/>
    <dgm:cxn modelId="{CBAF39EE-DF65-40D4-879D-6637601730F3}" type="presParOf" srcId="{35147EF9-E81D-4E11-AFA1-FCFB63D70BF4}" destId="{DA360355-4401-40AB-B4D1-D808E804CBF1}" srcOrd="6" destOrd="0" presId="urn:microsoft.com/office/officeart/2018/2/layout/IconVerticalSolidList"/>
    <dgm:cxn modelId="{853737B0-459F-4638-8807-28BDB65E4DFB}" type="presParOf" srcId="{DA360355-4401-40AB-B4D1-D808E804CBF1}" destId="{CF7C5F37-A2E7-4717-83BC-5F4E521628A6}" srcOrd="0" destOrd="0" presId="urn:microsoft.com/office/officeart/2018/2/layout/IconVerticalSolidList"/>
    <dgm:cxn modelId="{B9F3E54A-5BA0-445B-A8F2-48E6FFD15648}" type="presParOf" srcId="{DA360355-4401-40AB-B4D1-D808E804CBF1}" destId="{DC039378-8DDD-4FF8-A1F0-C4297AE3EAEF}" srcOrd="1" destOrd="0" presId="urn:microsoft.com/office/officeart/2018/2/layout/IconVerticalSolidList"/>
    <dgm:cxn modelId="{F45F4E74-4F7D-4A4D-B2E6-ADD6B89B5340}" type="presParOf" srcId="{DA360355-4401-40AB-B4D1-D808E804CBF1}" destId="{EBCDC55E-69B7-4DDB-882C-4E06B316E0B1}" srcOrd="2" destOrd="0" presId="urn:microsoft.com/office/officeart/2018/2/layout/IconVerticalSolidList"/>
    <dgm:cxn modelId="{EE8FA19F-97B5-4C97-AC33-33874232527C}" type="presParOf" srcId="{DA360355-4401-40AB-B4D1-D808E804CBF1}" destId="{39BD6CE3-7BFB-4957-B0AA-A74EDBA331BB}" srcOrd="3" destOrd="0" presId="urn:microsoft.com/office/officeart/2018/2/layout/IconVerticalSolidList"/>
    <dgm:cxn modelId="{B43A0D2C-9E6A-4CC9-8AB5-34896D610708}" type="presParOf" srcId="{35147EF9-E81D-4E11-AFA1-FCFB63D70BF4}" destId="{D58DE063-0C44-42C0-99D3-0AA2EDE85A28}" srcOrd="7" destOrd="0" presId="urn:microsoft.com/office/officeart/2018/2/layout/IconVerticalSolidList"/>
    <dgm:cxn modelId="{B8029AEF-11FF-4B8D-BFAE-393C201D11F0}" type="presParOf" srcId="{35147EF9-E81D-4E11-AFA1-FCFB63D70BF4}" destId="{D284AE2F-C4D5-41D0-BB67-02F01F678DFE}" srcOrd="8" destOrd="0" presId="urn:microsoft.com/office/officeart/2018/2/layout/IconVerticalSolidList"/>
    <dgm:cxn modelId="{B87849E2-852F-4909-8115-55AFFA2F279C}" type="presParOf" srcId="{D284AE2F-C4D5-41D0-BB67-02F01F678DFE}" destId="{14E38FCC-6B0E-4CFD-B381-E7FE09A115BE}" srcOrd="0" destOrd="0" presId="urn:microsoft.com/office/officeart/2018/2/layout/IconVerticalSolidList"/>
    <dgm:cxn modelId="{076DF51A-5CD9-4B13-B770-621539D9F112}" type="presParOf" srcId="{D284AE2F-C4D5-41D0-BB67-02F01F678DFE}" destId="{3DC3D993-7976-44E4-B633-65C4D7D3C1DD}" srcOrd="1" destOrd="0" presId="urn:microsoft.com/office/officeart/2018/2/layout/IconVerticalSolidList"/>
    <dgm:cxn modelId="{5AAF5784-23E3-40EF-A5F4-19631E154A11}" type="presParOf" srcId="{D284AE2F-C4D5-41D0-BB67-02F01F678DFE}" destId="{81C570AA-4787-4FEA-A8A0-6950239DA9ED}" srcOrd="2" destOrd="0" presId="urn:microsoft.com/office/officeart/2018/2/layout/IconVerticalSolidList"/>
    <dgm:cxn modelId="{277833C9-F2C9-4D36-A55A-72B089F2BD12}" type="presParOf" srcId="{D284AE2F-C4D5-41D0-BB67-02F01F678DFE}" destId="{EB2DC76C-62C6-445E-9996-8B0146FB031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F2B59-19A9-4964-B321-28B266541C7B}">
      <dsp:nvSpPr>
        <dsp:cNvPr id="0" name=""/>
        <dsp:cNvSpPr/>
      </dsp:nvSpPr>
      <dsp:spPr>
        <a:xfrm>
          <a:off x="0" y="4354"/>
          <a:ext cx="6305550" cy="9274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D41D6-8996-4C26-8887-53FB515DDA85}">
      <dsp:nvSpPr>
        <dsp:cNvPr id="0" name=""/>
        <dsp:cNvSpPr/>
      </dsp:nvSpPr>
      <dsp:spPr>
        <a:xfrm>
          <a:off x="280547" y="213025"/>
          <a:ext cx="510086" cy="5100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23F94-C7AA-4B33-B585-B6F5AF500AE3}">
      <dsp:nvSpPr>
        <dsp:cNvPr id="0" name=""/>
        <dsp:cNvSpPr/>
      </dsp:nvSpPr>
      <dsp:spPr>
        <a:xfrm>
          <a:off x="1071180" y="4354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Blijf uit de voorraadkasten</a:t>
          </a:r>
          <a:endParaRPr lang="en-US" sz="1900" kern="1200"/>
        </a:p>
      </dsp:txBody>
      <dsp:txXfrm>
        <a:off x="1071180" y="4354"/>
        <a:ext cx="5234369" cy="927429"/>
      </dsp:txXfrm>
    </dsp:sp>
    <dsp:sp modelId="{98E38BB4-71FE-4B88-9D1E-1DDD235A1AE8}">
      <dsp:nvSpPr>
        <dsp:cNvPr id="0" name=""/>
        <dsp:cNvSpPr/>
      </dsp:nvSpPr>
      <dsp:spPr>
        <a:xfrm>
          <a:off x="0" y="1163640"/>
          <a:ext cx="6305550" cy="9274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97BA3-2B64-42B7-8FD6-43081FC87FF9}">
      <dsp:nvSpPr>
        <dsp:cNvPr id="0" name=""/>
        <dsp:cNvSpPr/>
      </dsp:nvSpPr>
      <dsp:spPr>
        <a:xfrm>
          <a:off x="280547" y="1372312"/>
          <a:ext cx="510086" cy="5100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04359-86AE-4877-812A-26244A7ED07D}">
      <dsp:nvSpPr>
        <dsp:cNvPr id="0" name=""/>
        <dsp:cNvSpPr/>
      </dsp:nvSpPr>
      <dsp:spPr>
        <a:xfrm>
          <a:off x="1071180" y="116364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Machine gebruiken? Altijd toestemming vragen</a:t>
          </a:r>
          <a:endParaRPr lang="en-US" sz="1900" kern="1200"/>
        </a:p>
      </dsp:txBody>
      <dsp:txXfrm>
        <a:off x="1071180" y="1163640"/>
        <a:ext cx="5234369" cy="927429"/>
      </dsp:txXfrm>
    </dsp:sp>
    <dsp:sp modelId="{C98C0A9A-5F1C-48FC-B511-6765E20196BF}">
      <dsp:nvSpPr>
        <dsp:cNvPr id="0" name=""/>
        <dsp:cNvSpPr/>
      </dsp:nvSpPr>
      <dsp:spPr>
        <a:xfrm>
          <a:off x="0" y="2322927"/>
          <a:ext cx="6305550" cy="9274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DDA875-BB63-40F6-964C-43CD270E8561}">
      <dsp:nvSpPr>
        <dsp:cNvPr id="0" name=""/>
        <dsp:cNvSpPr/>
      </dsp:nvSpPr>
      <dsp:spPr>
        <a:xfrm>
          <a:off x="280547" y="2531598"/>
          <a:ext cx="510086" cy="5100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86F2C-EECD-4D6F-9796-B3FBA98AB4ED}">
      <dsp:nvSpPr>
        <dsp:cNvPr id="0" name=""/>
        <dsp:cNvSpPr/>
      </dsp:nvSpPr>
      <dsp:spPr>
        <a:xfrm>
          <a:off x="1071180" y="2322927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Niet rennen en/of stoeien</a:t>
          </a:r>
          <a:endParaRPr lang="en-US" sz="1900" kern="1200"/>
        </a:p>
      </dsp:txBody>
      <dsp:txXfrm>
        <a:off x="1071180" y="2322927"/>
        <a:ext cx="5234369" cy="927429"/>
      </dsp:txXfrm>
    </dsp:sp>
    <dsp:sp modelId="{CF7C5F37-A2E7-4717-83BC-5F4E521628A6}">
      <dsp:nvSpPr>
        <dsp:cNvPr id="0" name=""/>
        <dsp:cNvSpPr/>
      </dsp:nvSpPr>
      <dsp:spPr>
        <a:xfrm>
          <a:off x="0" y="3482213"/>
          <a:ext cx="6305550" cy="9274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039378-8DDD-4FF8-A1F0-C4297AE3EAEF}">
      <dsp:nvSpPr>
        <dsp:cNvPr id="0" name=""/>
        <dsp:cNvSpPr/>
      </dsp:nvSpPr>
      <dsp:spPr>
        <a:xfrm>
          <a:off x="280547" y="3690885"/>
          <a:ext cx="510086" cy="5100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D6CE3-7BFB-4957-B0AA-A74EDBA331BB}">
      <dsp:nvSpPr>
        <dsp:cNvPr id="0" name=""/>
        <dsp:cNvSpPr/>
      </dsp:nvSpPr>
      <dsp:spPr>
        <a:xfrm>
          <a:off x="1071180" y="3482213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Corveetaken</a:t>
          </a:r>
          <a:endParaRPr lang="en-US" sz="1900" kern="1200"/>
        </a:p>
      </dsp:txBody>
      <dsp:txXfrm>
        <a:off x="1071180" y="3482213"/>
        <a:ext cx="5234369" cy="927429"/>
      </dsp:txXfrm>
    </dsp:sp>
    <dsp:sp modelId="{14E38FCC-6B0E-4CFD-B381-E7FE09A115BE}">
      <dsp:nvSpPr>
        <dsp:cNvPr id="0" name=""/>
        <dsp:cNvSpPr/>
      </dsp:nvSpPr>
      <dsp:spPr>
        <a:xfrm>
          <a:off x="0" y="4641500"/>
          <a:ext cx="6305550" cy="9274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3D993-7976-44E4-B633-65C4D7D3C1DD}">
      <dsp:nvSpPr>
        <dsp:cNvPr id="0" name=""/>
        <dsp:cNvSpPr/>
      </dsp:nvSpPr>
      <dsp:spPr>
        <a:xfrm>
          <a:off x="280547" y="4850172"/>
          <a:ext cx="510086" cy="5100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DC76C-62C6-445E-9996-8B0146FB031D}">
      <dsp:nvSpPr>
        <dsp:cNvPr id="0" name=""/>
        <dsp:cNvSpPr/>
      </dsp:nvSpPr>
      <dsp:spPr>
        <a:xfrm>
          <a:off x="1071180" y="464150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Laptop elke les bij aanvang van de les bijhebben</a:t>
          </a:r>
          <a:endParaRPr lang="en-US" sz="1900" kern="1200" dirty="0"/>
        </a:p>
      </dsp:txBody>
      <dsp:txXfrm>
        <a:off x="1071180" y="4641500"/>
        <a:ext cx="5234369" cy="927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816E90-C5B7-416F-9137-30A597C9B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467282"/>
          </a:xfrm>
        </p:spPr>
        <p:txBody>
          <a:bodyPr anchor="b">
            <a:normAutofit/>
          </a:bodyPr>
          <a:lstStyle/>
          <a:p>
            <a:r>
              <a:rPr lang="nl-NL" sz="8000" dirty="0"/>
              <a:t>ART</a:t>
            </a:r>
            <a:br>
              <a:rPr lang="nl-NL" sz="4400" dirty="0"/>
            </a:br>
            <a:r>
              <a:rPr lang="nl-NL" sz="4400" dirty="0"/>
              <a:t>(examenjaar) </a:t>
            </a:r>
            <a:endParaRPr lang="en-GB" sz="4400" dirty="0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D1ECFFA-493B-4909-A72E-DE587E527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 err="1">
                <a:solidFill>
                  <a:srgbClr val="2A1A00"/>
                </a:solidFill>
              </a:rPr>
              <a:t>LEERjaar</a:t>
            </a:r>
            <a:r>
              <a:rPr lang="nl-NL" sz="1800">
                <a:solidFill>
                  <a:srgbClr val="2A1A00"/>
                </a:solidFill>
              </a:rPr>
              <a:t> 3 KB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3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27179C-76FF-47D8-A51D-52FC8BE5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NieuW!</a:t>
            </a:r>
            <a:endParaRPr lang="en-GB" sz="32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65A825-1800-4591-9452-E0C6CDA00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800" dirty="0"/>
              <a:t>CKV : Cultureel Zelf Portret (CZP ), digitaal portfolio en reflectie.</a:t>
            </a:r>
          </a:p>
          <a:p>
            <a:r>
              <a:rPr lang="nl-NL" sz="1800" dirty="0"/>
              <a:t>Digitaal portfolio opzetten/ aanvullen met CZP,  foto’s eigen werk en reflecties daarop en reflecties op culturele activiteiten (CKV dag).</a:t>
            </a:r>
          </a:p>
          <a:p>
            <a:r>
              <a:rPr lang="nl-NL" sz="1800" dirty="0"/>
              <a:t>Afsluiting van Art met een voldoende (hoort bij het PTA voor vmbo).</a:t>
            </a:r>
          </a:p>
          <a:p>
            <a:endParaRPr lang="nl-NL" sz="1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045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6B80BC-BF85-4468-A310-28CEEB77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EN nog steeds…</a:t>
            </a:r>
            <a:endParaRPr lang="en-GB" sz="32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BEBF3F-D0B9-46DC-9354-3828C1F6E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600" dirty="0"/>
              <a:t>Veel keuzevrijheid </a:t>
            </a:r>
          </a:p>
          <a:p>
            <a:r>
              <a:rPr lang="nl-NL" sz="1600" dirty="0"/>
              <a:t>Website (werediart.jouwweb.nl)</a:t>
            </a:r>
          </a:p>
          <a:p>
            <a:r>
              <a:rPr lang="nl-NL" sz="1600" dirty="0"/>
              <a:t>Portfolio</a:t>
            </a:r>
          </a:p>
          <a:p>
            <a:r>
              <a:rPr lang="nl-NL" sz="1600" dirty="0"/>
              <a:t>Nadruk op proces (dus werkhouding en creativiteit)</a:t>
            </a:r>
            <a:endParaRPr lang="en-GB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063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2C3B48-99E5-4B5C-8E49-15C2A9552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A4671-211B-4B05-BEEA-1D2753DD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87" y="482321"/>
            <a:ext cx="3656581" cy="5571625"/>
          </a:xfrm>
        </p:spPr>
        <p:txBody>
          <a:bodyPr anchor="ctr">
            <a:normAutofit/>
          </a:bodyPr>
          <a:lstStyle/>
          <a:p>
            <a:r>
              <a:rPr lang="nl-NL" dirty="0"/>
              <a:t>Regels</a:t>
            </a:r>
            <a:endParaRPr lang="en-GB" dirty="0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C67B4E51-3288-4A1F-A92C-87C9401ED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E95A6B-F840-413C-9E78-C33C02FFA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9211874-0E15-4647-B3E9-0829A5563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109290"/>
              </p:ext>
            </p:extLst>
          </p:nvPr>
        </p:nvGraphicFramePr>
        <p:xfrm>
          <a:off x="765175" y="481013"/>
          <a:ext cx="6305550" cy="5573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52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2342115"/>
          </a:xfrm>
        </p:spPr>
        <p:txBody>
          <a:bodyPr anchor="b">
            <a:normAutofit/>
          </a:bodyPr>
          <a:lstStyle/>
          <a:p>
            <a:r>
              <a:rPr lang="nl-NL" sz="4800" dirty="0"/>
              <a:t>Eerste opdracht</a:t>
            </a:r>
            <a:br>
              <a:rPr lang="nl-NL" sz="4800" dirty="0"/>
            </a:br>
            <a:r>
              <a:rPr lang="nl-NL" sz="4800" dirty="0"/>
              <a:t>Cultureel Zelf Portret</a:t>
            </a:r>
            <a:endParaRPr lang="en-GB" sz="48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en-GB" sz="1800" dirty="0" err="1">
                <a:solidFill>
                  <a:srgbClr val="2A1A00"/>
                </a:solidFill>
              </a:rPr>
              <a:t>Onderdeel</a:t>
            </a:r>
            <a:r>
              <a:rPr lang="en-GB" sz="1800" dirty="0">
                <a:solidFill>
                  <a:srgbClr val="2A1A00"/>
                </a:solidFill>
              </a:rPr>
              <a:t> Portfolio (PTA </a:t>
            </a:r>
            <a:r>
              <a:rPr lang="en-GB" sz="1800" dirty="0" err="1">
                <a:solidFill>
                  <a:srgbClr val="2A1A00"/>
                </a:solidFill>
              </a:rPr>
              <a:t>onderdeel</a:t>
            </a:r>
            <a:r>
              <a:rPr lang="en-GB" sz="1800" dirty="0">
                <a:solidFill>
                  <a:srgbClr val="2A1A00"/>
                </a:solidFill>
              </a:rPr>
              <a:t>)</a:t>
            </a:r>
          </a:p>
        </p:txBody>
      </p:sp>
      <p:sp>
        <p:nvSpPr>
          <p:cNvPr id="6" name="Ondertitel 2">
            <a:extLst>
              <a:ext uri="{FF2B5EF4-FFF2-40B4-BE49-F238E27FC236}">
                <a16:creationId xmlns:a16="http://schemas.microsoft.com/office/drawing/2014/main" id="{19C32923-E990-43B3-98B9-193A50B928F4}"/>
              </a:ext>
            </a:extLst>
          </p:cNvPr>
          <p:cNvSpPr txBox="1">
            <a:spLocks/>
          </p:cNvSpPr>
          <p:nvPr/>
        </p:nvSpPr>
        <p:spPr>
          <a:xfrm>
            <a:off x="2073314" y="3719686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err="1">
                <a:solidFill>
                  <a:srgbClr val="2A1A00"/>
                </a:solidFill>
              </a:rPr>
              <a:t>Invulformulier</a:t>
            </a:r>
            <a:r>
              <a:rPr lang="en-GB" sz="1800" dirty="0">
                <a:solidFill>
                  <a:srgbClr val="2A1A00"/>
                </a:solidFill>
              </a:rPr>
              <a:t>, start </a:t>
            </a:r>
            <a:r>
              <a:rPr lang="en-GB" sz="1800" dirty="0" err="1">
                <a:solidFill>
                  <a:srgbClr val="2A1A00"/>
                </a:solidFill>
              </a:rPr>
              <a:t>en</a:t>
            </a:r>
            <a:r>
              <a:rPr lang="en-GB" sz="1800" dirty="0">
                <a:solidFill>
                  <a:srgbClr val="2A1A00"/>
                </a:solidFill>
              </a:rPr>
              <a:t> </a:t>
            </a:r>
            <a:r>
              <a:rPr lang="en-GB" sz="1800" dirty="0" err="1">
                <a:solidFill>
                  <a:srgbClr val="2A1A00"/>
                </a:solidFill>
              </a:rPr>
              <a:t>einde</a:t>
            </a:r>
            <a:r>
              <a:rPr lang="en-GB" sz="1800" dirty="0">
                <a:solidFill>
                  <a:srgbClr val="2A1A00"/>
                </a:solidFill>
              </a:rPr>
              <a:t> </a:t>
            </a:r>
            <a:r>
              <a:rPr lang="en-GB" sz="1800" dirty="0" err="1">
                <a:solidFill>
                  <a:srgbClr val="2A1A00"/>
                </a:solidFill>
              </a:rPr>
              <a:t>schooljaar</a:t>
            </a:r>
            <a:r>
              <a:rPr lang="en-GB" sz="1800" dirty="0">
                <a:solidFill>
                  <a:srgbClr val="2A1A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6855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203CF-7116-491D-9D86-52FE64D3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nl-NL" dirty="0"/>
              <a:t>Cultureel Zelf portret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6A4D39-3DED-4E28-B5D6-F095CA5A7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338" y="1643271"/>
            <a:ext cx="10668004" cy="42274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b="1" dirty="0"/>
              <a:t>In dit zelfportret vertel je wat je voorkeuren zijn wat betreft cultuur. </a:t>
            </a:r>
          </a:p>
          <a:p>
            <a:pPr marL="0" indent="0">
              <a:buNone/>
            </a:pPr>
            <a:r>
              <a:rPr lang="nl-NL" sz="2400" b="1" dirty="0"/>
              <a:t>Cultuur is overal om je heen: reclame, muziek, hobby’s, kleding. Iedereen heeft te maken met cultuur.</a:t>
            </a:r>
          </a:p>
          <a:p>
            <a:pPr marL="0" indent="0">
              <a:buNone/>
            </a:pPr>
            <a:r>
              <a:rPr lang="nl-NL" sz="2400" b="1" dirty="0"/>
              <a:t>Omdat dit een onderdeel is van je PTA is het belangrijk dat je de antwoorden in het formulier goed invult. Bij vragen, kom naar je docent.</a:t>
            </a:r>
          </a:p>
          <a:p>
            <a:pPr marL="0" indent="0">
              <a:buNone/>
            </a:pPr>
            <a:endParaRPr lang="nl-NL" sz="2400" b="1" dirty="0"/>
          </a:p>
          <a:p>
            <a:pPr marL="0" indent="0">
              <a:buNone/>
            </a:pPr>
            <a:r>
              <a:rPr lang="nl-NL" sz="2400" b="1" dirty="0"/>
              <a:t>Formulier cultureel zelfportret </a:t>
            </a:r>
            <a:r>
              <a:rPr lang="nl-NL" sz="2400" b="1" u="sng" dirty="0"/>
              <a:t>invullen</a:t>
            </a:r>
            <a:r>
              <a:rPr lang="nl-NL" sz="2400" b="1" dirty="0"/>
              <a:t> en opslaan in je map ART op je laptop (dit wordt je portfolio voor leerjaar 3).</a:t>
            </a:r>
          </a:p>
          <a:p>
            <a:pPr marL="0" indent="0">
              <a:buNone/>
            </a:pPr>
            <a:endParaRPr lang="nl-NL" sz="2400" b="1" dirty="0"/>
          </a:p>
          <a:p>
            <a:pPr marL="0" indent="0">
              <a:buNone/>
            </a:pPr>
            <a:r>
              <a:rPr lang="nl-NL" sz="2400" b="1" dirty="0"/>
              <a:t>Hier vind je het formulier Cultureel Zelf Portret:</a:t>
            </a:r>
          </a:p>
          <a:p>
            <a:pPr marL="0" indent="0">
              <a:buNone/>
            </a:pPr>
            <a:r>
              <a:rPr lang="nl-NL" sz="2400" b="1" u="sng" dirty="0"/>
              <a:t>Magister – ELO – Opdrachten – Cultureel Zelf Portret en reflectie portfolio.</a:t>
            </a:r>
          </a:p>
        </p:txBody>
      </p:sp>
    </p:spTree>
    <p:extLst>
      <p:ext uri="{BB962C8B-B14F-4D97-AF65-F5344CB8AC3E}">
        <p14:creationId xmlns:p14="http://schemas.microsoft.com/office/powerpoint/2010/main" val="1500289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1109508"/>
            <a:ext cx="9031484" cy="2781689"/>
          </a:xfrm>
        </p:spPr>
        <p:txBody>
          <a:bodyPr anchor="b">
            <a:normAutofit/>
          </a:bodyPr>
          <a:lstStyle/>
          <a:p>
            <a:r>
              <a:rPr lang="nl-NL" sz="6000" dirty="0"/>
              <a:t>Tweede opdracht</a:t>
            </a:r>
            <a:br>
              <a:rPr lang="nl-NL" sz="6000" dirty="0"/>
            </a:br>
            <a:r>
              <a:rPr lang="nl-NL" sz="6000" dirty="0"/>
              <a:t>CZP Beeldend, digitaal</a:t>
            </a:r>
            <a:endParaRPr lang="en-GB" sz="60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>
                <a:solidFill>
                  <a:srgbClr val="2A1A00"/>
                </a:solidFill>
              </a:rPr>
              <a:t>Ook onderdeel van het portfolio</a:t>
            </a:r>
            <a:endParaRPr lang="en-GB" sz="1800" dirty="0">
              <a:solidFill>
                <a:srgbClr val="2A1A00"/>
              </a:solidFill>
            </a:endParaRPr>
          </a:p>
        </p:txBody>
      </p:sp>
      <p:sp>
        <p:nvSpPr>
          <p:cNvPr id="6" name="Ondertitel 2">
            <a:extLst>
              <a:ext uri="{FF2B5EF4-FFF2-40B4-BE49-F238E27FC236}">
                <a16:creationId xmlns:a16="http://schemas.microsoft.com/office/drawing/2014/main" id="{49AED8F7-687F-4585-ACD3-660A25F33A9B}"/>
              </a:ext>
            </a:extLst>
          </p:cNvPr>
          <p:cNvSpPr txBox="1">
            <a:spLocks/>
          </p:cNvSpPr>
          <p:nvPr/>
        </p:nvSpPr>
        <p:spPr>
          <a:xfrm>
            <a:off x="2073314" y="4077223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800" dirty="0">
                <a:solidFill>
                  <a:srgbClr val="2A1A00"/>
                </a:solidFill>
              </a:rPr>
              <a:t>Beeldende opdracht.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32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F203CF-7116-491D-9D86-52FE64D3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831554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en-GB" sz="4800" dirty="0"/>
              <a:t>Je </a:t>
            </a:r>
            <a:r>
              <a:rPr lang="en-GB" sz="4800" dirty="0" err="1"/>
              <a:t>culturele</a:t>
            </a:r>
            <a:r>
              <a:rPr lang="en-GB" sz="4800" dirty="0"/>
              <a:t> </a:t>
            </a:r>
            <a:r>
              <a:rPr lang="en-GB" sz="4800" dirty="0" err="1"/>
              <a:t>zelfportret</a:t>
            </a:r>
            <a:r>
              <a:rPr lang="en-GB" sz="4800" dirty="0"/>
              <a:t> </a:t>
            </a:r>
            <a:r>
              <a:rPr lang="en-GB" sz="4800" dirty="0" err="1"/>
              <a:t>beeldend</a:t>
            </a:r>
            <a:endParaRPr lang="en-GB" sz="48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A79ABA3B-3609-40F2-A4EB-22CD7F984305}"/>
              </a:ext>
            </a:extLst>
          </p:cNvPr>
          <p:cNvSpPr txBox="1">
            <a:spLocks/>
          </p:cNvSpPr>
          <p:nvPr/>
        </p:nvSpPr>
        <p:spPr>
          <a:xfrm>
            <a:off x="5200913" y="1153287"/>
            <a:ext cx="6453969" cy="455142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Beeldende uitwerking cultureel zelfportret</a:t>
            </a:r>
          </a:p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Deze uitwerking sla je ook op in je portfolio</a:t>
            </a:r>
          </a:p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Je mag digitale tools gebruiken (PowerPoint, </a:t>
            </a:r>
            <a:r>
              <a:rPr lang="nl-NL" b="1" dirty="0" err="1"/>
              <a:t>Canva</a:t>
            </a:r>
            <a:r>
              <a:rPr lang="nl-NL" b="1" dirty="0"/>
              <a:t>, </a:t>
            </a:r>
            <a:r>
              <a:rPr lang="nl-NL" b="1" dirty="0" err="1"/>
              <a:t>etc</a:t>
            </a:r>
            <a:r>
              <a:rPr lang="nl-NL" b="1" dirty="0"/>
              <a:t>) je mag een filmpje maken maar je mag ook bv een moodboard maken waarvan je een foto maakt.</a:t>
            </a:r>
          </a:p>
        </p:txBody>
      </p:sp>
    </p:spTree>
    <p:extLst>
      <p:ext uri="{BB962C8B-B14F-4D97-AF65-F5344CB8AC3E}">
        <p14:creationId xmlns:p14="http://schemas.microsoft.com/office/powerpoint/2010/main" val="200705455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6EB7EF81C067408977DB21C79DC27B" ma:contentTypeVersion="8" ma:contentTypeDescription="Create a new document." ma:contentTypeScope="" ma:versionID="c503de352ac1191e0e4a117f730347d7">
  <xsd:schema xmlns:xsd="http://www.w3.org/2001/XMLSchema" xmlns:xs="http://www.w3.org/2001/XMLSchema" xmlns:p="http://schemas.microsoft.com/office/2006/metadata/properties" xmlns:ns3="7b79c35a-70e9-4c44-bea5-bc4e12410ca6" targetNamespace="http://schemas.microsoft.com/office/2006/metadata/properties" ma:root="true" ma:fieldsID="c8b506324fc4705bb5df300430130d76" ns3:_="">
    <xsd:import namespace="7b79c35a-70e9-4c44-bea5-bc4e12410c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9c35a-70e9-4c44-bea5-bc4e12410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CA9F8E-C3F2-4519-9F8C-5ECEA710ED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7F401E-BD4D-46C8-9843-9EF210BDEF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79c35a-70e9-4c44-bea5-bc4e12410c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C49503-ED41-45A8-8C81-9E938458268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304</Words>
  <Application>Microsoft Office PowerPoint</Application>
  <PresentationFormat>Breedbeeld</PresentationFormat>
  <Paragraphs>36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ART (examenjaar) </vt:lpstr>
      <vt:lpstr>NieuW!</vt:lpstr>
      <vt:lpstr>EN nog steeds…</vt:lpstr>
      <vt:lpstr>Regels</vt:lpstr>
      <vt:lpstr>Eerste opdracht Cultureel Zelf Portret</vt:lpstr>
      <vt:lpstr>Cultureel Zelf portret</vt:lpstr>
      <vt:lpstr>Tweede opdracht CZP Beeldend, digitaal</vt:lpstr>
      <vt:lpstr>Je culturele zelfportret beeldend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&amp; DESIGN</dc:title>
  <dc:creator>Daan Vellinga</dc:creator>
  <cp:lastModifiedBy>Marleen Scheer</cp:lastModifiedBy>
  <cp:revision>11</cp:revision>
  <dcterms:created xsi:type="dcterms:W3CDTF">2019-08-28T12:04:22Z</dcterms:created>
  <dcterms:modified xsi:type="dcterms:W3CDTF">2020-09-28T13:50:14Z</dcterms:modified>
</cp:coreProperties>
</file>