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6" r:id="rId9"/>
    <p:sldId id="267" r:id="rId10"/>
    <p:sldId id="268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 dirty="0"/>
            <a:t>Laptop elke les bij aanvang van de les bijhebben</a:t>
          </a:r>
          <a:endParaRPr lang="en-US" dirty="0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Laptop elke les bij aanvang van de les bijhebben</a:t>
          </a:r>
          <a:endParaRPr lang="en-US" sz="1900" kern="1200" dirty="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 dirty="0"/>
              <a:t>ART</a:t>
            </a:r>
            <a:br>
              <a:rPr lang="nl-NL" sz="4400" dirty="0"/>
            </a:br>
            <a:r>
              <a:rPr lang="nl-NL" sz="4400" dirty="0"/>
              <a:t>(examenjaar) </a:t>
            </a:r>
            <a:endParaRPr lang="en-GB" sz="4400" dirty="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 err="1">
                <a:solidFill>
                  <a:srgbClr val="2A1A00"/>
                </a:solidFill>
              </a:rPr>
              <a:t>LEERjaar</a:t>
            </a:r>
            <a:r>
              <a:rPr lang="nl-NL" sz="1800">
                <a:solidFill>
                  <a:srgbClr val="2A1A00"/>
                </a:solidFill>
              </a:rPr>
              <a:t> 3 KB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CKV : Cultureel Zelf Portret (CZP ), digitaal portfolio en reflectie.</a:t>
            </a:r>
          </a:p>
          <a:p>
            <a:r>
              <a:rPr lang="nl-NL" sz="1800" dirty="0"/>
              <a:t>Digitaal portfolio opzetten/ aanvullen met CZP,  foto’s eigen werk en reflecties daarop en reflecties op culturele activiteiten (CKV dag).</a:t>
            </a:r>
          </a:p>
          <a:p>
            <a:r>
              <a:rPr lang="nl-NL" sz="1800" dirty="0"/>
              <a:t>Afsluiting van Art met een voldoende (hoort bij het PTA voor vmbo).</a:t>
            </a:r>
          </a:p>
          <a:p>
            <a:endParaRPr lang="nl-NL" sz="1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Portfolio</a:t>
            </a:r>
          </a:p>
          <a:p>
            <a:r>
              <a:rPr lang="nl-NL" sz="1600" dirty="0"/>
              <a:t>Nadruk op proces (dus werkhouding en creativiteit)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10929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2342115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Cultureel Zelf Portret</a:t>
            </a:r>
            <a:endParaRPr lang="en-GB" sz="48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en-GB" sz="1800" dirty="0" err="1">
                <a:solidFill>
                  <a:srgbClr val="2A1A00"/>
                </a:solidFill>
              </a:rPr>
              <a:t>Onderdeel</a:t>
            </a:r>
            <a:r>
              <a:rPr lang="en-GB" sz="1800" dirty="0">
                <a:solidFill>
                  <a:srgbClr val="2A1A00"/>
                </a:solidFill>
              </a:rPr>
              <a:t> Portfolio (PTA </a:t>
            </a:r>
            <a:r>
              <a:rPr lang="en-GB" sz="1800" dirty="0" err="1">
                <a:solidFill>
                  <a:srgbClr val="2A1A00"/>
                </a:solidFill>
              </a:rPr>
              <a:t>onderdeel</a:t>
            </a:r>
            <a:r>
              <a:rPr lang="en-GB" sz="1800" dirty="0">
                <a:solidFill>
                  <a:srgbClr val="2A1A00"/>
                </a:solidFill>
              </a:rPr>
              <a:t>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19C32923-E990-43B3-98B9-193A50B928F4}"/>
              </a:ext>
            </a:extLst>
          </p:cNvPr>
          <p:cNvSpPr txBox="1">
            <a:spLocks/>
          </p:cNvSpPr>
          <p:nvPr/>
        </p:nvSpPr>
        <p:spPr>
          <a:xfrm>
            <a:off x="2073314" y="3719686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>
                <a:solidFill>
                  <a:srgbClr val="2A1A00"/>
                </a:solidFill>
              </a:rPr>
              <a:t>Invulformulier</a:t>
            </a:r>
            <a:r>
              <a:rPr lang="en-GB" sz="1800" dirty="0">
                <a:solidFill>
                  <a:srgbClr val="2A1A00"/>
                </a:solidFill>
              </a:rPr>
              <a:t>, start </a:t>
            </a:r>
            <a:r>
              <a:rPr lang="en-GB" sz="1800" dirty="0" err="1">
                <a:solidFill>
                  <a:srgbClr val="2A1A00"/>
                </a:solidFill>
              </a:rPr>
              <a:t>en</a:t>
            </a:r>
            <a:r>
              <a:rPr lang="en-GB" sz="1800" dirty="0">
                <a:solidFill>
                  <a:srgbClr val="2A1A00"/>
                </a:solidFill>
              </a:rPr>
              <a:t> </a:t>
            </a:r>
            <a:r>
              <a:rPr lang="en-GB" sz="1800" dirty="0" err="1">
                <a:solidFill>
                  <a:srgbClr val="2A1A00"/>
                </a:solidFill>
              </a:rPr>
              <a:t>einde</a:t>
            </a:r>
            <a:r>
              <a:rPr lang="en-GB" sz="1800" dirty="0">
                <a:solidFill>
                  <a:srgbClr val="2A1A00"/>
                </a:solidFill>
              </a:rPr>
              <a:t> </a:t>
            </a:r>
            <a:r>
              <a:rPr lang="en-GB" sz="1800" dirty="0" err="1">
                <a:solidFill>
                  <a:srgbClr val="2A1A00"/>
                </a:solidFill>
              </a:rPr>
              <a:t>schooljaar</a:t>
            </a:r>
            <a:r>
              <a:rPr lang="en-GB" sz="1800" dirty="0">
                <a:solidFill>
                  <a:srgbClr val="2A1A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6855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Cultureel Zelf portret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338" y="1643271"/>
            <a:ext cx="10668004" cy="42274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2400" b="1" dirty="0"/>
              <a:t>In dit zelfportret vertel je wat je voorkeuren zijn wat betreft cultuur. </a:t>
            </a:r>
          </a:p>
          <a:p>
            <a:pPr marL="0" indent="0">
              <a:buNone/>
            </a:pPr>
            <a:r>
              <a:rPr lang="nl-NL" sz="2400" b="1" dirty="0"/>
              <a:t>Cultuur is overal om je heen: reclame, muziek, hobby’s, kleding. Iedereen heeft te maken met cultuur.</a:t>
            </a:r>
          </a:p>
          <a:p>
            <a:pPr marL="0" indent="0">
              <a:buNone/>
            </a:pPr>
            <a:r>
              <a:rPr lang="nl-NL" sz="2400" b="1" dirty="0"/>
              <a:t>Omdat dit een onderdeel is van je PTA is het belangrijk dat je de antwoorden in het formulier goed invult. Bij vragen, kom naar je docent.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r>
              <a:rPr lang="nl-NL" sz="2400" b="1" dirty="0"/>
              <a:t>Formulier cultureel zelfportret </a:t>
            </a:r>
            <a:r>
              <a:rPr lang="nl-NL" sz="2400" b="1" u="sng" dirty="0"/>
              <a:t>invullen</a:t>
            </a:r>
            <a:r>
              <a:rPr lang="nl-NL" sz="2400" b="1" dirty="0"/>
              <a:t> en opslaan in je map ART op je laptop (dit wordt je portfolio voor leerjaar 3).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r>
              <a:rPr lang="nl-NL" sz="2400" b="1" dirty="0"/>
              <a:t>Hier vind je het formulier Cultureel Zelf Portret:</a:t>
            </a:r>
          </a:p>
          <a:p>
            <a:pPr marL="0" indent="0">
              <a:buNone/>
            </a:pPr>
            <a:r>
              <a:rPr lang="nl-NL" sz="2400" b="1" u="sng" dirty="0"/>
              <a:t>Magister – ELO – Opdrachten – Cultureel Zelf Portret en reflectie portfolio.</a:t>
            </a:r>
          </a:p>
        </p:txBody>
      </p:sp>
    </p:spTree>
    <p:extLst>
      <p:ext uri="{BB962C8B-B14F-4D97-AF65-F5344CB8AC3E}">
        <p14:creationId xmlns:p14="http://schemas.microsoft.com/office/powerpoint/2010/main" val="1500289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1109508"/>
            <a:ext cx="9031484" cy="2781689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CZP Beeldend, digitaal</a:t>
            </a:r>
            <a:endParaRPr lang="en-GB" sz="6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Ook onderdeel van het portfolio</a:t>
            </a:r>
            <a:endParaRPr lang="en-GB" sz="1800" dirty="0">
              <a:solidFill>
                <a:srgbClr val="2A1A00"/>
              </a:solidFill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49AED8F7-687F-4585-ACD3-660A25F33A9B}"/>
              </a:ext>
            </a:extLst>
          </p:cNvPr>
          <p:cNvSpPr txBox="1">
            <a:spLocks/>
          </p:cNvSpPr>
          <p:nvPr/>
        </p:nvSpPr>
        <p:spPr>
          <a:xfrm>
            <a:off x="2073314" y="4077223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dirty="0">
                <a:solidFill>
                  <a:srgbClr val="2A1A00"/>
                </a:solidFill>
              </a:rPr>
              <a:t>Beeldende opdracht.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53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831554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en-GB" sz="4800" dirty="0"/>
              <a:t>Je </a:t>
            </a:r>
            <a:r>
              <a:rPr lang="en-GB" sz="4800" dirty="0" err="1"/>
              <a:t>culturele</a:t>
            </a:r>
            <a:r>
              <a:rPr lang="en-GB" sz="4800" dirty="0"/>
              <a:t> </a:t>
            </a:r>
            <a:r>
              <a:rPr lang="en-GB" sz="4800" dirty="0" err="1"/>
              <a:t>zelfportret</a:t>
            </a:r>
            <a:r>
              <a:rPr lang="en-GB" sz="4800" dirty="0"/>
              <a:t> </a:t>
            </a:r>
            <a:r>
              <a:rPr lang="en-GB" sz="4800" dirty="0" err="1"/>
              <a:t>beeldend</a:t>
            </a:r>
            <a:endParaRPr lang="en-GB" sz="48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A79ABA3B-3609-40F2-A4EB-22CD7F984305}"/>
              </a:ext>
            </a:extLst>
          </p:cNvPr>
          <p:cNvSpPr txBox="1">
            <a:spLocks/>
          </p:cNvSpPr>
          <p:nvPr/>
        </p:nvSpPr>
        <p:spPr>
          <a:xfrm>
            <a:off x="5200913" y="1153287"/>
            <a:ext cx="6453969" cy="455142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Beeldende uitwerking cultureel zelfportret</a:t>
            </a:r>
          </a:p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Deze uitwerking sla je ook op in je portfolio</a:t>
            </a:r>
          </a:p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Je mag digitale tools gebruiken (PowerPoint, </a:t>
            </a:r>
            <a:r>
              <a:rPr lang="nl-NL" b="1" dirty="0" err="1"/>
              <a:t>Canva</a:t>
            </a:r>
            <a:r>
              <a:rPr lang="nl-NL" b="1" dirty="0"/>
              <a:t>, </a:t>
            </a:r>
            <a:r>
              <a:rPr lang="nl-NL" b="1" dirty="0" err="1"/>
              <a:t>etc</a:t>
            </a:r>
            <a:r>
              <a:rPr lang="nl-NL" b="1" dirty="0"/>
              <a:t>) je mag een filmpje maken maar je mag ook bv een moodboard maken waarvan je een foto maakt.</a:t>
            </a:r>
          </a:p>
        </p:txBody>
      </p:sp>
    </p:spTree>
    <p:extLst>
      <p:ext uri="{BB962C8B-B14F-4D97-AF65-F5344CB8AC3E}">
        <p14:creationId xmlns:p14="http://schemas.microsoft.com/office/powerpoint/2010/main" val="200705455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304</Words>
  <Application>Microsoft Office PowerPoint</Application>
  <PresentationFormat>Breedbeeld</PresentationFormat>
  <Paragraphs>36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Badge</vt:lpstr>
      <vt:lpstr>ART (examenjaar) </vt:lpstr>
      <vt:lpstr>NieuW!</vt:lpstr>
      <vt:lpstr>EN nog steeds…</vt:lpstr>
      <vt:lpstr>Regels</vt:lpstr>
      <vt:lpstr>Eerste opdracht Cultureel Zelf Portret</vt:lpstr>
      <vt:lpstr>Cultureel Zelf portret</vt:lpstr>
      <vt:lpstr>Tweede opdracht CZP Beeldend, digitaal</vt:lpstr>
      <vt:lpstr>Je culturele zelfportret beeldend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Marleen Scheer</cp:lastModifiedBy>
  <cp:revision>11</cp:revision>
  <dcterms:created xsi:type="dcterms:W3CDTF">2019-08-28T12:04:22Z</dcterms:created>
  <dcterms:modified xsi:type="dcterms:W3CDTF">2020-09-28T13:50:14Z</dcterms:modified>
</cp:coreProperties>
</file>