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57" r:id="rId3"/>
    <p:sldId id="258" r:id="rId4"/>
    <p:sldId id="260" r:id="rId5"/>
    <p:sldId id="259" r:id="rId6"/>
    <p:sldId id="261" r:id="rId7"/>
    <p:sldId id="262" r:id="rId8"/>
    <p:sldId id="264" r:id="rId9"/>
    <p:sldId id="268" r:id="rId10"/>
    <p:sldId id="269" r:id="rId11"/>
    <p:sldId id="270" r:id="rId12"/>
    <p:sldId id="271" r:id="rId13"/>
    <p:sldId id="272" r:id="rId14"/>
    <p:sldId id="265" r:id="rId1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35"/>
    <p:restoredTop sz="94674"/>
  </p:normalViewPr>
  <p:slideViewPr>
    <p:cSldViewPr snapToGrid="0" snapToObjects="1">
      <p:cViewPr varScale="1">
        <p:scale>
          <a:sx n="68" d="100"/>
          <a:sy n="68" d="100"/>
        </p:scale>
        <p:origin x="101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BC5910-4E39-A048-B027-7551338EACDC}" type="datetimeFigureOut">
              <a:rPr lang="nl-NL" smtClean="0"/>
              <a:t>18-1-2021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AF5886-2706-3141-9F56-BAF41967C572}" type="slidenum">
              <a:rPr lang="nl-NL" smtClean="0"/>
              <a:t>‹nr.›</a:t>
            </a:fld>
            <a:endParaRPr lang="nl-NL"/>
          </a:p>
        </p:txBody>
      </p:sp>
    </p:spTree>
    <p:extLst>
      <p:ext uri="{BB962C8B-B14F-4D97-AF65-F5344CB8AC3E}">
        <p14:creationId xmlns:p14="http://schemas.microsoft.com/office/powerpoint/2010/main" val="3308919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EAF5886-2706-3141-9F56-BAF41967C572}" type="slidenum">
              <a:rPr lang="nl-NL" smtClean="0"/>
              <a:t>14</a:t>
            </a:fld>
            <a:endParaRPr lang="nl-NL"/>
          </a:p>
        </p:txBody>
      </p:sp>
    </p:spTree>
    <p:extLst>
      <p:ext uri="{BB962C8B-B14F-4D97-AF65-F5344CB8AC3E}">
        <p14:creationId xmlns:p14="http://schemas.microsoft.com/office/powerpoint/2010/main" val="3995872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06943C-C039-3B4D-8E57-8637BFD6CB3D}"/>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D75B67A-ED21-0B46-93B7-27263B8256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0E671A93-1442-9049-A361-A636C9E9611E}"/>
              </a:ext>
            </a:extLst>
          </p:cNvPr>
          <p:cNvSpPr>
            <a:spLocks noGrp="1"/>
          </p:cNvSpPr>
          <p:nvPr>
            <p:ph type="dt" sz="half" idx="10"/>
          </p:nvPr>
        </p:nvSpPr>
        <p:spPr/>
        <p:txBody>
          <a:bodyPr/>
          <a:lstStyle/>
          <a:p>
            <a:fld id="{802C29DB-0E27-8943-9AB2-E0DA09177E75}" type="datetimeFigureOut">
              <a:rPr lang="nl-NL" smtClean="0"/>
              <a:t>18-1-2021</a:t>
            </a:fld>
            <a:endParaRPr lang="nl-NL"/>
          </a:p>
        </p:txBody>
      </p:sp>
      <p:sp>
        <p:nvSpPr>
          <p:cNvPr id="5" name="Tijdelijke aanduiding voor voettekst 4">
            <a:extLst>
              <a:ext uri="{FF2B5EF4-FFF2-40B4-BE49-F238E27FC236}">
                <a16:creationId xmlns:a16="http://schemas.microsoft.com/office/drawing/2014/main" id="{13C03C42-CF75-4046-8CC2-4E83BEE6292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FD2F4B6-706A-DC4D-AC49-C64167A3B8C9}"/>
              </a:ext>
            </a:extLst>
          </p:cNvPr>
          <p:cNvSpPr>
            <a:spLocks noGrp="1"/>
          </p:cNvSpPr>
          <p:nvPr>
            <p:ph type="sldNum" sz="quarter" idx="12"/>
          </p:nvPr>
        </p:nvSpPr>
        <p:spPr/>
        <p:txBody>
          <a:bodyPr/>
          <a:lstStyle/>
          <a:p>
            <a:fld id="{C92F44A3-E0BC-8344-8B1C-A215E1B7835D}" type="slidenum">
              <a:rPr lang="nl-NL" smtClean="0"/>
              <a:t>‹nr.›</a:t>
            </a:fld>
            <a:endParaRPr lang="nl-NL"/>
          </a:p>
        </p:txBody>
      </p:sp>
    </p:spTree>
    <p:extLst>
      <p:ext uri="{BB962C8B-B14F-4D97-AF65-F5344CB8AC3E}">
        <p14:creationId xmlns:p14="http://schemas.microsoft.com/office/powerpoint/2010/main" val="2323112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CC952D-D9CB-2C48-9502-793449E45A8C}"/>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18335708-B55B-1F45-BFA6-409BC9C56A85}"/>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B24D45E-8893-8C4E-9EC2-1F6F52CDE6A3}"/>
              </a:ext>
            </a:extLst>
          </p:cNvPr>
          <p:cNvSpPr>
            <a:spLocks noGrp="1"/>
          </p:cNvSpPr>
          <p:nvPr>
            <p:ph type="dt" sz="half" idx="10"/>
          </p:nvPr>
        </p:nvSpPr>
        <p:spPr/>
        <p:txBody>
          <a:bodyPr/>
          <a:lstStyle/>
          <a:p>
            <a:fld id="{802C29DB-0E27-8943-9AB2-E0DA09177E75}" type="datetimeFigureOut">
              <a:rPr lang="nl-NL" smtClean="0"/>
              <a:t>18-1-2021</a:t>
            </a:fld>
            <a:endParaRPr lang="nl-NL"/>
          </a:p>
        </p:txBody>
      </p:sp>
      <p:sp>
        <p:nvSpPr>
          <p:cNvPr id="5" name="Tijdelijke aanduiding voor voettekst 4">
            <a:extLst>
              <a:ext uri="{FF2B5EF4-FFF2-40B4-BE49-F238E27FC236}">
                <a16:creationId xmlns:a16="http://schemas.microsoft.com/office/drawing/2014/main" id="{6DBB0341-88F9-3C4E-8520-77457BE0F1D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270F6C5-C968-8547-982D-1B50DD030F5A}"/>
              </a:ext>
            </a:extLst>
          </p:cNvPr>
          <p:cNvSpPr>
            <a:spLocks noGrp="1"/>
          </p:cNvSpPr>
          <p:nvPr>
            <p:ph type="sldNum" sz="quarter" idx="12"/>
          </p:nvPr>
        </p:nvSpPr>
        <p:spPr/>
        <p:txBody>
          <a:bodyPr/>
          <a:lstStyle/>
          <a:p>
            <a:fld id="{C92F44A3-E0BC-8344-8B1C-A215E1B7835D}" type="slidenum">
              <a:rPr lang="nl-NL" smtClean="0"/>
              <a:t>‹nr.›</a:t>
            </a:fld>
            <a:endParaRPr lang="nl-NL"/>
          </a:p>
        </p:txBody>
      </p:sp>
    </p:spTree>
    <p:extLst>
      <p:ext uri="{BB962C8B-B14F-4D97-AF65-F5344CB8AC3E}">
        <p14:creationId xmlns:p14="http://schemas.microsoft.com/office/powerpoint/2010/main" val="2552280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9D30FBF1-4F6A-A040-9713-4B569586BC15}"/>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5292F650-12FE-D64D-8AB3-D9658606D820}"/>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13F76DF-658E-B543-A075-FE3DDF204968}"/>
              </a:ext>
            </a:extLst>
          </p:cNvPr>
          <p:cNvSpPr>
            <a:spLocks noGrp="1"/>
          </p:cNvSpPr>
          <p:nvPr>
            <p:ph type="dt" sz="half" idx="10"/>
          </p:nvPr>
        </p:nvSpPr>
        <p:spPr/>
        <p:txBody>
          <a:bodyPr/>
          <a:lstStyle/>
          <a:p>
            <a:fld id="{802C29DB-0E27-8943-9AB2-E0DA09177E75}" type="datetimeFigureOut">
              <a:rPr lang="nl-NL" smtClean="0"/>
              <a:t>18-1-2021</a:t>
            </a:fld>
            <a:endParaRPr lang="nl-NL"/>
          </a:p>
        </p:txBody>
      </p:sp>
      <p:sp>
        <p:nvSpPr>
          <p:cNvPr id="5" name="Tijdelijke aanduiding voor voettekst 4">
            <a:extLst>
              <a:ext uri="{FF2B5EF4-FFF2-40B4-BE49-F238E27FC236}">
                <a16:creationId xmlns:a16="http://schemas.microsoft.com/office/drawing/2014/main" id="{8423BCFD-FC69-E244-9BCD-8E7CFFFEE19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999C20D-2443-9749-B16B-EE45696A4F80}"/>
              </a:ext>
            </a:extLst>
          </p:cNvPr>
          <p:cNvSpPr>
            <a:spLocks noGrp="1"/>
          </p:cNvSpPr>
          <p:nvPr>
            <p:ph type="sldNum" sz="quarter" idx="12"/>
          </p:nvPr>
        </p:nvSpPr>
        <p:spPr/>
        <p:txBody>
          <a:bodyPr/>
          <a:lstStyle/>
          <a:p>
            <a:fld id="{C92F44A3-E0BC-8344-8B1C-A215E1B7835D}" type="slidenum">
              <a:rPr lang="nl-NL" smtClean="0"/>
              <a:t>‹nr.›</a:t>
            </a:fld>
            <a:endParaRPr lang="nl-NL"/>
          </a:p>
        </p:txBody>
      </p:sp>
    </p:spTree>
    <p:extLst>
      <p:ext uri="{BB962C8B-B14F-4D97-AF65-F5344CB8AC3E}">
        <p14:creationId xmlns:p14="http://schemas.microsoft.com/office/powerpoint/2010/main" val="812756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6C5BEC-8875-B941-9AC0-BDB5F8B4C27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87D6F0D-9D92-F541-A2E3-61152420BBA5}"/>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25716FB-CEDD-744C-81E6-B9FC268BF4A6}"/>
              </a:ext>
            </a:extLst>
          </p:cNvPr>
          <p:cNvSpPr>
            <a:spLocks noGrp="1"/>
          </p:cNvSpPr>
          <p:nvPr>
            <p:ph type="dt" sz="half" idx="10"/>
          </p:nvPr>
        </p:nvSpPr>
        <p:spPr/>
        <p:txBody>
          <a:bodyPr/>
          <a:lstStyle/>
          <a:p>
            <a:fld id="{802C29DB-0E27-8943-9AB2-E0DA09177E75}" type="datetimeFigureOut">
              <a:rPr lang="nl-NL" smtClean="0"/>
              <a:t>18-1-2021</a:t>
            </a:fld>
            <a:endParaRPr lang="nl-NL"/>
          </a:p>
        </p:txBody>
      </p:sp>
      <p:sp>
        <p:nvSpPr>
          <p:cNvPr id="5" name="Tijdelijke aanduiding voor voettekst 4">
            <a:extLst>
              <a:ext uri="{FF2B5EF4-FFF2-40B4-BE49-F238E27FC236}">
                <a16:creationId xmlns:a16="http://schemas.microsoft.com/office/drawing/2014/main" id="{16BD77CD-8FBC-CA4E-91B3-B943A536B88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9D4BE16-BBAA-1149-B384-2AAC64380483}"/>
              </a:ext>
            </a:extLst>
          </p:cNvPr>
          <p:cNvSpPr>
            <a:spLocks noGrp="1"/>
          </p:cNvSpPr>
          <p:nvPr>
            <p:ph type="sldNum" sz="quarter" idx="12"/>
          </p:nvPr>
        </p:nvSpPr>
        <p:spPr/>
        <p:txBody>
          <a:bodyPr/>
          <a:lstStyle/>
          <a:p>
            <a:fld id="{C92F44A3-E0BC-8344-8B1C-A215E1B7835D}" type="slidenum">
              <a:rPr lang="nl-NL" smtClean="0"/>
              <a:t>‹nr.›</a:t>
            </a:fld>
            <a:endParaRPr lang="nl-NL"/>
          </a:p>
        </p:txBody>
      </p:sp>
    </p:spTree>
    <p:extLst>
      <p:ext uri="{BB962C8B-B14F-4D97-AF65-F5344CB8AC3E}">
        <p14:creationId xmlns:p14="http://schemas.microsoft.com/office/powerpoint/2010/main" val="1458209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8074D9-2C22-644E-912C-9BC6D2A650F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476A7604-3246-A643-A5DE-9EF8BEB75A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2AFC13F8-73FC-E845-86F9-F9DD6C17ED93}"/>
              </a:ext>
            </a:extLst>
          </p:cNvPr>
          <p:cNvSpPr>
            <a:spLocks noGrp="1"/>
          </p:cNvSpPr>
          <p:nvPr>
            <p:ph type="dt" sz="half" idx="10"/>
          </p:nvPr>
        </p:nvSpPr>
        <p:spPr/>
        <p:txBody>
          <a:bodyPr/>
          <a:lstStyle/>
          <a:p>
            <a:fld id="{802C29DB-0E27-8943-9AB2-E0DA09177E75}" type="datetimeFigureOut">
              <a:rPr lang="nl-NL" smtClean="0"/>
              <a:t>18-1-2021</a:t>
            </a:fld>
            <a:endParaRPr lang="nl-NL"/>
          </a:p>
        </p:txBody>
      </p:sp>
      <p:sp>
        <p:nvSpPr>
          <p:cNvPr id="5" name="Tijdelijke aanduiding voor voettekst 4">
            <a:extLst>
              <a:ext uri="{FF2B5EF4-FFF2-40B4-BE49-F238E27FC236}">
                <a16:creationId xmlns:a16="http://schemas.microsoft.com/office/drawing/2014/main" id="{3112506C-40B5-2444-8C35-3BB3CD1025C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176FACD-007F-6649-B47A-9074AAFCD3C4}"/>
              </a:ext>
            </a:extLst>
          </p:cNvPr>
          <p:cNvSpPr>
            <a:spLocks noGrp="1"/>
          </p:cNvSpPr>
          <p:nvPr>
            <p:ph type="sldNum" sz="quarter" idx="12"/>
          </p:nvPr>
        </p:nvSpPr>
        <p:spPr/>
        <p:txBody>
          <a:bodyPr/>
          <a:lstStyle/>
          <a:p>
            <a:fld id="{C92F44A3-E0BC-8344-8B1C-A215E1B7835D}" type="slidenum">
              <a:rPr lang="nl-NL" smtClean="0"/>
              <a:t>‹nr.›</a:t>
            </a:fld>
            <a:endParaRPr lang="nl-NL"/>
          </a:p>
        </p:txBody>
      </p:sp>
    </p:spTree>
    <p:extLst>
      <p:ext uri="{BB962C8B-B14F-4D97-AF65-F5344CB8AC3E}">
        <p14:creationId xmlns:p14="http://schemas.microsoft.com/office/powerpoint/2010/main" val="2627343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A5EC9F-5603-EE4B-9137-8B22320C300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B57261C-4690-8041-94EF-47CE45D9975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5F659BE-F08D-FC48-88A1-C75412A67A38}"/>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756D21F7-0CBF-DA44-B2AE-5D2D7486F0BC}"/>
              </a:ext>
            </a:extLst>
          </p:cNvPr>
          <p:cNvSpPr>
            <a:spLocks noGrp="1"/>
          </p:cNvSpPr>
          <p:nvPr>
            <p:ph type="dt" sz="half" idx="10"/>
          </p:nvPr>
        </p:nvSpPr>
        <p:spPr/>
        <p:txBody>
          <a:bodyPr/>
          <a:lstStyle/>
          <a:p>
            <a:fld id="{802C29DB-0E27-8943-9AB2-E0DA09177E75}" type="datetimeFigureOut">
              <a:rPr lang="nl-NL" smtClean="0"/>
              <a:t>18-1-2021</a:t>
            </a:fld>
            <a:endParaRPr lang="nl-NL"/>
          </a:p>
        </p:txBody>
      </p:sp>
      <p:sp>
        <p:nvSpPr>
          <p:cNvPr id="6" name="Tijdelijke aanduiding voor voettekst 5">
            <a:extLst>
              <a:ext uri="{FF2B5EF4-FFF2-40B4-BE49-F238E27FC236}">
                <a16:creationId xmlns:a16="http://schemas.microsoft.com/office/drawing/2014/main" id="{CCE069CA-0303-F249-B204-E124E170677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CD88301-BA0E-5347-A45D-2FD4AC14E10E}"/>
              </a:ext>
            </a:extLst>
          </p:cNvPr>
          <p:cNvSpPr>
            <a:spLocks noGrp="1"/>
          </p:cNvSpPr>
          <p:nvPr>
            <p:ph type="sldNum" sz="quarter" idx="12"/>
          </p:nvPr>
        </p:nvSpPr>
        <p:spPr/>
        <p:txBody>
          <a:bodyPr/>
          <a:lstStyle/>
          <a:p>
            <a:fld id="{C92F44A3-E0BC-8344-8B1C-A215E1B7835D}" type="slidenum">
              <a:rPr lang="nl-NL" smtClean="0"/>
              <a:t>‹nr.›</a:t>
            </a:fld>
            <a:endParaRPr lang="nl-NL"/>
          </a:p>
        </p:txBody>
      </p:sp>
    </p:spTree>
    <p:extLst>
      <p:ext uri="{BB962C8B-B14F-4D97-AF65-F5344CB8AC3E}">
        <p14:creationId xmlns:p14="http://schemas.microsoft.com/office/powerpoint/2010/main" val="531294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054DF9-29DF-064D-ABB8-C2F65546469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FFE49800-41B4-CA4B-9A1D-4C7057532E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7E60DDDB-512F-0143-8EC7-20B594CB6A8A}"/>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F8CB491-5FFC-8B43-B35D-561D279D92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EC81916A-FC94-0244-AC21-291F3CCADBF5}"/>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FEB214F-D9EA-9142-905F-A2DD3C0FC658}"/>
              </a:ext>
            </a:extLst>
          </p:cNvPr>
          <p:cNvSpPr>
            <a:spLocks noGrp="1"/>
          </p:cNvSpPr>
          <p:nvPr>
            <p:ph type="dt" sz="half" idx="10"/>
          </p:nvPr>
        </p:nvSpPr>
        <p:spPr/>
        <p:txBody>
          <a:bodyPr/>
          <a:lstStyle/>
          <a:p>
            <a:fld id="{802C29DB-0E27-8943-9AB2-E0DA09177E75}" type="datetimeFigureOut">
              <a:rPr lang="nl-NL" smtClean="0"/>
              <a:t>18-1-2021</a:t>
            </a:fld>
            <a:endParaRPr lang="nl-NL"/>
          </a:p>
        </p:txBody>
      </p:sp>
      <p:sp>
        <p:nvSpPr>
          <p:cNvPr id="8" name="Tijdelijke aanduiding voor voettekst 7">
            <a:extLst>
              <a:ext uri="{FF2B5EF4-FFF2-40B4-BE49-F238E27FC236}">
                <a16:creationId xmlns:a16="http://schemas.microsoft.com/office/drawing/2014/main" id="{6219EAF1-E284-F940-A4C2-139A95D52AC1}"/>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FAA35776-C5A1-5F4F-A348-93311D644B11}"/>
              </a:ext>
            </a:extLst>
          </p:cNvPr>
          <p:cNvSpPr>
            <a:spLocks noGrp="1"/>
          </p:cNvSpPr>
          <p:nvPr>
            <p:ph type="sldNum" sz="quarter" idx="12"/>
          </p:nvPr>
        </p:nvSpPr>
        <p:spPr/>
        <p:txBody>
          <a:bodyPr/>
          <a:lstStyle/>
          <a:p>
            <a:fld id="{C92F44A3-E0BC-8344-8B1C-A215E1B7835D}" type="slidenum">
              <a:rPr lang="nl-NL" smtClean="0"/>
              <a:t>‹nr.›</a:t>
            </a:fld>
            <a:endParaRPr lang="nl-NL"/>
          </a:p>
        </p:txBody>
      </p:sp>
    </p:spTree>
    <p:extLst>
      <p:ext uri="{BB962C8B-B14F-4D97-AF65-F5344CB8AC3E}">
        <p14:creationId xmlns:p14="http://schemas.microsoft.com/office/powerpoint/2010/main" val="3627795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4B9439-8CC7-6F43-97DA-EF7493877999}"/>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07E641E-C8E8-804D-866C-72B66866508E}"/>
              </a:ext>
            </a:extLst>
          </p:cNvPr>
          <p:cNvSpPr>
            <a:spLocks noGrp="1"/>
          </p:cNvSpPr>
          <p:nvPr>
            <p:ph type="dt" sz="half" idx="10"/>
          </p:nvPr>
        </p:nvSpPr>
        <p:spPr/>
        <p:txBody>
          <a:bodyPr/>
          <a:lstStyle/>
          <a:p>
            <a:fld id="{802C29DB-0E27-8943-9AB2-E0DA09177E75}" type="datetimeFigureOut">
              <a:rPr lang="nl-NL" smtClean="0"/>
              <a:t>18-1-2021</a:t>
            </a:fld>
            <a:endParaRPr lang="nl-NL"/>
          </a:p>
        </p:txBody>
      </p:sp>
      <p:sp>
        <p:nvSpPr>
          <p:cNvPr id="4" name="Tijdelijke aanduiding voor voettekst 3">
            <a:extLst>
              <a:ext uri="{FF2B5EF4-FFF2-40B4-BE49-F238E27FC236}">
                <a16:creationId xmlns:a16="http://schemas.microsoft.com/office/drawing/2014/main" id="{5C93DA38-C377-3449-BBBA-943F9791F452}"/>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B975635C-AAAD-9E4B-84D9-93CA8854E04E}"/>
              </a:ext>
            </a:extLst>
          </p:cNvPr>
          <p:cNvSpPr>
            <a:spLocks noGrp="1"/>
          </p:cNvSpPr>
          <p:nvPr>
            <p:ph type="sldNum" sz="quarter" idx="12"/>
          </p:nvPr>
        </p:nvSpPr>
        <p:spPr/>
        <p:txBody>
          <a:bodyPr/>
          <a:lstStyle/>
          <a:p>
            <a:fld id="{C92F44A3-E0BC-8344-8B1C-A215E1B7835D}" type="slidenum">
              <a:rPr lang="nl-NL" smtClean="0"/>
              <a:t>‹nr.›</a:t>
            </a:fld>
            <a:endParaRPr lang="nl-NL"/>
          </a:p>
        </p:txBody>
      </p:sp>
    </p:spTree>
    <p:extLst>
      <p:ext uri="{BB962C8B-B14F-4D97-AF65-F5344CB8AC3E}">
        <p14:creationId xmlns:p14="http://schemas.microsoft.com/office/powerpoint/2010/main" val="989853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8C098CC-1AF5-0944-8B4B-2E751074DAE7}"/>
              </a:ext>
            </a:extLst>
          </p:cNvPr>
          <p:cNvSpPr>
            <a:spLocks noGrp="1"/>
          </p:cNvSpPr>
          <p:nvPr>
            <p:ph type="dt" sz="half" idx="10"/>
          </p:nvPr>
        </p:nvSpPr>
        <p:spPr/>
        <p:txBody>
          <a:bodyPr/>
          <a:lstStyle/>
          <a:p>
            <a:fld id="{802C29DB-0E27-8943-9AB2-E0DA09177E75}" type="datetimeFigureOut">
              <a:rPr lang="nl-NL" smtClean="0"/>
              <a:t>18-1-2021</a:t>
            </a:fld>
            <a:endParaRPr lang="nl-NL"/>
          </a:p>
        </p:txBody>
      </p:sp>
      <p:sp>
        <p:nvSpPr>
          <p:cNvPr id="3" name="Tijdelijke aanduiding voor voettekst 2">
            <a:extLst>
              <a:ext uri="{FF2B5EF4-FFF2-40B4-BE49-F238E27FC236}">
                <a16:creationId xmlns:a16="http://schemas.microsoft.com/office/drawing/2014/main" id="{7FE39ADE-FDE2-C04A-9154-1B86A44AE1E6}"/>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F62EE90E-D895-9A4E-8C03-124159FF5E3C}"/>
              </a:ext>
            </a:extLst>
          </p:cNvPr>
          <p:cNvSpPr>
            <a:spLocks noGrp="1"/>
          </p:cNvSpPr>
          <p:nvPr>
            <p:ph type="sldNum" sz="quarter" idx="12"/>
          </p:nvPr>
        </p:nvSpPr>
        <p:spPr/>
        <p:txBody>
          <a:bodyPr/>
          <a:lstStyle/>
          <a:p>
            <a:fld id="{C92F44A3-E0BC-8344-8B1C-A215E1B7835D}" type="slidenum">
              <a:rPr lang="nl-NL" smtClean="0"/>
              <a:t>‹nr.›</a:t>
            </a:fld>
            <a:endParaRPr lang="nl-NL"/>
          </a:p>
        </p:txBody>
      </p:sp>
    </p:spTree>
    <p:extLst>
      <p:ext uri="{BB962C8B-B14F-4D97-AF65-F5344CB8AC3E}">
        <p14:creationId xmlns:p14="http://schemas.microsoft.com/office/powerpoint/2010/main" val="2551480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7E2183-5981-0F40-8767-243C4F082F5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B47C0143-587F-A14F-A5A4-D77C6E034A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F57566B1-472B-9446-8FD9-BE38FDF94B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1213D6C-ED1D-FF48-9501-AD4FB6EDB7FF}"/>
              </a:ext>
            </a:extLst>
          </p:cNvPr>
          <p:cNvSpPr>
            <a:spLocks noGrp="1"/>
          </p:cNvSpPr>
          <p:nvPr>
            <p:ph type="dt" sz="half" idx="10"/>
          </p:nvPr>
        </p:nvSpPr>
        <p:spPr/>
        <p:txBody>
          <a:bodyPr/>
          <a:lstStyle/>
          <a:p>
            <a:fld id="{802C29DB-0E27-8943-9AB2-E0DA09177E75}" type="datetimeFigureOut">
              <a:rPr lang="nl-NL" smtClean="0"/>
              <a:t>18-1-2021</a:t>
            </a:fld>
            <a:endParaRPr lang="nl-NL"/>
          </a:p>
        </p:txBody>
      </p:sp>
      <p:sp>
        <p:nvSpPr>
          <p:cNvPr id="6" name="Tijdelijke aanduiding voor voettekst 5">
            <a:extLst>
              <a:ext uri="{FF2B5EF4-FFF2-40B4-BE49-F238E27FC236}">
                <a16:creationId xmlns:a16="http://schemas.microsoft.com/office/drawing/2014/main" id="{76132CCB-7421-D441-B875-F2452EDF928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252878D-D2FB-C144-89BC-BC7838ADA256}"/>
              </a:ext>
            </a:extLst>
          </p:cNvPr>
          <p:cNvSpPr>
            <a:spLocks noGrp="1"/>
          </p:cNvSpPr>
          <p:nvPr>
            <p:ph type="sldNum" sz="quarter" idx="12"/>
          </p:nvPr>
        </p:nvSpPr>
        <p:spPr/>
        <p:txBody>
          <a:bodyPr/>
          <a:lstStyle/>
          <a:p>
            <a:fld id="{C92F44A3-E0BC-8344-8B1C-A215E1B7835D}" type="slidenum">
              <a:rPr lang="nl-NL" smtClean="0"/>
              <a:t>‹nr.›</a:t>
            </a:fld>
            <a:endParaRPr lang="nl-NL"/>
          </a:p>
        </p:txBody>
      </p:sp>
    </p:spTree>
    <p:extLst>
      <p:ext uri="{BB962C8B-B14F-4D97-AF65-F5344CB8AC3E}">
        <p14:creationId xmlns:p14="http://schemas.microsoft.com/office/powerpoint/2010/main" val="1936946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C89E0E-5F15-DA41-83EE-DB1CBF17469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E876DDC9-4ECD-F945-838C-A90BA56147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4C81AFAC-A56F-B247-AA74-50FBA7CE58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B20588B-E43A-E644-AC94-134E7E715D79}"/>
              </a:ext>
            </a:extLst>
          </p:cNvPr>
          <p:cNvSpPr>
            <a:spLocks noGrp="1"/>
          </p:cNvSpPr>
          <p:nvPr>
            <p:ph type="dt" sz="half" idx="10"/>
          </p:nvPr>
        </p:nvSpPr>
        <p:spPr/>
        <p:txBody>
          <a:bodyPr/>
          <a:lstStyle/>
          <a:p>
            <a:fld id="{802C29DB-0E27-8943-9AB2-E0DA09177E75}" type="datetimeFigureOut">
              <a:rPr lang="nl-NL" smtClean="0"/>
              <a:t>18-1-2021</a:t>
            </a:fld>
            <a:endParaRPr lang="nl-NL"/>
          </a:p>
        </p:txBody>
      </p:sp>
      <p:sp>
        <p:nvSpPr>
          <p:cNvPr id="6" name="Tijdelijke aanduiding voor voettekst 5">
            <a:extLst>
              <a:ext uri="{FF2B5EF4-FFF2-40B4-BE49-F238E27FC236}">
                <a16:creationId xmlns:a16="http://schemas.microsoft.com/office/drawing/2014/main" id="{A3526FC8-1C95-C04D-8EED-D30ACB35C84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4B263ED-4266-DA4F-A72F-F22E58E541F7}"/>
              </a:ext>
            </a:extLst>
          </p:cNvPr>
          <p:cNvSpPr>
            <a:spLocks noGrp="1"/>
          </p:cNvSpPr>
          <p:nvPr>
            <p:ph type="sldNum" sz="quarter" idx="12"/>
          </p:nvPr>
        </p:nvSpPr>
        <p:spPr/>
        <p:txBody>
          <a:bodyPr/>
          <a:lstStyle/>
          <a:p>
            <a:fld id="{C92F44A3-E0BC-8344-8B1C-A215E1B7835D}" type="slidenum">
              <a:rPr lang="nl-NL" smtClean="0"/>
              <a:t>‹nr.›</a:t>
            </a:fld>
            <a:endParaRPr lang="nl-NL"/>
          </a:p>
        </p:txBody>
      </p:sp>
    </p:spTree>
    <p:extLst>
      <p:ext uri="{BB962C8B-B14F-4D97-AF65-F5344CB8AC3E}">
        <p14:creationId xmlns:p14="http://schemas.microsoft.com/office/powerpoint/2010/main" val="270802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C650415-76D0-0341-96C9-66C31941CD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F5C4E62-E7C2-F44C-B9B9-2B9B52613B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EDB0BFB-12EF-F54F-8CC7-F5501CD8F1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2C29DB-0E27-8943-9AB2-E0DA09177E75}" type="datetimeFigureOut">
              <a:rPr lang="nl-NL" smtClean="0"/>
              <a:t>18-1-2021</a:t>
            </a:fld>
            <a:endParaRPr lang="nl-NL"/>
          </a:p>
        </p:txBody>
      </p:sp>
      <p:sp>
        <p:nvSpPr>
          <p:cNvPr id="5" name="Tijdelijke aanduiding voor voettekst 4">
            <a:extLst>
              <a:ext uri="{FF2B5EF4-FFF2-40B4-BE49-F238E27FC236}">
                <a16:creationId xmlns:a16="http://schemas.microsoft.com/office/drawing/2014/main" id="{333A8961-C61F-6C4C-AFF7-B822F45036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9EF18C8E-A6E3-DF42-869F-CA2C3FE088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2F44A3-E0BC-8344-8B1C-A215E1B7835D}" type="slidenum">
              <a:rPr lang="nl-NL" smtClean="0"/>
              <a:t>‹nr.›</a:t>
            </a:fld>
            <a:endParaRPr lang="nl-NL"/>
          </a:p>
        </p:txBody>
      </p:sp>
    </p:spTree>
    <p:extLst>
      <p:ext uri="{BB962C8B-B14F-4D97-AF65-F5344CB8AC3E}">
        <p14:creationId xmlns:p14="http://schemas.microsoft.com/office/powerpoint/2010/main" val="15031800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slideLayout" Target="../slideLayouts/slideLayout2.xml"/><Relationship Id="rId7" Type="http://schemas.openxmlformats.org/officeDocument/2006/relationships/image" Target="../media/image26.jp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5.jpg"/><Relationship Id="rId5" Type="http://schemas.openxmlformats.org/officeDocument/2006/relationships/image" Target="../media/image3.pn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video" Target="https://www.youtube.com/embed/0hwpDnA0_V8?feature=oembed" TargetMode="Externa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slideLayout" Target="../slideLayouts/slideLayout2.xml"/><Relationship Id="rId7" Type="http://schemas.openxmlformats.org/officeDocument/2006/relationships/image" Target="../media/image33.jp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2.jpg"/><Relationship Id="rId5" Type="http://schemas.openxmlformats.org/officeDocument/2006/relationships/image" Target="../media/image3.pn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7.jp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36.jp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slideLayout" Target="../slideLayouts/slideLayout2.xml"/><Relationship Id="rId7" Type="http://schemas.openxmlformats.org/officeDocument/2006/relationships/image" Target="../media/image40.jp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notesSlide" Target="../notesSlides/notesSlide1.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3" Type="http://schemas.microsoft.com/office/2007/relationships/media" Target="../media/media3.m4a"/><Relationship Id="rId7"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media4.m4a"/><Relationship Id="rId11" Type="http://schemas.openxmlformats.org/officeDocument/2006/relationships/image" Target="../media/image6.jpg"/><Relationship Id="rId5" Type="http://schemas.microsoft.com/office/2007/relationships/media" Target="../media/media4.m4a"/><Relationship Id="rId10" Type="http://schemas.openxmlformats.org/officeDocument/2006/relationships/image" Target="../media/image5.jpg"/><Relationship Id="rId4" Type="http://schemas.openxmlformats.org/officeDocument/2006/relationships/audio" Target="../media/media3.m4a"/><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jpeg"/><Relationship Id="rId5" Type="http://schemas.openxmlformats.org/officeDocument/2006/relationships/image" Target="../media/image3.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5.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9.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jpg"/><Relationship Id="rId5" Type="http://schemas.openxmlformats.org/officeDocument/2006/relationships/image" Target="../media/image3.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3.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8349BB1-9E6F-EB48-9AD2-2FEBDC3AFE58}"/>
              </a:ext>
            </a:extLst>
          </p:cNvPr>
          <p:cNvPicPr>
            <a:picLocks noChangeAspect="1"/>
          </p:cNvPicPr>
          <p:nvPr/>
        </p:nvPicPr>
        <p:blipFill rotWithShape="1">
          <a:blip r:embed="rId2"/>
          <a:srcRect t="6689" b="16318"/>
          <a:stretch/>
        </p:blipFill>
        <p:spPr>
          <a:xfrm>
            <a:off x="1291619" y="0"/>
            <a:ext cx="9608762" cy="6858000"/>
          </a:xfrm>
          <a:prstGeom prst="rect">
            <a:avLst/>
          </a:prstGeom>
        </p:spPr>
      </p:pic>
      <p:sp>
        <p:nvSpPr>
          <p:cNvPr id="2" name="Titel 1">
            <a:extLst>
              <a:ext uri="{FF2B5EF4-FFF2-40B4-BE49-F238E27FC236}">
                <a16:creationId xmlns:a16="http://schemas.microsoft.com/office/drawing/2014/main" id="{34695AD4-B506-A642-8BAF-E3BC7BA0ADD1}"/>
              </a:ext>
            </a:extLst>
          </p:cNvPr>
          <p:cNvSpPr>
            <a:spLocks noGrp="1"/>
          </p:cNvSpPr>
          <p:nvPr>
            <p:ph type="ctrTitle"/>
          </p:nvPr>
        </p:nvSpPr>
        <p:spPr>
          <a:xfrm>
            <a:off x="1291619" y="1214438"/>
            <a:ext cx="10206038" cy="2387600"/>
          </a:xfrm>
        </p:spPr>
        <p:txBody>
          <a:bodyPr>
            <a:normAutofit/>
          </a:bodyPr>
          <a:lstStyle/>
          <a:p>
            <a:r>
              <a:rPr lang="nl-NL" sz="11000" b="1" dirty="0">
                <a:latin typeface="Freestyle Script" panose="030804020302050B0404" pitchFamily="66" charset="77"/>
              </a:rPr>
              <a:t>Meesterproef</a:t>
            </a:r>
          </a:p>
        </p:txBody>
      </p:sp>
      <p:sp>
        <p:nvSpPr>
          <p:cNvPr id="3" name="Ondertitel 2">
            <a:extLst>
              <a:ext uri="{FF2B5EF4-FFF2-40B4-BE49-F238E27FC236}">
                <a16:creationId xmlns:a16="http://schemas.microsoft.com/office/drawing/2014/main" id="{4F4F587C-7209-F44B-AC89-52F3E23BA59A}"/>
              </a:ext>
            </a:extLst>
          </p:cNvPr>
          <p:cNvSpPr>
            <a:spLocks noGrp="1"/>
          </p:cNvSpPr>
          <p:nvPr>
            <p:ph type="subTitle" idx="1"/>
          </p:nvPr>
        </p:nvSpPr>
        <p:spPr>
          <a:xfrm>
            <a:off x="1524000" y="3429000"/>
            <a:ext cx="9144000" cy="1655762"/>
          </a:xfrm>
        </p:spPr>
        <p:txBody>
          <a:bodyPr>
            <a:noAutofit/>
          </a:bodyPr>
          <a:lstStyle/>
          <a:p>
            <a:r>
              <a:rPr lang="nl-NL" sz="3200" dirty="0">
                <a:latin typeface="Freestyle Script" panose="030804020302050B0404" pitchFamily="66" charset="77"/>
              </a:rPr>
              <a:t>Ckv - Art </a:t>
            </a:r>
            <a:r>
              <a:rPr lang="nl-NL" sz="3200" dirty="0" err="1">
                <a:latin typeface="Freestyle Script" panose="030804020302050B0404" pitchFamily="66" charset="77"/>
              </a:rPr>
              <a:t>and</a:t>
            </a:r>
            <a:r>
              <a:rPr lang="nl-NL" sz="3200" dirty="0">
                <a:latin typeface="Freestyle Script" panose="030804020302050B0404" pitchFamily="66" charset="77"/>
              </a:rPr>
              <a:t> design</a:t>
            </a:r>
          </a:p>
          <a:p>
            <a:r>
              <a:rPr lang="nl-NL" sz="3200" dirty="0">
                <a:latin typeface="Freestyle Script" panose="030804020302050B0404" pitchFamily="66" charset="77"/>
              </a:rPr>
              <a:t>Deel 1: </a:t>
            </a:r>
          </a:p>
          <a:p>
            <a:r>
              <a:rPr lang="nl-NL" sz="3200" dirty="0">
                <a:latin typeface="Freestyle Script" panose="030804020302050B0404" pitchFamily="66" charset="77"/>
              </a:rPr>
              <a:t>4-1-2021 tot 1-3-2021</a:t>
            </a:r>
          </a:p>
          <a:p>
            <a:r>
              <a:rPr lang="nl-NL" sz="3200" dirty="0">
                <a:latin typeface="Freestyle Script" panose="030804020302050B0404" pitchFamily="66" charset="77"/>
              </a:rPr>
              <a:t>7 lessen</a:t>
            </a:r>
          </a:p>
        </p:txBody>
      </p:sp>
    </p:spTree>
    <p:extLst>
      <p:ext uri="{BB962C8B-B14F-4D97-AF65-F5344CB8AC3E}">
        <p14:creationId xmlns:p14="http://schemas.microsoft.com/office/powerpoint/2010/main" val="987810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Tijdelijke aanduiding voor inhoud 3">
            <a:extLst>
              <a:ext uri="{FF2B5EF4-FFF2-40B4-BE49-F238E27FC236}">
                <a16:creationId xmlns:a16="http://schemas.microsoft.com/office/drawing/2014/main" id="{FBDB42BB-383E-BF42-B2AC-1EC53743216F}"/>
              </a:ext>
            </a:extLst>
          </p:cNvPr>
          <p:cNvPicPr>
            <a:picLocks noChangeAspect="1"/>
          </p:cNvPicPr>
          <p:nvPr/>
        </p:nvPicPr>
        <p:blipFill rotWithShape="1">
          <a:blip r:embed="rId4"/>
          <a:srcRect t="20509"/>
          <a:stretch/>
        </p:blipFill>
        <p:spPr>
          <a:xfrm>
            <a:off x="0" y="1281"/>
            <a:ext cx="12207554" cy="6865477"/>
          </a:xfrm>
          <a:prstGeom prst="rect">
            <a:avLst/>
          </a:prstGeom>
        </p:spPr>
      </p:pic>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kstvak 4">
            <a:extLst>
              <a:ext uri="{FF2B5EF4-FFF2-40B4-BE49-F238E27FC236}">
                <a16:creationId xmlns:a16="http://schemas.microsoft.com/office/drawing/2014/main" id="{3A4987B6-6DDB-E142-90E7-AC5F9F5D59A0}"/>
              </a:ext>
            </a:extLst>
          </p:cNvPr>
          <p:cNvSpPr txBox="1"/>
          <p:nvPr/>
        </p:nvSpPr>
        <p:spPr>
          <a:xfrm>
            <a:off x="2892771" y="393006"/>
            <a:ext cx="7620000" cy="830997"/>
          </a:xfrm>
          <a:prstGeom prst="rect">
            <a:avLst/>
          </a:prstGeom>
          <a:noFill/>
        </p:spPr>
        <p:txBody>
          <a:bodyPr wrap="square" rtlCol="0">
            <a:spAutoFit/>
          </a:bodyPr>
          <a:lstStyle/>
          <a:p>
            <a:r>
              <a:rPr lang="nl-NL" sz="4800" b="1" dirty="0">
                <a:latin typeface="Freestyle Script" panose="030804020302050B0404" pitchFamily="66" charset="77"/>
              </a:rPr>
              <a:t>* Absurdistische groei</a:t>
            </a:r>
          </a:p>
        </p:txBody>
      </p:sp>
      <p:sp>
        <p:nvSpPr>
          <p:cNvPr id="6" name="Tekstvak 5">
            <a:extLst>
              <a:ext uri="{FF2B5EF4-FFF2-40B4-BE49-F238E27FC236}">
                <a16:creationId xmlns:a16="http://schemas.microsoft.com/office/drawing/2014/main" id="{F5B09F31-AFFA-8647-BA87-4436D3E94571}"/>
              </a:ext>
            </a:extLst>
          </p:cNvPr>
          <p:cNvSpPr txBox="1"/>
          <p:nvPr/>
        </p:nvSpPr>
        <p:spPr>
          <a:xfrm>
            <a:off x="1197988" y="1266337"/>
            <a:ext cx="11009566" cy="1754326"/>
          </a:xfrm>
          <a:prstGeom prst="rect">
            <a:avLst/>
          </a:prstGeom>
          <a:noFill/>
        </p:spPr>
        <p:txBody>
          <a:bodyPr wrap="square" rtlCol="0">
            <a:spAutoFit/>
          </a:bodyPr>
          <a:lstStyle/>
          <a:p>
            <a:pPr algn="ctr"/>
            <a:r>
              <a:rPr lang="nl-NL" sz="3600" b="1" u="sng" dirty="0">
                <a:latin typeface="Freestyle Script" panose="030804020302050B0404" pitchFamily="66" charset="77"/>
              </a:rPr>
              <a:t>Doel:</a:t>
            </a:r>
          </a:p>
          <a:p>
            <a:pPr algn="ctr"/>
            <a:r>
              <a:rPr lang="nl-NL" sz="3600" u="sng" dirty="0">
                <a:latin typeface="Freestyle Script" panose="030804020302050B0404" pitchFamily="66" charset="77"/>
              </a:rPr>
              <a:t>Schets een constructie, situatie of omgeving waardoor een levend wezen vergroeid.</a:t>
            </a:r>
          </a:p>
          <a:p>
            <a:pPr algn="ctr"/>
            <a:endParaRPr lang="nl-NL" sz="3600" dirty="0">
              <a:latin typeface="Freestyle Script" panose="030804020302050B0404" pitchFamily="66" charset="77"/>
            </a:endParaRPr>
          </a:p>
        </p:txBody>
      </p:sp>
      <p:sp>
        <p:nvSpPr>
          <p:cNvPr id="7" name="Tekstvak 6">
            <a:extLst>
              <a:ext uri="{FF2B5EF4-FFF2-40B4-BE49-F238E27FC236}">
                <a16:creationId xmlns:a16="http://schemas.microsoft.com/office/drawing/2014/main" id="{8DEE33D9-2372-3740-89A6-3843E2E1625A}"/>
              </a:ext>
            </a:extLst>
          </p:cNvPr>
          <p:cNvSpPr txBox="1"/>
          <p:nvPr/>
        </p:nvSpPr>
        <p:spPr>
          <a:xfrm>
            <a:off x="7470238" y="2489059"/>
            <a:ext cx="4562371" cy="4010824"/>
          </a:xfrm>
          <a:prstGeom prst="rect">
            <a:avLst/>
          </a:prstGeom>
          <a:noFill/>
        </p:spPr>
        <p:txBody>
          <a:bodyPr wrap="square" rtlCol="0">
            <a:spAutoFit/>
          </a:bodyPr>
          <a:lstStyle/>
          <a:p>
            <a:r>
              <a:rPr lang="nl-NL" sz="2800" dirty="0">
                <a:latin typeface="Freestyle Script" panose="030804020302050B0404" pitchFamily="66" charset="77"/>
              </a:rPr>
              <a:t>Bedenk een situatie waarin zijn of haar groei belemmert wordt. </a:t>
            </a:r>
          </a:p>
          <a:p>
            <a:r>
              <a:rPr lang="nl-NL" sz="2800" dirty="0">
                <a:latin typeface="Freestyle Script" panose="030804020302050B0404" pitchFamily="66" charset="77"/>
              </a:rPr>
              <a:t>Bijvoorbeeld een situatie waarin een mens vergroeit op een absurde manier. Je mag hierin ook je fantasie gebruiken. </a:t>
            </a:r>
          </a:p>
          <a:p>
            <a:r>
              <a:rPr lang="nl-NL" sz="2800" dirty="0">
                <a:latin typeface="Freestyle Script" panose="030804020302050B0404" pitchFamily="66" charset="77"/>
              </a:rPr>
              <a:t>Dus hoe zou een mens, dier of plant kunnen (ver-) groeien? </a:t>
            </a:r>
          </a:p>
          <a:p>
            <a:r>
              <a:rPr lang="nl-NL" sz="2800" dirty="0">
                <a:latin typeface="Freestyle Script" panose="030804020302050B0404" pitchFamily="66" charset="77"/>
              </a:rPr>
              <a:t>Voor welke organisatie ga je dit bedenken? Welk doel heeft de vergroeiing? </a:t>
            </a:r>
          </a:p>
        </p:txBody>
      </p:sp>
      <p:pic>
        <p:nvPicPr>
          <p:cNvPr id="16" name="Opgenomen geluid">
            <a:hlinkClick r:id="" action="ppaction://media"/>
            <a:extLst>
              <a:ext uri="{FF2B5EF4-FFF2-40B4-BE49-F238E27FC236}">
                <a16:creationId xmlns:a16="http://schemas.microsoft.com/office/drawing/2014/main" id="{F67557EF-57E4-2A43-8294-2EF6B14333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60638" y="503704"/>
            <a:ext cx="609600" cy="609600"/>
          </a:xfrm>
          <a:prstGeom prst="rect">
            <a:avLst/>
          </a:prstGeom>
        </p:spPr>
      </p:pic>
      <p:pic>
        <p:nvPicPr>
          <p:cNvPr id="18" name="Tijdelijke aanduiding voor inhoud 4">
            <a:extLst>
              <a:ext uri="{FF2B5EF4-FFF2-40B4-BE49-F238E27FC236}">
                <a16:creationId xmlns:a16="http://schemas.microsoft.com/office/drawing/2014/main" id="{159E9CAD-384B-E049-A45D-8961753BA379}"/>
              </a:ext>
            </a:extLst>
          </p:cNvPr>
          <p:cNvPicPr>
            <a:picLocks noGrp="1" noChangeAspect="1"/>
          </p:cNvPicPr>
          <p:nvPr>
            <p:ph idx="1"/>
          </p:nvPr>
        </p:nvPicPr>
        <p:blipFill rotWithShape="1">
          <a:blip r:embed="rId6"/>
          <a:srcRect t="24749" b="22598"/>
          <a:stretch/>
        </p:blipFill>
        <p:spPr>
          <a:xfrm>
            <a:off x="355614" y="2489059"/>
            <a:ext cx="3727288" cy="1962534"/>
          </a:xfrm>
        </p:spPr>
      </p:pic>
      <p:pic>
        <p:nvPicPr>
          <p:cNvPr id="19" name="Tijdelijke aanduiding voor inhoud 8">
            <a:extLst>
              <a:ext uri="{FF2B5EF4-FFF2-40B4-BE49-F238E27FC236}">
                <a16:creationId xmlns:a16="http://schemas.microsoft.com/office/drawing/2014/main" id="{505E2DC6-47A8-0A47-B327-8C96C3D95B91}"/>
              </a:ext>
            </a:extLst>
          </p:cNvPr>
          <p:cNvPicPr>
            <a:picLocks noChangeAspect="1"/>
          </p:cNvPicPr>
          <p:nvPr/>
        </p:nvPicPr>
        <p:blipFill rotWithShape="1">
          <a:blip r:embed="rId7"/>
          <a:srcRect t="18642"/>
          <a:stretch/>
        </p:blipFill>
        <p:spPr>
          <a:xfrm>
            <a:off x="4181529" y="3361756"/>
            <a:ext cx="2679109" cy="2179673"/>
          </a:xfrm>
          <a:prstGeom prst="rect">
            <a:avLst/>
          </a:prstGeom>
        </p:spPr>
      </p:pic>
      <p:pic>
        <p:nvPicPr>
          <p:cNvPr id="20" name="Tijdelijke aanduiding voor inhoud 4">
            <a:extLst>
              <a:ext uri="{FF2B5EF4-FFF2-40B4-BE49-F238E27FC236}">
                <a16:creationId xmlns:a16="http://schemas.microsoft.com/office/drawing/2014/main" id="{DBA3417B-FD29-FD4E-86AF-C30A479C56D2}"/>
              </a:ext>
            </a:extLst>
          </p:cNvPr>
          <p:cNvPicPr>
            <a:picLocks noChangeAspect="1"/>
          </p:cNvPicPr>
          <p:nvPr/>
        </p:nvPicPr>
        <p:blipFill>
          <a:blip r:embed="rId8"/>
          <a:stretch>
            <a:fillRect/>
          </a:stretch>
        </p:blipFill>
        <p:spPr>
          <a:xfrm>
            <a:off x="1745904" y="4584478"/>
            <a:ext cx="2277758" cy="2179673"/>
          </a:xfrm>
          <a:prstGeom prst="rect">
            <a:avLst/>
          </a:prstGeom>
        </p:spPr>
      </p:pic>
    </p:spTree>
    <p:extLst>
      <p:ext uri="{BB962C8B-B14F-4D97-AF65-F5344CB8AC3E}">
        <p14:creationId xmlns:p14="http://schemas.microsoft.com/office/powerpoint/2010/main" val="213705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60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Tijdelijke aanduiding voor inhoud 10">
            <a:extLst>
              <a:ext uri="{FF2B5EF4-FFF2-40B4-BE49-F238E27FC236}">
                <a16:creationId xmlns:a16="http://schemas.microsoft.com/office/drawing/2014/main" id="{5D32AF02-C040-D248-9AF0-4F96F7AD40CA}"/>
              </a:ext>
            </a:extLst>
          </p:cNvPr>
          <p:cNvPicPr>
            <a:picLocks noChangeAspect="1"/>
          </p:cNvPicPr>
          <p:nvPr/>
        </p:nvPicPr>
        <p:blipFill>
          <a:blip r:embed="rId5"/>
          <a:stretch>
            <a:fillRect/>
          </a:stretch>
        </p:blipFill>
        <p:spPr>
          <a:xfrm>
            <a:off x="1" y="-61841"/>
            <a:ext cx="12190475" cy="6922111"/>
          </a:xfrm>
          <a:prstGeom prst="rect">
            <a:avLst/>
          </a:prstGeom>
        </p:spPr>
      </p:pic>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kstvak 4">
            <a:extLst>
              <a:ext uri="{FF2B5EF4-FFF2-40B4-BE49-F238E27FC236}">
                <a16:creationId xmlns:a16="http://schemas.microsoft.com/office/drawing/2014/main" id="{3A4987B6-6DDB-E142-90E7-AC5F9F5D59A0}"/>
              </a:ext>
            </a:extLst>
          </p:cNvPr>
          <p:cNvSpPr txBox="1"/>
          <p:nvPr/>
        </p:nvSpPr>
        <p:spPr>
          <a:xfrm>
            <a:off x="3502371" y="100463"/>
            <a:ext cx="7620000" cy="830997"/>
          </a:xfrm>
          <a:prstGeom prst="rect">
            <a:avLst/>
          </a:prstGeom>
          <a:noFill/>
        </p:spPr>
        <p:txBody>
          <a:bodyPr wrap="square" rtlCol="0">
            <a:spAutoFit/>
          </a:bodyPr>
          <a:lstStyle/>
          <a:p>
            <a:r>
              <a:rPr lang="nl-NL" sz="4800" b="1" dirty="0">
                <a:latin typeface="Freestyle Script" panose="030804020302050B0404" pitchFamily="66" charset="77"/>
              </a:rPr>
              <a:t>* Absurde lichaamsverzorging</a:t>
            </a:r>
          </a:p>
        </p:txBody>
      </p:sp>
      <p:sp>
        <p:nvSpPr>
          <p:cNvPr id="6" name="Tekstvak 5">
            <a:extLst>
              <a:ext uri="{FF2B5EF4-FFF2-40B4-BE49-F238E27FC236}">
                <a16:creationId xmlns:a16="http://schemas.microsoft.com/office/drawing/2014/main" id="{F5B09F31-AFFA-8647-BA87-4436D3E94571}"/>
              </a:ext>
            </a:extLst>
          </p:cNvPr>
          <p:cNvSpPr txBox="1"/>
          <p:nvPr/>
        </p:nvSpPr>
        <p:spPr>
          <a:xfrm>
            <a:off x="2555185" y="871016"/>
            <a:ext cx="11009566" cy="1754326"/>
          </a:xfrm>
          <a:prstGeom prst="rect">
            <a:avLst/>
          </a:prstGeom>
          <a:noFill/>
        </p:spPr>
        <p:txBody>
          <a:bodyPr wrap="square" rtlCol="0">
            <a:spAutoFit/>
          </a:bodyPr>
          <a:lstStyle/>
          <a:p>
            <a:pPr algn="ctr"/>
            <a:r>
              <a:rPr lang="nl-NL" sz="3600" b="1" u="sng" dirty="0">
                <a:latin typeface="Freestyle Script" panose="030804020302050B0404" pitchFamily="66" charset="77"/>
              </a:rPr>
              <a:t>Doel:</a:t>
            </a:r>
          </a:p>
          <a:p>
            <a:pPr algn="ctr"/>
            <a:r>
              <a:rPr lang="nl-NL" sz="3600" u="sng" dirty="0">
                <a:latin typeface="Freestyle Script" panose="030804020302050B0404" pitchFamily="66" charset="77"/>
              </a:rPr>
              <a:t>Schets een bizar, raar voorwerp of kledingstuk, </a:t>
            </a:r>
          </a:p>
          <a:p>
            <a:pPr algn="ctr"/>
            <a:r>
              <a:rPr lang="nl-NL" sz="3600" u="sng" dirty="0">
                <a:latin typeface="Freestyle Script" panose="030804020302050B0404" pitchFamily="66" charset="77"/>
              </a:rPr>
              <a:t>dat iemand kan gebruiken om zichzelf (net niet) te ‘verzorgen’</a:t>
            </a:r>
            <a:endParaRPr lang="nl-NL" sz="3600" dirty="0">
              <a:latin typeface="Freestyle Script" panose="030804020302050B0404" pitchFamily="66" charset="77"/>
            </a:endParaRPr>
          </a:p>
        </p:txBody>
      </p:sp>
      <p:sp>
        <p:nvSpPr>
          <p:cNvPr id="7" name="Tekstvak 6">
            <a:extLst>
              <a:ext uri="{FF2B5EF4-FFF2-40B4-BE49-F238E27FC236}">
                <a16:creationId xmlns:a16="http://schemas.microsoft.com/office/drawing/2014/main" id="{8DEE33D9-2372-3740-89A6-3843E2E1625A}"/>
              </a:ext>
            </a:extLst>
          </p:cNvPr>
          <p:cNvSpPr txBox="1"/>
          <p:nvPr/>
        </p:nvSpPr>
        <p:spPr>
          <a:xfrm>
            <a:off x="7980569" y="3324718"/>
            <a:ext cx="3910273" cy="2677656"/>
          </a:xfrm>
          <a:prstGeom prst="rect">
            <a:avLst/>
          </a:prstGeom>
          <a:noFill/>
        </p:spPr>
        <p:txBody>
          <a:bodyPr wrap="square" rtlCol="0">
            <a:spAutoFit/>
          </a:bodyPr>
          <a:lstStyle/>
          <a:p>
            <a:r>
              <a:rPr lang="nl-NL" sz="2800" dirty="0">
                <a:latin typeface="Freestyle Script" panose="030804020302050B0404" pitchFamily="66" charset="77"/>
              </a:rPr>
              <a:t>Bedenk een gebruiksvoorwerp, met herkenbare onderdelen, om een mens te verzorgen. Deze ideeën werken vaak juist niet mee aan verzorging. Rondom verzorging geld alles wat een mens nodig heeft.    </a:t>
            </a:r>
          </a:p>
        </p:txBody>
      </p:sp>
      <p:pic>
        <p:nvPicPr>
          <p:cNvPr id="4" name="Afbeelding 3">
            <a:extLst>
              <a:ext uri="{FF2B5EF4-FFF2-40B4-BE49-F238E27FC236}">
                <a16:creationId xmlns:a16="http://schemas.microsoft.com/office/drawing/2014/main" id="{DCAC9FB1-D8E5-4F42-B211-D7F9C6C905B4}"/>
              </a:ext>
            </a:extLst>
          </p:cNvPr>
          <p:cNvPicPr>
            <a:picLocks noChangeAspect="1"/>
          </p:cNvPicPr>
          <p:nvPr/>
        </p:nvPicPr>
        <p:blipFill>
          <a:blip r:embed="rId6"/>
          <a:stretch>
            <a:fillRect/>
          </a:stretch>
        </p:blipFill>
        <p:spPr>
          <a:xfrm>
            <a:off x="1069629" y="60667"/>
            <a:ext cx="1772266" cy="2363022"/>
          </a:xfrm>
          <a:prstGeom prst="rect">
            <a:avLst/>
          </a:prstGeom>
        </p:spPr>
      </p:pic>
      <p:pic>
        <p:nvPicPr>
          <p:cNvPr id="17" name="filmpje 1">
            <a:hlinkClick r:id="" action="ppaction://media"/>
            <a:extLst>
              <a:ext uri="{FF2B5EF4-FFF2-40B4-BE49-F238E27FC236}">
                <a16:creationId xmlns:a16="http://schemas.microsoft.com/office/drawing/2014/main" id="{4D55B6C9-7A4F-7145-A712-E261827F3F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20986" y="237565"/>
            <a:ext cx="638669" cy="609600"/>
          </a:xfrm>
          <a:prstGeom prst="rect">
            <a:avLst/>
          </a:prstGeom>
        </p:spPr>
      </p:pic>
      <p:pic>
        <p:nvPicPr>
          <p:cNvPr id="8" name="Onlinemedia 7" descr="Old Spice 'Terry Chest Drum'">
            <a:hlinkClick r:id="" action="ppaction://media"/>
            <a:extLst>
              <a:ext uri="{FF2B5EF4-FFF2-40B4-BE49-F238E27FC236}">
                <a16:creationId xmlns:a16="http://schemas.microsoft.com/office/drawing/2014/main" id="{C5EA8E9C-60C0-D84C-BA4F-21DAD025B1A5}"/>
              </a:ext>
            </a:extLst>
          </p:cNvPr>
          <p:cNvPicPr>
            <a:picLocks noRot="1" noChangeAspect="1"/>
          </p:cNvPicPr>
          <p:nvPr>
            <a:videoFile r:link="rId3"/>
          </p:nvPr>
        </p:nvPicPr>
        <p:blipFill>
          <a:blip r:embed="rId8"/>
          <a:stretch>
            <a:fillRect/>
          </a:stretch>
        </p:blipFill>
        <p:spPr>
          <a:xfrm>
            <a:off x="380557" y="2528594"/>
            <a:ext cx="7300378" cy="4124714"/>
          </a:xfrm>
          <a:prstGeom prst="rect">
            <a:avLst/>
          </a:prstGeom>
        </p:spPr>
      </p:pic>
    </p:spTree>
    <p:extLst>
      <p:ext uri="{BB962C8B-B14F-4D97-AF65-F5344CB8AC3E}">
        <p14:creationId xmlns:p14="http://schemas.microsoft.com/office/powerpoint/2010/main" val="150077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6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7"/>
                </p:tgtEl>
              </p:cMediaNode>
            </p:audio>
            <p:video>
              <p:cMediaNode vol="80000">
                <p:cTn id="12" fill="hold" display="0">
                  <p:stCondLst>
                    <p:cond delay="indefinite"/>
                  </p:stCondLst>
                </p:cTn>
                <p:tgtEl>
                  <p:spTgt spid="8"/>
                </p:tgtEl>
              </p:cMediaNode>
            </p:video>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Tijdelijke aanduiding voor inhoud 13">
            <a:extLst>
              <a:ext uri="{FF2B5EF4-FFF2-40B4-BE49-F238E27FC236}">
                <a16:creationId xmlns:a16="http://schemas.microsoft.com/office/drawing/2014/main" id="{B7E71608-9CEE-6A4F-B91C-2CAC669DF823}"/>
              </a:ext>
            </a:extLst>
          </p:cNvPr>
          <p:cNvPicPr>
            <a:picLocks noGrp="1" noChangeAspect="1"/>
          </p:cNvPicPr>
          <p:nvPr>
            <p:ph idx="1"/>
          </p:nvPr>
        </p:nvPicPr>
        <p:blipFill rotWithShape="1">
          <a:blip r:embed="rId4"/>
          <a:srcRect b="15746"/>
          <a:stretch/>
        </p:blipFill>
        <p:spPr>
          <a:xfrm>
            <a:off x="-3784" y="0"/>
            <a:ext cx="12194260" cy="6858000"/>
          </a:xfrm>
          <a:prstGeom prst="rect">
            <a:avLst/>
          </a:prstGeom>
        </p:spPr>
      </p:pic>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kstvak 4">
            <a:extLst>
              <a:ext uri="{FF2B5EF4-FFF2-40B4-BE49-F238E27FC236}">
                <a16:creationId xmlns:a16="http://schemas.microsoft.com/office/drawing/2014/main" id="{3A4987B6-6DDB-E142-90E7-AC5F9F5D59A0}"/>
              </a:ext>
            </a:extLst>
          </p:cNvPr>
          <p:cNvSpPr txBox="1"/>
          <p:nvPr/>
        </p:nvSpPr>
        <p:spPr>
          <a:xfrm>
            <a:off x="425925" y="229050"/>
            <a:ext cx="7620000" cy="830997"/>
          </a:xfrm>
          <a:prstGeom prst="rect">
            <a:avLst/>
          </a:prstGeom>
          <a:noFill/>
        </p:spPr>
        <p:txBody>
          <a:bodyPr wrap="square" rtlCol="0">
            <a:spAutoFit/>
          </a:bodyPr>
          <a:lstStyle/>
          <a:p>
            <a:r>
              <a:rPr lang="nl-NL" sz="4800" b="1" dirty="0">
                <a:latin typeface="Freestyle Script" panose="030804020302050B0404" pitchFamily="66" charset="77"/>
              </a:rPr>
              <a:t>* Absurde prothese</a:t>
            </a:r>
          </a:p>
        </p:txBody>
      </p:sp>
      <p:sp>
        <p:nvSpPr>
          <p:cNvPr id="6" name="Tekstvak 5">
            <a:extLst>
              <a:ext uri="{FF2B5EF4-FFF2-40B4-BE49-F238E27FC236}">
                <a16:creationId xmlns:a16="http://schemas.microsoft.com/office/drawing/2014/main" id="{F5B09F31-AFFA-8647-BA87-4436D3E94571}"/>
              </a:ext>
            </a:extLst>
          </p:cNvPr>
          <p:cNvSpPr txBox="1"/>
          <p:nvPr/>
        </p:nvSpPr>
        <p:spPr>
          <a:xfrm>
            <a:off x="-1268858" y="1140004"/>
            <a:ext cx="11009566" cy="2308324"/>
          </a:xfrm>
          <a:prstGeom prst="rect">
            <a:avLst/>
          </a:prstGeom>
          <a:noFill/>
        </p:spPr>
        <p:txBody>
          <a:bodyPr wrap="square" rtlCol="0">
            <a:spAutoFit/>
          </a:bodyPr>
          <a:lstStyle/>
          <a:p>
            <a:pPr algn="ctr"/>
            <a:r>
              <a:rPr lang="nl-NL" sz="3600" b="1" u="sng" dirty="0">
                <a:latin typeface="Freestyle Script" panose="030804020302050B0404" pitchFamily="66" charset="77"/>
              </a:rPr>
              <a:t>Doel:</a:t>
            </a:r>
          </a:p>
          <a:p>
            <a:pPr algn="ctr"/>
            <a:r>
              <a:rPr lang="nl-NL" sz="3600" u="sng" dirty="0">
                <a:latin typeface="Freestyle Script" panose="030804020302050B0404" pitchFamily="66" charset="77"/>
              </a:rPr>
              <a:t>Ontwerp een constructie die aan een </a:t>
            </a:r>
          </a:p>
          <a:p>
            <a:pPr algn="ctr"/>
            <a:r>
              <a:rPr lang="nl-NL" sz="3600" u="sng" dirty="0">
                <a:latin typeface="Freestyle Script" panose="030804020302050B0404" pitchFamily="66" charset="77"/>
              </a:rPr>
              <a:t>menselijk lichaam toegevoegd kan worden. </a:t>
            </a:r>
          </a:p>
          <a:p>
            <a:pPr algn="ctr"/>
            <a:endParaRPr lang="nl-NL" sz="3600" b="1" u="sng" dirty="0">
              <a:latin typeface="Freestyle Script" panose="030804020302050B0404" pitchFamily="66" charset="77"/>
            </a:endParaRPr>
          </a:p>
        </p:txBody>
      </p:sp>
      <p:sp>
        <p:nvSpPr>
          <p:cNvPr id="7" name="Tekstvak 6">
            <a:extLst>
              <a:ext uri="{FF2B5EF4-FFF2-40B4-BE49-F238E27FC236}">
                <a16:creationId xmlns:a16="http://schemas.microsoft.com/office/drawing/2014/main" id="{8DEE33D9-2372-3740-89A6-3843E2E1625A}"/>
              </a:ext>
            </a:extLst>
          </p:cNvPr>
          <p:cNvSpPr txBox="1"/>
          <p:nvPr/>
        </p:nvSpPr>
        <p:spPr>
          <a:xfrm>
            <a:off x="425920" y="2931436"/>
            <a:ext cx="4214135" cy="3539430"/>
          </a:xfrm>
          <a:prstGeom prst="rect">
            <a:avLst/>
          </a:prstGeom>
          <a:noFill/>
        </p:spPr>
        <p:txBody>
          <a:bodyPr wrap="square" rtlCol="0">
            <a:spAutoFit/>
          </a:bodyPr>
          <a:lstStyle/>
          <a:p>
            <a:r>
              <a:rPr lang="nl-NL" sz="2800" dirty="0">
                <a:latin typeface="Freestyle Script" panose="030804020302050B0404" pitchFamily="66" charset="77"/>
              </a:rPr>
              <a:t>Deze toevoeging of prothese hoeft geen oplossing te zijn voor een probleem (maar dat mag wel). Deze moet wel aan een mens te maken, hangen of zetten zijn.</a:t>
            </a:r>
          </a:p>
          <a:p>
            <a:r>
              <a:rPr lang="nl-NL" sz="2800" dirty="0">
                <a:latin typeface="Freestyle Script" panose="030804020302050B0404" pitchFamily="66" charset="77"/>
              </a:rPr>
              <a:t>Voor welke organisatie ga je dit bedenken? Voor welke doelgroep? Heeft deze doelgroep een probleem en is je prothese de oplossing? Of juist een groter probleem? </a:t>
            </a:r>
          </a:p>
        </p:txBody>
      </p:sp>
      <p:pic>
        <p:nvPicPr>
          <p:cNvPr id="12" name="prothese">
            <a:hlinkClick r:id="" action="ppaction://media"/>
            <a:extLst>
              <a:ext uri="{FF2B5EF4-FFF2-40B4-BE49-F238E27FC236}">
                <a16:creationId xmlns:a16="http://schemas.microsoft.com/office/drawing/2014/main" id="{94549B5E-7F42-684E-B064-6374FA6712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31125" y="379018"/>
            <a:ext cx="609600" cy="609600"/>
          </a:xfrm>
          <a:prstGeom prst="rect">
            <a:avLst/>
          </a:prstGeom>
        </p:spPr>
      </p:pic>
      <p:pic>
        <p:nvPicPr>
          <p:cNvPr id="3" name="Afbeelding 2">
            <a:extLst>
              <a:ext uri="{FF2B5EF4-FFF2-40B4-BE49-F238E27FC236}">
                <a16:creationId xmlns:a16="http://schemas.microsoft.com/office/drawing/2014/main" id="{F6F0C0A0-C521-D048-8D2B-FBAE242F6D2E}"/>
              </a:ext>
            </a:extLst>
          </p:cNvPr>
          <p:cNvPicPr>
            <a:picLocks noChangeAspect="1"/>
          </p:cNvPicPr>
          <p:nvPr/>
        </p:nvPicPr>
        <p:blipFill>
          <a:blip r:embed="rId6"/>
          <a:stretch>
            <a:fillRect/>
          </a:stretch>
        </p:blipFill>
        <p:spPr>
          <a:xfrm>
            <a:off x="6784428" y="285389"/>
            <a:ext cx="2787443" cy="3242132"/>
          </a:xfrm>
          <a:prstGeom prst="rect">
            <a:avLst/>
          </a:prstGeom>
        </p:spPr>
      </p:pic>
      <p:pic>
        <p:nvPicPr>
          <p:cNvPr id="14" name="Tijdelijke aanduiding voor inhoud 4">
            <a:extLst>
              <a:ext uri="{FF2B5EF4-FFF2-40B4-BE49-F238E27FC236}">
                <a16:creationId xmlns:a16="http://schemas.microsoft.com/office/drawing/2014/main" id="{E48DD23F-42DB-0C41-B856-0C4052FB2596}"/>
              </a:ext>
            </a:extLst>
          </p:cNvPr>
          <p:cNvPicPr>
            <a:picLocks noChangeAspect="1"/>
          </p:cNvPicPr>
          <p:nvPr/>
        </p:nvPicPr>
        <p:blipFill rotWithShape="1">
          <a:blip r:embed="rId7"/>
          <a:srcRect t="40720" b="1987"/>
          <a:stretch/>
        </p:blipFill>
        <p:spPr>
          <a:xfrm>
            <a:off x="4871124" y="3249064"/>
            <a:ext cx="3174801" cy="3441680"/>
          </a:xfrm>
          <a:prstGeom prst="rect">
            <a:avLst/>
          </a:prstGeom>
        </p:spPr>
      </p:pic>
      <p:pic>
        <p:nvPicPr>
          <p:cNvPr id="15" name="Tijdelijke aanduiding voor inhoud 4">
            <a:extLst>
              <a:ext uri="{FF2B5EF4-FFF2-40B4-BE49-F238E27FC236}">
                <a16:creationId xmlns:a16="http://schemas.microsoft.com/office/drawing/2014/main" id="{E2ABBDBD-018E-9C4A-B6E7-7CF69607952E}"/>
              </a:ext>
            </a:extLst>
          </p:cNvPr>
          <p:cNvPicPr>
            <a:picLocks noChangeAspect="1"/>
          </p:cNvPicPr>
          <p:nvPr/>
        </p:nvPicPr>
        <p:blipFill>
          <a:blip r:embed="rId8"/>
          <a:stretch>
            <a:fillRect/>
          </a:stretch>
        </p:blipFill>
        <p:spPr>
          <a:xfrm>
            <a:off x="8630095" y="1305548"/>
            <a:ext cx="3472059" cy="5241334"/>
          </a:xfrm>
          <a:prstGeom prst="rect">
            <a:avLst/>
          </a:prstGeom>
        </p:spPr>
      </p:pic>
    </p:spTree>
    <p:extLst>
      <p:ext uri="{BB962C8B-B14F-4D97-AF65-F5344CB8AC3E}">
        <p14:creationId xmlns:p14="http://schemas.microsoft.com/office/powerpoint/2010/main" val="333078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7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Tijdelijke aanduiding voor inhoud 16" descr="Afbeelding met wapen&#10;&#10;Automatisch gegenereerde beschrijving">
            <a:extLst>
              <a:ext uri="{FF2B5EF4-FFF2-40B4-BE49-F238E27FC236}">
                <a16:creationId xmlns:a16="http://schemas.microsoft.com/office/drawing/2014/main" id="{014EC372-31FB-D744-BA67-9AEBCC07AEB4}"/>
              </a:ext>
            </a:extLst>
          </p:cNvPr>
          <p:cNvPicPr>
            <a:picLocks noChangeAspect="1"/>
          </p:cNvPicPr>
          <p:nvPr/>
        </p:nvPicPr>
        <p:blipFill rotWithShape="1">
          <a:blip r:embed="rId4"/>
          <a:srcRect t="29446" b="14314"/>
          <a:stretch/>
        </p:blipFill>
        <p:spPr>
          <a:xfrm>
            <a:off x="20" y="-11190"/>
            <a:ext cx="12191980" cy="6856718"/>
          </a:xfrm>
          <a:prstGeom prst="rect">
            <a:avLst/>
          </a:prstGeom>
        </p:spPr>
      </p:pic>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kstvak 4">
            <a:extLst>
              <a:ext uri="{FF2B5EF4-FFF2-40B4-BE49-F238E27FC236}">
                <a16:creationId xmlns:a16="http://schemas.microsoft.com/office/drawing/2014/main" id="{3A4987B6-6DDB-E142-90E7-AC5F9F5D59A0}"/>
              </a:ext>
            </a:extLst>
          </p:cNvPr>
          <p:cNvSpPr txBox="1"/>
          <p:nvPr/>
        </p:nvSpPr>
        <p:spPr>
          <a:xfrm>
            <a:off x="3688592" y="154504"/>
            <a:ext cx="7620000" cy="830997"/>
          </a:xfrm>
          <a:prstGeom prst="rect">
            <a:avLst/>
          </a:prstGeom>
          <a:noFill/>
        </p:spPr>
        <p:txBody>
          <a:bodyPr wrap="square" rtlCol="0">
            <a:spAutoFit/>
          </a:bodyPr>
          <a:lstStyle/>
          <a:p>
            <a:r>
              <a:rPr lang="nl-NL" sz="4800" b="1">
                <a:latin typeface="Freestyle Script" panose="030804020302050B0404" pitchFamily="66" charset="77"/>
              </a:rPr>
              <a:t>*Portable absurdisme</a:t>
            </a:r>
            <a:endParaRPr lang="nl-NL" sz="4800" b="1" dirty="0">
              <a:latin typeface="Freestyle Script" panose="030804020302050B0404" pitchFamily="66" charset="77"/>
            </a:endParaRPr>
          </a:p>
        </p:txBody>
      </p:sp>
      <p:sp>
        <p:nvSpPr>
          <p:cNvPr id="6" name="Tekstvak 5">
            <a:extLst>
              <a:ext uri="{FF2B5EF4-FFF2-40B4-BE49-F238E27FC236}">
                <a16:creationId xmlns:a16="http://schemas.microsoft.com/office/drawing/2014/main" id="{F5B09F31-AFFA-8647-BA87-4436D3E94571}"/>
              </a:ext>
            </a:extLst>
          </p:cNvPr>
          <p:cNvSpPr txBox="1"/>
          <p:nvPr/>
        </p:nvSpPr>
        <p:spPr>
          <a:xfrm>
            <a:off x="1993809" y="1078089"/>
            <a:ext cx="11009566" cy="1754326"/>
          </a:xfrm>
          <a:prstGeom prst="rect">
            <a:avLst/>
          </a:prstGeom>
          <a:noFill/>
        </p:spPr>
        <p:txBody>
          <a:bodyPr wrap="square" rtlCol="0">
            <a:spAutoFit/>
          </a:bodyPr>
          <a:lstStyle/>
          <a:p>
            <a:pPr algn="ctr"/>
            <a:r>
              <a:rPr lang="nl-NL" sz="3600" b="1" u="sng">
                <a:latin typeface="Freestyle Script" panose="030804020302050B0404" pitchFamily="66" charset="77"/>
              </a:rPr>
              <a:t>Doel:</a:t>
            </a:r>
          </a:p>
          <a:p>
            <a:pPr algn="ctr"/>
            <a:r>
              <a:rPr lang="nl-NL" sz="3600" u="sng">
                <a:latin typeface="Freestyle Script" panose="030804020302050B0404" pitchFamily="66" charset="77"/>
              </a:rPr>
              <a:t>Een verplaatsbaar object, lichaam, etc. bedenken.</a:t>
            </a:r>
          </a:p>
          <a:p>
            <a:pPr algn="ctr"/>
            <a:endParaRPr lang="nl-NL" sz="3600" b="1" u="sng" dirty="0">
              <a:latin typeface="Freestyle Script" panose="030804020302050B0404" pitchFamily="66" charset="77"/>
            </a:endParaRPr>
          </a:p>
        </p:txBody>
      </p:sp>
      <p:sp>
        <p:nvSpPr>
          <p:cNvPr id="7" name="Tekstvak 6">
            <a:extLst>
              <a:ext uri="{FF2B5EF4-FFF2-40B4-BE49-F238E27FC236}">
                <a16:creationId xmlns:a16="http://schemas.microsoft.com/office/drawing/2014/main" id="{8DEE33D9-2372-3740-89A6-3843E2E1625A}"/>
              </a:ext>
            </a:extLst>
          </p:cNvPr>
          <p:cNvSpPr txBox="1"/>
          <p:nvPr/>
        </p:nvSpPr>
        <p:spPr>
          <a:xfrm>
            <a:off x="425919" y="1464623"/>
            <a:ext cx="4214135" cy="4832092"/>
          </a:xfrm>
          <a:prstGeom prst="rect">
            <a:avLst/>
          </a:prstGeom>
          <a:noFill/>
        </p:spPr>
        <p:txBody>
          <a:bodyPr wrap="square" rtlCol="0">
            <a:spAutoFit/>
          </a:bodyPr>
          <a:lstStyle/>
          <a:p>
            <a:r>
              <a:rPr lang="nl-NL" sz="2800" dirty="0">
                <a:latin typeface="Freestyle Script" panose="030804020302050B0404" pitchFamily="66" charset="77"/>
              </a:rPr>
              <a:t>Ga eerst na wat je wilt verplaatsen (iets wat binnen je thema valt). Bedenk een constructie waardoor dit te verplaatsen valt. </a:t>
            </a:r>
          </a:p>
          <a:p>
            <a:r>
              <a:rPr lang="nl-NL" sz="2800" dirty="0">
                <a:latin typeface="Freestyle Script" panose="030804020302050B0404" pitchFamily="66" charset="77"/>
              </a:rPr>
              <a:t>Wat gaat verplaatst worden? Voor welke organisatie ga je dit bedenken? Voor welke doelgroep? Heeft deze doelgroep of organisatie een probleem en is de manier waarop je dit gaat verplaatsen een absurd antwoord daarop? Of word het juist daardoor een groter probleem? </a:t>
            </a:r>
          </a:p>
        </p:txBody>
      </p:sp>
      <p:pic>
        <p:nvPicPr>
          <p:cNvPr id="17" name="Tijdelijke aanduiding voor inhoud 8">
            <a:extLst>
              <a:ext uri="{FF2B5EF4-FFF2-40B4-BE49-F238E27FC236}">
                <a16:creationId xmlns:a16="http://schemas.microsoft.com/office/drawing/2014/main" id="{B4E51B7B-00BF-954B-AB5F-1C1D580B9E1D}"/>
              </a:ext>
            </a:extLst>
          </p:cNvPr>
          <p:cNvPicPr>
            <a:picLocks noGrp="1" noChangeAspect="1"/>
          </p:cNvPicPr>
          <p:nvPr>
            <p:ph idx="1"/>
          </p:nvPr>
        </p:nvPicPr>
        <p:blipFill>
          <a:blip r:embed="rId5"/>
          <a:stretch>
            <a:fillRect/>
          </a:stretch>
        </p:blipFill>
        <p:spPr>
          <a:xfrm>
            <a:off x="7551947" y="2364960"/>
            <a:ext cx="4484231" cy="2640714"/>
          </a:xfrm>
        </p:spPr>
      </p:pic>
      <p:pic>
        <p:nvPicPr>
          <p:cNvPr id="20" name="portabel">
            <a:hlinkClick r:id="" action="ppaction://media"/>
            <a:extLst>
              <a:ext uri="{FF2B5EF4-FFF2-40B4-BE49-F238E27FC236}">
                <a16:creationId xmlns:a16="http://schemas.microsoft.com/office/drawing/2014/main" id="{48B63AAC-6435-C448-8111-7C1DAD024C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93792" y="305834"/>
            <a:ext cx="609600" cy="609600"/>
          </a:xfrm>
          <a:prstGeom prst="rect">
            <a:avLst/>
          </a:prstGeom>
        </p:spPr>
      </p:pic>
      <p:pic>
        <p:nvPicPr>
          <p:cNvPr id="21" name="Tijdelijke aanduiding voor inhoud 4">
            <a:extLst>
              <a:ext uri="{FF2B5EF4-FFF2-40B4-BE49-F238E27FC236}">
                <a16:creationId xmlns:a16="http://schemas.microsoft.com/office/drawing/2014/main" id="{8D9F31EC-AF27-BD47-A350-CB749630778A}"/>
              </a:ext>
            </a:extLst>
          </p:cNvPr>
          <p:cNvPicPr>
            <a:picLocks noChangeAspect="1"/>
          </p:cNvPicPr>
          <p:nvPr/>
        </p:nvPicPr>
        <p:blipFill>
          <a:blip r:embed="rId7"/>
          <a:stretch>
            <a:fillRect/>
          </a:stretch>
        </p:blipFill>
        <p:spPr>
          <a:xfrm>
            <a:off x="4584447" y="4136346"/>
            <a:ext cx="3830818" cy="2538856"/>
          </a:xfrm>
          <a:prstGeom prst="rect">
            <a:avLst/>
          </a:prstGeom>
        </p:spPr>
      </p:pic>
    </p:spTree>
    <p:extLst>
      <p:ext uri="{BB962C8B-B14F-4D97-AF65-F5344CB8AC3E}">
        <p14:creationId xmlns:p14="http://schemas.microsoft.com/office/powerpoint/2010/main" val="232952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07"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Afbeelding 1" descr="Afbeelding met buiten, golf, wolken, lente&#10;&#10;Automatisch gegenereerde beschrijving">
            <a:extLst>
              <a:ext uri="{FF2B5EF4-FFF2-40B4-BE49-F238E27FC236}">
                <a16:creationId xmlns:a16="http://schemas.microsoft.com/office/drawing/2014/main" id="{C1C9F85D-1F29-844A-BD5D-C0A1670974B0}"/>
              </a:ext>
            </a:extLst>
          </p:cNvPr>
          <p:cNvPicPr>
            <a:picLocks noChangeAspect="1"/>
          </p:cNvPicPr>
          <p:nvPr/>
        </p:nvPicPr>
        <p:blipFill rotWithShape="1">
          <a:blip r:embed="rId5"/>
          <a:srcRect t="9317" b="8880"/>
          <a:stretch/>
        </p:blipFill>
        <p:spPr>
          <a:xfrm>
            <a:off x="-1504" y="1282"/>
            <a:ext cx="12191980" cy="6856718"/>
          </a:xfrm>
          <a:prstGeom prst="rect">
            <a:avLst/>
          </a:prstGeom>
        </p:spPr>
      </p:pic>
      <p:sp>
        <p:nvSpPr>
          <p:cNvPr id="3" name="Tekstvak 2">
            <a:extLst>
              <a:ext uri="{FF2B5EF4-FFF2-40B4-BE49-F238E27FC236}">
                <a16:creationId xmlns:a16="http://schemas.microsoft.com/office/drawing/2014/main" id="{EF699314-0AAC-2145-98D3-377EA7CC234E}"/>
              </a:ext>
            </a:extLst>
          </p:cNvPr>
          <p:cNvSpPr txBox="1"/>
          <p:nvPr/>
        </p:nvSpPr>
        <p:spPr>
          <a:xfrm>
            <a:off x="3307404" y="241996"/>
            <a:ext cx="6342434" cy="769441"/>
          </a:xfrm>
          <a:prstGeom prst="rect">
            <a:avLst/>
          </a:prstGeom>
          <a:noFill/>
        </p:spPr>
        <p:txBody>
          <a:bodyPr wrap="square" rtlCol="0">
            <a:spAutoFit/>
          </a:bodyPr>
          <a:lstStyle/>
          <a:p>
            <a:r>
              <a:rPr lang="nl-NL" sz="4400" b="1" dirty="0">
                <a:latin typeface="Freestyle Script" panose="030804020302050B0404" pitchFamily="66" charset="77"/>
              </a:rPr>
              <a:t>Nu alles combineren…</a:t>
            </a:r>
          </a:p>
        </p:txBody>
      </p:sp>
      <p:sp>
        <p:nvSpPr>
          <p:cNvPr id="5" name="Tekstvak 4">
            <a:extLst>
              <a:ext uri="{FF2B5EF4-FFF2-40B4-BE49-F238E27FC236}">
                <a16:creationId xmlns:a16="http://schemas.microsoft.com/office/drawing/2014/main" id="{D70FD24D-84A5-9F4B-8F68-ACEC0B75BDA5}"/>
              </a:ext>
            </a:extLst>
          </p:cNvPr>
          <p:cNvSpPr txBox="1"/>
          <p:nvPr/>
        </p:nvSpPr>
        <p:spPr>
          <a:xfrm>
            <a:off x="665700" y="895671"/>
            <a:ext cx="10857572" cy="3231654"/>
          </a:xfrm>
          <a:prstGeom prst="rect">
            <a:avLst/>
          </a:prstGeom>
          <a:noFill/>
        </p:spPr>
        <p:txBody>
          <a:bodyPr wrap="square" rtlCol="0">
            <a:spAutoFit/>
          </a:bodyPr>
          <a:lstStyle/>
          <a:p>
            <a:r>
              <a:rPr lang="nl-NL" sz="3200" dirty="0">
                <a:latin typeface="Freestyle Script" panose="030804020302050B0404" pitchFamily="66" charset="77"/>
              </a:rPr>
              <a:t>Als het goed is heb je al een vak/profiel/beroep gecombineerd  met absurd design</a:t>
            </a:r>
          </a:p>
          <a:p>
            <a:r>
              <a:rPr lang="nl-NL" sz="3200" dirty="0">
                <a:latin typeface="Freestyle Script" panose="030804020302050B0404" pitchFamily="66" charset="77"/>
              </a:rPr>
              <a:t>Nu koppel je dit ook aan een </a:t>
            </a:r>
            <a:r>
              <a:rPr lang="nl-NL" sz="3200" b="1" u="sng" dirty="0">
                <a:latin typeface="Freestyle Script" panose="030804020302050B0404" pitchFamily="66" charset="77"/>
              </a:rPr>
              <a:t>1</a:t>
            </a:r>
            <a:r>
              <a:rPr lang="nl-NL" sz="3200" dirty="0">
                <a:latin typeface="Freestyle Script" panose="030804020302050B0404" pitchFamily="66" charset="77"/>
              </a:rPr>
              <a:t> van de 6 doelen (disciplines) uit voorgaande dia</a:t>
            </a:r>
          </a:p>
          <a:p>
            <a:pPr algn="ctr"/>
            <a:r>
              <a:rPr lang="nl-NL" sz="3200" dirty="0">
                <a:latin typeface="Freestyle Script" panose="030804020302050B0404" pitchFamily="66" charset="77"/>
              </a:rPr>
              <a:t>DUS</a:t>
            </a:r>
          </a:p>
          <a:p>
            <a:pPr algn="ctr"/>
            <a:endParaRPr lang="nl-NL" sz="1200" dirty="0">
              <a:latin typeface="Freestyle Script" panose="030804020302050B0404" pitchFamily="66" charset="77"/>
            </a:endParaRPr>
          </a:p>
          <a:p>
            <a:pPr algn="ctr"/>
            <a:r>
              <a:rPr lang="nl-NL" sz="4800" dirty="0">
                <a:latin typeface="Freestyle Script" panose="030804020302050B0404" pitchFamily="66" charset="77"/>
              </a:rPr>
              <a:t>Absurd design  +   keuze profiel/beroep/vak   +   1 ‘discipline’    =  ontwerp</a:t>
            </a:r>
          </a:p>
        </p:txBody>
      </p:sp>
      <p:pic>
        <p:nvPicPr>
          <p:cNvPr id="17" name="Afbeelding 16" descr="Afbeelding met tekst&#10;&#10;Automatisch gegenereerde beschrijving">
            <a:extLst>
              <a:ext uri="{FF2B5EF4-FFF2-40B4-BE49-F238E27FC236}">
                <a16:creationId xmlns:a16="http://schemas.microsoft.com/office/drawing/2014/main" id="{B10E5B28-2728-EF4A-93C1-9B4DE2968B92}"/>
              </a:ext>
            </a:extLst>
          </p:cNvPr>
          <p:cNvPicPr>
            <a:picLocks noChangeAspect="1"/>
          </p:cNvPicPr>
          <p:nvPr/>
        </p:nvPicPr>
        <p:blipFill>
          <a:blip r:embed="rId6"/>
          <a:stretch>
            <a:fillRect/>
          </a:stretch>
        </p:blipFill>
        <p:spPr>
          <a:xfrm>
            <a:off x="7639074" y="3339487"/>
            <a:ext cx="4357609" cy="3501805"/>
          </a:xfrm>
          <a:prstGeom prst="rect">
            <a:avLst/>
          </a:prstGeom>
        </p:spPr>
      </p:pic>
      <p:sp>
        <p:nvSpPr>
          <p:cNvPr id="8" name="Tekstvak 7">
            <a:extLst>
              <a:ext uri="{FF2B5EF4-FFF2-40B4-BE49-F238E27FC236}">
                <a16:creationId xmlns:a16="http://schemas.microsoft.com/office/drawing/2014/main" id="{9E95954E-DDE7-6743-809E-1E6355EFB2BC}"/>
              </a:ext>
            </a:extLst>
          </p:cNvPr>
          <p:cNvSpPr txBox="1"/>
          <p:nvPr/>
        </p:nvSpPr>
        <p:spPr>
          <a:xfrm>
            <a:off x="8089481" y="5108625"/>
            <a:ext cx="4102519" cy="1231106"/>
          </a:xfrm>
          <a:prstGeom prst="rect">
            <a:avLst/>
          </a:prstGeom>
          <a:noFill/>
        </p:spPr>
        <p:txBody>
          <a:bodyPr wrap="square" rtlCol="0">
            <a:spAutoFit/>
          </a:bodyPr>
          <a:lstStyle/>
          <a:p>
            <a:r>
              <a:rPr lang="nl-NL" sz="2800" dirty="0">
                <a:latin typeface="Freestyle Script" panose="030804020302050B0404" pitchFamily="66" charset="77"/>
              </a:rPr>
              <a:t>Schijf dit op in het al bestaande word-document</a:t>
            </a:r>
            <a:endParaRPr lang="nl-NL" sz="2800" dirty="0"/>
          </a:p>
          <a:p>
            <a:pPr marL="285750" indent="-285750">
              <a:buFont typeface="Arial" panose="020B0604020202020204" pitchFamily="34" charset="0"/>
              <a:buChar char="•"/>
            </a:pPr>
            <a:endParaRPr lang="nl-NL" dirty="0"/>
          </a:p>
        </p:txBody>
      </p:sp>
      <p:sp>
        <p:nvSpPr>
          <p:cNvPr id="14" name="Rechthoek 13">
            <a:extLst>
              <a:ext uri="{FF2B5EF4-FFF2-40B4-BE49-F238E27FC236}">
                <a16:creationId xmlns:a16="http://schemas.microsoft.com/office/drawing/2014/main" id="{654738B7-1165-784A-B023-49A90C5CC9F5}"/>
              </a:ext>
            </a:extLst>
          </p:cNvPr>
          <p:cNvSpPr/>
          <p:nvPr/>
        </p:nvSpPr>
        <p:spPr>
          <a:xfrm>
            <a:off x="9007812" y="4424010"/>
            <a:ext cx="1284052" cy="455983"/>
          </a:xfrm>
          <a:prstGeom prst="rect">
            <a:avLst/>
          </a:prstGeom>
          <a:solidFill>
            <a:schemeClr val="bg1"/>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Tekstvak 14">
            <a:extLst>
              <a:ext uri="{FF2B5EF4-FFF2-40B4-BE49-F238E27FC236}">
                <a16:creationId xmlns:a16="http://schemas.microsoft.com/office/drawing/2014/main" id="{F5F01FB4-EF56-4449-A6E4-E3E7AC080CD0}"/>
              </a:ext>
            </a:extLst>
          </p:cNvPr>
          <p:cNvSpPr txBox="1"/>
          <p:nvPr/>
        </p:nvSpPr>
        <p:spPr>
          <a:xfrm>
            <a:off x="8112868" y="4770594"/>
            <a:ext cx="3468770" cy="523220"/>
          </a:xfrm>
          <a:prstGeom prst="rect">
            <a:avLst/>
          </a:prstGeom>
          <a:noFill/>
        </p:spPr>
        <p:txBody>
          <a:bodyPr wrap="square" rtlCol="0">
            <a:spAutoFit/>
          </a:bodyPr>
          <a:lstStyle/>
          <a:p>
            <a:r>
              <a:rPr lang="nl-NL" sz="2800" dirty="0">
                <a:latin typeface="Freestyle Script" panose="030804020302050B0404" pitchFamily="66" charset="77"/>
              </a:rPr>
              <a:t>Kies 1 discipline </a:t>
            </a:r>
          </a:p>
        </p:txBody>
      </p:sp>
      <p:sp>
        <p:nvSpPr>
          <p:cNvPr id="18" name="Tekstvak 17">
            <a:extLst>
              <a:ext uri="{FF2B5EF4-FFF2-40B4-BE49-F238E27FC236}">
                <a16:creationId xmlns:a16="http://schemas.microsoft.com/office/drawing/2014/main" id="{EFC6D8E5-CD33-564A-9F66-9F2925A1F250}"/>
              </a:ext>
            </a:extLst>
          </p:cNvPr>
          <p:cNvSpPr txBox="1"/>
          <p:nvPr/>
        </p:nvSpPr>
        <p:spPr>
          <a:xfrm>
            <a:off x="8089481" y="5887185"/>
            <a:ext cx="3735421" cy="954107"/>
          </a:xfrm>
          <a:prstGeom prst="rect">
            <a:avLst/>
          </a:prstGeom>
          <a:noFill/>
        </p:spPr>
        <p:txBody>
          <a:bodyPr wrap="square" rtlCol="0">
            <a:spAutoFit/>
          </a:bodyPr>
          <a:lstStyle/>
          <a:p>
            <a:r>
              <a:rPr lang="nl-NL" sz="2800" dirty="0">
                <a:latin typeface="Freestyle Script" panose="030804020302050B0404" pitchFamily="66" charset="77"/>
              </a:rPr>
              <a:t>Voeg min. 5 afbeeldingen toe</a:t>
            </a:r>
          </a:p>
          <a:p>
            <a:r>
              <a:rPr lang="nl-NL" sz="2800" dirty="0">
                <a:latin typeface="Freestyle Script" panose="030804020302050B0404" pitchFamily="66" charset="77"/>
              </a:rPr>
              <a:t>waarbij de discipline rol speelt</a:t>
            </a:r>
          </a:p>
        </p:txBody>
      </p:sp>
      <p:pic>
        <p:nvPicPr>
          <p:cNvPr id="21" name="Afbeelding 20" descr="Afbeelding met brood&#10;&#10;Automatisch gegenereerde beschrijving">
            <a:extLst>
              <a:ext uri="{FF2B5EF4-FFF2-40B4-BE49-F238E27FC236}">
                <a16:creationId xmlns:a16="http://schemas.microsoft.com/office/drawing/2014/main" id="{379268F6-0221-5049-B01A-1D6C229BFD8E}"/>
              </a:ext>
            </a:extLst>
          </p:cNvPr>
          <p:cNvPicPr>
            <a:picLocks noChangeAspect="1"/>
          </p:cNvPicPr>
          <p:nvPr/>
        </p:nvPicPr>
        <p:blipFill>
          <a:blip r:embed="rId7"/>
          <a:stretch>
            <a:fillRect/>
          </a:stretch>
        </p:blipFill>
        <p:spPr>
          <a:xfrm>
            <a:off x="399117" y="3291960"/>
            <a:ext cx="2191419" cy="2588443"/>
          </a:xfrm>
          <a:prstGeom prst="rect">
            <a:avLst/>
          </a:prstGeom>
        </p:spPr>
      </p:pic>
      <p:pic>
        <p:nvPicPr>
          <p:cNvPr id="23" name="Afbeelding 22" descr="Afbeelding met binnen, kop&#10;&#10;Automatisch gegenereerde beschrijving">
            <a:extLst>
              <a:ext uri="{FF2B5EF4-FFF2-40B4-BE49-F238E27FC236}">
                <a16:creationId xmlns:a16="http://schemas.microsoft.com/office/drawing/2014/main" id="{2456FADE-6521-0F48-9408-6EF8BFC513B2}"/>
              </a:ext>
            </a:extLst>
          </p:cNvPr>
          <p:cNvPicPr>
            <a:picLocks noChangeAspect="1"/>
          </p:cNvPicPr>
          <p:nvPr/>
        </p:nvPicPr>
        <p:blipFill>
          <a:blip r:embed="rId8"/>
          <a:stretch>
            <a:fillRect/>
          </a:stretch>
        </p:blipFill>
        <p:spPr>
          <a:xfrm>
            <a:off x="2581904" y="3291961"/>
            <a:ext cx="2160637" cy="2588443"/>
          </a:xfrm>
          <a:prstGeom prst="rect">
            <a:avLst/>
          </a:prstGeom>
        </p:spPr>
      </p:pic>
      <p:sp>
        <p:nvSpPr>
          <p:cNvPr id="25" name="Tekstvak 24">
            <a:extLst>
              <a:ext uri="{FF2B5EF4-FFF2-40B4-BE49-F238E27FC236}">
                <a16:creationId xmlns:a16="http://schemas.microsoft.com/office/drawing/2014/main" id="{56EE7D96-EFEA-4F4C-9792-53783364DA99}"/>
              </a:ext>
            </a:extLst>
          </p:cNvPr>
          <p:cNvSpPr txBox="1"/>
          <p:nvPr/>
        </p:nvSpPr>
        <p:spPr>
          <a:xfrm>
            <a:off x="363269" y="5962329"/>
            <a:ext cx="6597906" cy="830997"/>
          </a:xfrm>
          <a:prstGeom prst="rect">
            <a:avLst/>
          </a:prstGeom>
          <a:noFill/>
        </p:spPr>
        <p:txBody>
          <a:bodyPr wrap="square" rtlCol="0">
            <a:spAutoFit/>
          </a:bodyPr>
          <a:lstStyle/>
          <a:p>
            <a:r>
              <a:rPr lang="nl-NL" sz="2400" dirty="0">
                <a:latin typeface="Freestyle Script" panose="030804020302050B0404" pitchFamily="66" charset="77"/>
              </a:rPr>
              <a:t>Bv: Absurd design &amp; horeca &amp;  absurde constructie </a:t>
            </a:r>
          </a:p>
          <a:p>
            <a:r>
              <a:rPr lang="nl-NL" sz="2400" dirty="0">
                <a:latin typeface="Freestyle Script" panose="030804020302050B0404" pitchFamily="66" charset="77"/>
              </a:rPr>
              <a:t>Bv: Absurd design &amp; horeca &amp; absurde lichaamsverzorging</a:t>
            </a:r>
          </a:p>
        </p:txBody>
      </p:sp>
      <p:pic>
        <p:nvPicPr>
          <p:cNvPr id="4" name="Opgenomen geluid">
            <a:hlinkClick r:id="" action="ppaction://media"/>
            <a:extLst>
              <a:ext uri="{FF2B5EF4-FFF2-40B4-BE49-F238E27FC236}">
                <a16:creationId xmlns:a16="http://schemas.microsoft.com/office/drawing/2014/main" id="{FE032061-692C-4258-A6B6-AD031CEC843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822630" y="370403"/>
            <a:ext cx="609600" cy="609600"/>
          </a:xfrm>
          <a:prstGeom prst="rect">
            <a:avLst/>
          </a:prstGeom>
        </p:spPr>
      </p:pic>
    </p:spTree>
    <p:extLst>
      <p:ext uri="{BB962C8B-B14F-4D97-AF65-F5344CB8AC3E}">
        <p14:creationId xmlns:p14="http://schemas.microsoft.com/office/powerpoint/2010/main" val="204982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3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E6936EF-623B-644A-8ABF-E908A1FCBA1B}"/>
              </a:ext>
            </a:extLst>
          </p:cNvPr>
          <p:cNvPicPr>
            <a:picLocks noChangeAspect="1"/>
          </p:cNvPicPr>
          <p:nvPr/>
        </p:nvPicPr>
        <p:blipFill rotWithShape="1">
          <a:blip r:embed="rId4"/>
          <a:srcRect t="10280" b="13578"/>
          <a:stretch/>
        </p:blipFill>
        <p:spPr>
          <a:xfrm>
            <a:off x="2904066" y="109008"/>
            <a:ext cx="8763001" cy="7200573"/>
          </a:xfrm>
          <a:prstGeom prst="rect">
            <a:avLst/>
          </a:prstGeom>
        </p:spPr>
      </p:pic>
      <p:sp>
        <p:nvSpPr>
          <p:cNvPr id="2" name="Titel 1">
            <a:extLst>
              <a:ext uri="{FF2B5EF4-FFF2-40B4-BE49-F238E27FC236}">
                <a16:creationId xmlns:a16="http://schemas.microsoft.com/office/drawing/2014/main" id="{9E1E45EB-AD41-614C-B25B-D17343C03985}"/>
              </a:ext>
            </a:extLst>
          </p:cNvPr>
          <p:cNvSpPr>
            <a:spLocks noGrp="1"/>
          </p:cNvSpPr>
          <p:nvPr>
            <p:ph type="title"/>
          </p:nvPr>
        </p:nvSpPr>
        <p:spPr>
          <a:xfrm>
            <a:off x="838200" y="165527"/>
            <a:ext cx="10515600" cy="1325563"/>
          </a:xfrm>
        </p:spPr>
        <p:txBody>
          <a:bodyPr>
            <a:normAutofit/>
          </a:bodyPr>
          <a:lstStyle/>
          <a:p>
            <a:r>
              <a:rPr lang="nl-NL" sz="6600" dirty="0">
                <a:latin typeface="Freestyle Script" panose="030804020302050B0404" pitchFamily="66" charset="77"/>
              </a:rPr>
              <a:t>Wat staat ons te wachten? </a:t>
            </a:r>
          </a:p>
        </p:txBody>
      </p:sp>
      <p:sp>
        <p:nvSpPr>
          <p:cNvPr id="3" name="Tijdelijke aanduiding voor inhoud 2">
            <a:extLst>
              <a:ext uri="{FF2B5EF4-FFF2-40B4-BE49-F238E27FC236}">
                <a16:creationId xmlns:a16="http://schemas.microsoft.com/office/drawing/2014/main" id="{97EFD869-F24D-664B-BDD3-73CB365A12DA}"/>
              </a:ext>
            </a:extLst>
          </p:cNvPr>
          <p:cNvSpPr>
            <a:spLocks noGrp="1"/>
          </p:cNvSpPr>
          <p:nvPr>
            <p:ph idx="1"/>
          </p:nvPr>
        </p:nvSpPr>
        <p:spPr>
          <a:xfrm>
            <a:off x="1114425" y="1295500"/>
            <a:ext cx="11715750" cy="5776813"/>
          </a:xfrm>
        </p:spPr>
        <p:txBody>
          <a:bodyPr>
            <a:normAutofit fontScale="92500" lnSpcReduction="10000"/>
          </a:bodyPr>
          <a:lstStyle/>
          <a:p>
            <a:r>
              <a:rPr lang="nl-NL" sz="3600" dirty="0">
                <a:latin typeface="Freestyle Script" panose="030804020302050B0404" pitchFamily="66" charset="77"/>
              </a:rPr>
              <a:t>In 7 lessen gaan we een 2D (plat) onderzoek opstarten </a:t>
            </a:r>
            <a:endParaRPr lang="nl-NL" sz="3600" dirty="0">
              <a:latin typeface="Freestyle Script" panose="030804020302050B0404" pitchFamily="66" charset="77"/>
              <a:sym typeface="Wingdings" pitchFamily="2" charset="2"/>
            </a:endParaRPr>
          </a:p>
          <a:p>
            <a:r>
              <a:rPr lang="nl-NL" sz="3600" dirty="0">
                <a:latin typeface="Freestyle Script" panose="030804020302050B0404" pitchFamily="66" charset="77"/>
              </a:rPr>
              <a:t>Verschillende ‘kunstzinnige’ thema’s komen aan bod</a:t>
            </a:r>
          </a:p>
          <a:p>
            <a:r>
              <a:rPr lang="nl-NL" sz="3600" dirty="0">
                <a:latin typeface="Freestyle Script" panose="030804020302050B0404" pitchFamily="66" charset="77"/>
              </a:rPr>
              <a:t>Na deze 7 lessen word je beoordeeld door het inleveren van het </a:t>
            </a:r>
            <a:r>
              <a:rPr lang="nl-NL" sz="4400" b="1" u="sng" dirty="0">
                <a:latin typeface="Freestyle Script" panose="030804020302050B0404" pitchFamily="66" charset="77"/>
              </a:rPr>
              <a:t>proces</a:t>
            </a:r>
            <a:br>
              <a:rPr lang="nl-NL" sz="3600" dirty="0">
                <a:latin typeface="Freestyle Script" panose="030804020302050B0404" pitchFamily="66" charset="77"/>
              </a:rPr>
            </a:br>
            <a:r>
              <a:rPr lang="nl-NL" sz="3600" dirty="0">
                <a:latin typeface="Freestyle Script" panose="030804020302050B0404" pitchFamily="66" charset="77"/>
              </a:rPr>
              <a:t>- Moodboard</a:t>
            </a:r>
            <a:br>
              <a:rPr lang="nl-NL" sz="3600" dirty="0">
                <a:latin typeface="Freestyle Script" panose="030804020302050B0404" pitchFamily="66" charset="77"/>
              </a:rPr>
            </a:br>
            <a:r>
              <a:rPr lang="nl-NL" sz="3600" dirty="0">
                <a:latin typeface="Freestyle Script" panose="030804020302050B0404" pitchFamily="66" charset="77"/>
              </a:rPr>
              <a:t>- 3 schetsen</a:t>
            </a:r>
            <a:br>
              <a:rPr lang="nl-NL" sz="3600" dirty="0">
                <a:latin typeface="Freestyle Script" panose="030804020302050B0404" pitchFamily="66" charset="77"/>
              </a:rPr>
            </a:br>
            <a:r>
              <a:rPr lang="nl-NL" sz="3600" dirty="0">
                <a:latin typeface="Freestyle Script" panose="030804020302050B0404" pitchFamily="66" charset="77"/>
              </a:rPr>
              <a:t>- 3 materiaalonderzoeken</a:t>
            </a:r>
            <a:br>
              <a:rPr lang="nl-NL" sz="3600" dirty="0">
                <a:latin typeface="Freestyle Script" panose="030804020302050B0404" pitchFamily="66" charset="77"/>
              </a:rPr>
            </a:br>
            <a:r>
              <a:rPr lang="nl-NL" sz="3600" dirty="0">
                <a:latin typeface="Freestyle Script" panose="030804020302050B0404" pitchFamily="66" charset="77"/>
              </a:rPr>
              <a:t>- Kleuronderzoek</a:t>
            </a:r>
            <a:br>
              <a:rPr lang="nl-NL" sz="3600" dirty="0">
                <a:latin typeface="Freestyle Script" panose="030804020302050B0404" pitchFamily="66" charset="77"/>
              </a:rPr>
            </a:br>
            <a:r>
              <a:rPr lang="nl-NL" sz="3600" dirty="0">
                <a:latin typeface="Freestyle Script" panose="030804020302050B0404" pitchFamily="66" charset="77"/>
              </a:rPr>
              <a:t>- Peer-reflectie</a:t>
            </a:r>
            <a:br>
              <a:rPr lang="nl-NL" sz="3600" dirty="0">
                <a:latin typeface="Freestyle Script" panose="030804020302050B0404" pitchFamily="66" charset="77"/>
              </a:rPr>
            </a:br>
            <a:r>
              <a:rPr lang="nl-NL" sz="3600" dirty="0">
                <a:latin typeface="Freestyle Script" panose="030804020302050B0404" pitchFamily="66" charset="77"/>
              </a:rPr>
              <a:t>- Eindschets</a:t>
            </a:r>
          </a:p>
          <a:p>
            <a:r>
              <a:rPr lang="nl-NL" sz="3600" dirty="0">
                <a:latin typeface="Freestyle Script" panose="030804020302050B0404" pitchFamily="66" charset="77"/>
              </a:rPr>
              <a:t>Mis je een les? Bekijk zelf de PP met behulp van de ingesproken tekst!</a:t>
            </a:r>
          </a:p>
          <a:p>
            <a:r>
              <a:rPr lang="nl-NL" sz="3600" dirty="0">
                <a:latin typeface="Freestyle Script" panose="030804020302050B0404" pitchFamily="66" charset="77"/>
              </a:rPr>
              <a:t>Wat niet af is is huiswerk voor een volgende les</a:t>
            </a:r>
          </a:p>
          <a:p>
            <a:r>
              <a:rPr lang="nl-NL" sz="3600" dirty="0">
                <a:latin typeface="Freestyle Script" panose="030804020302050B0404" pitchFamily="66" charset="77"/>
              </a:rPr>
              <a:t>Digitale portfolio is onderdeel van je eindexamen!</a:t>
            </a:r>
          </a:p>
        </p:txBody>
      </p:sp>
      <p:pic>
        <p:nvPicPr>
          <p:cNvPr id="7" name="Opgenomen geluid">
            <a:hlinkClick r:id="" action="ppaction://media"/>
            <a:extLst>
              <a:ext uri="{FF2B5EF4-FFF2-40B4-BE49-F238E27FC236}">
                <a16:creationId xmlns:a16="http://schemas.microsoft.com/office/drawing/2014/main" id="{13647994-571C-4164-9361-19E6037BC1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32209" y="492536"/>
            <a:ext cx="609600" cy="609600"/>
          </a:xfrm>
          <a:prstGeom prst="rect">
            <a:avLst/>
          </a:prstGeom>
        </p:spPr>
      </p:pic>
    </p:spTree>
    <p:extLst>
      <p:ext uri="{BB962C8B-B14F-4D97-AF65-F5344CB8AC3E}">
        <p14:creationId xmlns:p14="http://schemas.microsoft.com/office/powerpoint/2010/main" val="424406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44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Tijdelijke aanduiding voor inhoud 3">
            <a:extLst>
              <a:ext uri="{FF2B5EF4-FFF2-40B4-BE49-F238E27FC236}">
                <a16:creationId xmlns:a16="http://schemas.microsoft.com/office/drawing/2014/main" id="{AE2C7750-7A6D-7A40-A8ED-775EE72383D3}"/>
              </a:ext>
            </a:extLst>
          </p:cNvPr>
          <p:cNvPicPr>
            <a:picLocks noGrp="1" noChangeAspect="1"/>
          </p:cNvPicPr>
          <p:nvPr>
            <p:ph idx="1"/>
          </p:nvPr>
        </p:nvPicPr>
        <p:blipFill rotWithShape="1">
          <a:blip r:embed="rId8"/>
          <a:srcRect t="15757" r="-1" b="32221"/>
          <a:stretch/>
        </p:blipFill>
        <p:spPr>
          <a:xfrm>
            <a:off x="-36852" y="0"/>
            <a:ext cx="12191980" cy="6856718"/>
          </a:xfrm>
          <a:prstGeom prst="rect">
            <a:avLst/>
          </a:prstGeom>
        </p:spPr>
      </p:pic>
      <p:sp>
        <p:nvSpPr>
          <p:cNvPr id="6" name="Tekstvak 5">
            <a:extLst>
              <a:ext uri="{FF2B5EF4-FFF2-40B4-BE49-F238E27FC236}">
                <a16:creationId xmlns:a16="http://schemas.microsoft.com/office/drawing/2014/main" id="{3D542B51-2CFF-1948-99A5-224E0B372D55}"/>
              </a:ext>
            </a:extLst>
          </p:cNvPr>
          <p:cNvSpPr txBox="1"/>
          <p:nvPr/>
        </p:nvSpPr>
        <p:spPr>
          <a:xfrm>
            <a:off x="3729124" y="177006"/>
            <a:ext cx="7620000" cy="1200329"/>
          </a:xfrm>
          <a:prstGeom prst="rect">
            <a:avLst/>
          </a:prstGeom>
          <a:noFill/>
        </p:spPr>
        <p:txBody>
          <a:bodyPr wrap="square" rtlCol="0">
            <a:spAutoFit/>
          </a:bodyPr>
          <a:lstStyle/>
          <a:p>
            <a:r>
              <a:rPr lang="nl-NL" sz="7200" b="1" dirty="0">
                <a:latin typeface="Freestyle Script" panose="030804020302050B0404" pitchFamily="66" charset="77"/>
              </a:rPr>
              <a:t>Absurd design</a:t>
            </a:r>
          </a:p>
        </p:txBody>
      </p:sp>
      <p:pic>
        <p:nvPicPr>
          <p:cNvPr id="8" name="Intro">
            <a:hlinkClick r:id="" action="ppaction://media"/>
            <a:extLst>
              <a:ext uri="{FF2B5EF4-FFF2-40B4-BE49-F238E27FC236}">
                <a16:creationId xmlns:a16="http://schemas.microsoft.com/office/drawing/2014/main" id="{BEAEE677-7D38-B54B-A012-C6E9023C42E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235848" y="511280"/>
            <a:ext cx="609600" cy="609600"/>
          </a:xfrm>
          <a:prstGeom prst="rect">
            <a:avLst/>
          </a:prstGeom>
        </p:spPr>
      </p:pic>
      <p:sp>
        <p:nvSpPr>
          <p:cNvPr id="7" name="Rechthoek 6">
            <a:extLst>
              <a:ext uri="{FF2B5EF4-FFF2-40B4-BE49-F238E27FC236}">
                <a16:creationId xmlns:a16="http://schemas.microsoft.com/office/drawing/2014/main" id="{5A8332BB-F1FD-9645-8700-B98486E048F0}"/>
              </a:ext>
            </a:extLst>
          </p:cNvPr>
          <p:cNvSpPr/>
          <p:nvPr/>
        </p:nvSpPr>
        <p:spPr>
          <a:xfrm>
            <a:off x="1080660" y="2139842"/>
            <a:ext cx="3847528" cy="1077218"/>
          </a:xfrm>
          <a:prstGeom prst="rect">
            <a:avLst/>
          </a:prstGeom>
        </p:spPr>
        <p:txBody>
          <a:bodyPr wrap="none">
            <a:spAutoFit/>
          </a:bodyPr>
          <a:lstStyle/>
          <a:p>
            <a:pPr algn="r"/>
            <a:r>
              <a:rPr lang="nl-NL" sz="3200" dirty="0">
                <a:latin typeface="Freestyle Script" panose="030804020302050B0404" pitchFamily="66" charset="77"/>
              </a:rPr>
              <a:t> dwaas, zot, onverstandig, onnozel; </a:t>
            </a:r>
          </a:p>
          <a:p>
            <a:pPr algn="r"/>
            <a:r>
              <a:rPr lang="nl-NL" sz="3200" dirty="0">
                <a:latin typeface="Freestyle Script" panose="030804020302050B0404" pitchFamily="66" charset="77"/>
              </a:rPr>
              <a:t>strijdig met de rede.</a:t>
            </a:r>
          </a:p>
        </p:txBody>
      </p:sp>
      <p:pic>
        <p:nvPicPr>
          <p:cNvPr id="10" name="Tijdelijke aanduiding voor inhoud 5">
            <a:extLst>
              <a:ext uri="{FF2B5EF4-FFF2-40B4-BE49-F238E27FC236}">
                <a16:creationId xmlns:a16="http://schemas.microsoft.com/office/drawing/2014/main" id="{A6CCA5C9-1D0A-9846-AE1D-555439EBEBCE}"/>
              </a:ext>
            </a:extLst>
          </p:cNvPr>
          <p:cNvPicPr>
            <a:picLocks noChangeAspect="1"/>
          </p:cNvPicPr>
          <p:nvPr/>
        </p:nvPicPr>
        <p:blipFill>
          <a:blip r:embed="rId10"/>
          <a:stretch>
            <a:fillRect/>
          </a:stretch>
        </p:blipFill>
        <p:spPr>
          <a:xfrm>
            <a:off x="575733" y="3213276"/>
            <a:ext cx="4288101" cy="2967391"/>
          </a:xfrm>
          <a:prstGeom prst="rect">
            <a:avLst/>
          </a:prstGeom>
        </p:spPr>
      </p:pic>
      <p:pic>
        <p:nvPicPr>
          <p:cNvPr id="11" name="absurd">
            <a:hlinkClick r:id="" action="ppaction://media"/>
            <a:extLst>
              <a:ext uri="{FF2B5EF4-FFF2-40B4-BE49-F238E27FC236}">
                <a16:creationId xmlns:a16="http://schemas.microsoft.com/office/drawing/2014/main" id="{9955AB88-7A55-964D-8EB4-B76B3A277753}"/>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75733" y="2475522"/>
            <a:ext cx="609600" cy="609600"/>
          </a:xfrm>
          <a:prstGeom prst="rect">
            <a:avLst/>
          </a:prstGeom>
        </p:spPr>
      </p:pic>
      <p:sp>
        <p:nvSpPr>
          <p:cNvPr id="12" name="Tekstvak 11">
            <a:extLst>
              <a:ext uri="{FF2B5EF4-FFF2-40B4-BE49-F238E27FC236}">
                <a16:creationId xmlns:a16="http://schemas.microsoft.com/office/drawing/2014/main" id="{B0EE0439-B743-E44B-B16C-5B85C1B522A7}"/>
              </a:ext>
            </a:extLst>
          </p:cNvPr>
          <p:cNvSpPr txBox="1"/>
          <p:nvPr/>
        </p:nvSpPr>
        <p:spPr>
          <a:xfrm>
            <a:off x="1296924" y="1592779"/>
            <a:ext cx="2609850" cy="769441"/>
          </a:xfrm>
          <a:prstGeom prst="rect">
            <a:avLst/>
          </a:prstGeom>
          <a:noFill/>
        </p:spPr>
        <p:txBody>
          <a:bodyPr wrap="square" rtlCol="0">
            <a:spAutoFit/>
          </a:bodyPr>
          <a:lstStyle/>
          <a:p>
            <a:r>
              <a:rPr lang="nl-NL" sz="4400" dirty="0">
                <a:latin typeface="Freestyle Script" panose="030804020302050B0404" pitchFamily="66" charset="77"/>
              </a:rPr>
              <a:t>Absurd</a:t>
            </a:r>
          </a:p>
        </p:txBody>
      </p:sp>
      <p:sp>
        <p:nvSpPr>
          <p:cNvPr id="13" name="Tekstvak 12">
            <a:extLst>
              <a:ext uri="{FF2B5EF4-FFF2-40B4-BE49-F238E27FC236}">
                <a16:creationId xmlns:a16="http://schemas.microsoft.com/office/drawing/2014/main" id="{BEF596BF-F779-8742-AE71-F73A1A226B4E}"/>
              </a:ext>
            </a:extLst>
          </p:cNvPr>
          <p:cNvSpPr txBox="1"/>
          <p:nvPr/>
        </p:nvSpPr>
        <p:spPr>
          <a:xfrm>
            <a:off x="8144035" y="1486098"/>
            <a:ext cx="2533650" cy="769441"/>
          </a:xfrm>
          <a:prstGeom prst="rect">
            <a:avLst/>
          </a:prstGeom>
          <a:noFill/>
        </p:spPr>
        <p:txBody>
          <a:bodyPr wrap="square" rtlCol="0">
            <a:spAutoFit/>
          </a:bodyPr>
          <a:lstStyle/>
          <a:p>
            <a:r>
              <a:rPr lang="nl-NL" sz="4400" dirty="0">
                <a:latin typeface="Freestyle Script" panose="030804020302050B0404" pitchFamily="66" charset="77"/>
              </a:rPr>
              <a:t>Design</a:t>
            </a:r>
          </a:p>
        </p:txBody>
      </p:sp>
      <p:cxnSp>
        <p:nvCxnSpPr>
          <p:cNvPr id="15" name="Rechte verbindingslijn met pijl 14">
            <a:extLst>
              <a:ext uri="{FF2B5EF4-FFF2-40B4-BE49-F238E27FC236}">
                <a16:creationId xmlns:a16="http://schemas.microsoft.com/office/drawing/2014/main" id="{7D226F71-E5AA-0048-997F-E058F7713B5D}"/>
              </a:ext>
            </a:extLst>
          </p:cNvPr>
          <p:cNvCxnSpPr>
            <a:cxnSpLocks/>
            <a:endCxn id="12" idx="0"/>
          </p:cNvCxnSpPr>
          <p:nvPr/>
        </p:nvCxnSpPr>
        <p:spPr>
          <a:xfrm flipH="1">
            <a:off x="2601849" y="1120001"/>
            <a:ext cx="2008251" cy="47277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Rechte verbindingslijn met pijl 17">
            <a:extLst>
              <a:ext uri="{FF2B5EF4-FFF2-40B4-BE49-F238E27FC236}">
                <a16:creationId xmlns:a16="http://schemas.microsoft.com/office/drawing/2014/main" id="{DA6BA146-7193-EE4E-943D-A421B5CCD3AB}"/>
              </a:ext>
            </a:extLst>
          </p:cNvPr>
          <p:cNvCxnSpPr>
            <a:cxnSpLocks/>
          </p:cNvCxnSpPr>
          <p:nvPr/>
        </p:nvCxnSpPr>
        <p:spPr>
          <a:xfrm>
            <a:off x="6634136" y="1166190"/>
            <a:ext cx="1509899" cy="54541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Rechthoek 23">
            <a:extLst>
              <a:ext uri="{FF2B5EF4-FFF2-40B4-BE49-F238E27FC236}">
                <a16:creationId xmlns:a16="http://schemas.microsoft.com/office/drawing/2014/main" id="{DEEBD273-608A-C14C-BB0F-3DE1BE48CCC0}"/>
              </a:ext>
            </a:extLst>
          </p:cNvPr>
          <p:cNvSpPr/>
          <p:nvPr/>
        </p:nvSpPr>
        <p:spPr>
          <a:xfrm>
            <a:off x="6935955" y="2040510"/>
            <a:ext cx="3741730" cy="1077218"/>
          </a:xfrm>
          <a:prstGeom prst="rect">
            <a:avLst/>
          </a:prstGeom>
        </p:spPr>
        <p:txBody>
          <a:bodyPr wrap="none">
            <a:spAutoFit/>
          </a:bodyPr>
          <a:lstStyle/>
          <a:p>
            <a:pPr algn="r"/>
            <a:r>
              <a:rPr lang="nl-NL" sz="3200" dirty="0">
                <a:latin typeface="Freestyle Script" panose="030804020302050B0404" pitchFamily="66" charset="77"/>
              </a:rPr>
              <a:t>Artistiek ontwerp, </a:t>
            </a:r>
          </a:p>
          <a:p>
            <a:pPr algn="r"/>
            <a:r>
              <a:rPr lang="nl-NL" sz="3200" dirty="0">
                <a:latin typeface="Freestyle Script" panose="030804020302050B0404" pitchFamily="66" charset="77"/>
              </a:rPr>
              <a:t>de stijl van een product, ontwerp.</a:t>
            </a:r>
          </a:p>
        </p:txBody>
      </p:sp>
      <p:pic>
        <p:nvPicPr>
          <p:cNvPr id="25" name="Tijdelijke aanduiding voor inhoud 5">
            <a:extLst>
              <a:ext uri="{FF2B5EF4-FFF2-40B4-BE49-F238E27FC236}">
                <a16:creationId xmlns:a16="http://schemas.microsoft.com/office/drawing/2014/main" id="{EA387F2E-56E2-8348-A554-8408BD120442}"/>
              </a:ext>
            </a:extLst>
          </p:cNvPr>
          <p:cNvPicPr>
            <a:picLocks noChangeAspect="1"/>
          </p:cNvPicPr>
          <p:nvPr/>
        </p:nvPicPr>
        <p:blipFill>
          <a:blip r:embed="rId11"/>
          <a:stretch>
            <a:fillRect/>
          </a:stretch>
        </p:blipFill>
        <p:spPr>
          <a:xfrm>
            <a:off x="6339252" y="3149199"/>
            <a:ext cx="3012391" cy="3012391"/>
          </a:xfrm>
          <a:prstGeom prst="rect">
            <a:avLst/>
          </a:prstGeom>
        </p:spPr>
      </p:pic>
      <p:pic>
        <p:nvPicPr>
          <p:cNvPr id="26" name="design">
            <a:hlinkClick r:id="" action="ppaction://media"/>
            <a:extLst>
              <a:ext uri="{FF2B5EF4-FFF2-40B4-BE49-F238E27FC236}">
                <a16:creationId xmlns:a16="http://schemas.microsoft.com/office/drawing/2014/main" id="{D2B6AFF2-3442-1945-B93E-3795B7E63F7E}"/>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792187" y="5571067"/>
            <a:ext cx="609600" cy="609600"/>
          </a:xfrm>
          <a:prstGeom prst="rect">
            <a:avLst/>
          </a:prstGeom>
        </p:spPr>
      </p:pic>
    </p:spTree>
    <p:extLst>
      <p:ext uri="{BB962C8B-B14F-4D97-AF65-F5344CB8AC3E}">
        <p14:creationId xmlns:p14="http://schemas.microsoft.com/office/powerpoint/2010/main" val="134394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58"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9845" fill="hold"/>
                                        <p:tgtEl>
                                          <p:spTgt spid="11"/>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5273"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8"/>
                </p:tgtEl>
              </p:cMediaNode>
            </p:audio>
            <p:audio>
              <p:cMediaNode vol="80000">
                <p:cTn id="16" fill="hold" display="0">
                  <p:stCondLst>
                    <p:cond delay="indefinite"/>
                  </p:stCondLst>
                  <p:endCondLst>
                    <p:cond evt="onStopAudio" delay="0">
                      <p:tgtEl>
                        <p:sldTgt/>
                      </p:tgtEl>
                    </p:cond>
                  </p:endCondLst>
                </p:cTn>
                <p:tgtEl>
                  <p:spTgt spid="11"/>
                </p:tgtEl>
              </p:cMediaNode>
            </p:audio>
            <p:audio>
              <p:cMediaNode vol="80000">
                <p:cTn id="17" fill="hold" display="0">
                  <p:stCondLst>
                    <p:cond delay="indefinite"/>
                  </p:stCondLst>
                  <p:endCondLst>
                    <p:cond evt="onStopAudio" delay="0">
                      <p:tgtEl>
                        <p:sldTgt/>
                      </p:tgtEl>
                    </p:cond>
                  </p:endCondLst>
                </p:cTn>
                <p:tgtEl>
                  <p:spTgt spid="2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FE7833-DB11-AA48-B9D0-C6E8B28D36B3}"/>
              </a:ext>
            </a:extLst>
          </p:cNvPr>
          <p:cNvSpPr>
            <a:spLocks noGrp="1"/>
          </p:cNvSpPr>
          <p:nvPr>
            <p:ph type="title"/>
          </p:nvPr>
        </p:nvSpPr>
        <p:spPr/>
        <p:txBody>
          <a:bodyPr/>
          <a:lstStyle/>
          <a:p>
            <a:endParaRPr lang="nl-NL" dirty="0"/>
          </a:p>
        </p:txBody>
      </p:sp>
      <p:sp>
        <p:nvSpPr>
          <p:cNvPr id="3" name="Tijdelijke aanduiding voor inhoud 2">
            <a:extLst>
              <a:ext uri="{FF2B5EF4-FFF2-40B4-BE49-F238E27FC236}">
                <a16:creationId xmlns:a16="http://schemas.microsoft.com/office/drawing/2014/main" id="{F4799C5E-8CC1-B446-B759-D93BECDFD24C}"/>
              </a:ext>
            </a:extLst>
          </p:cNvPr>
          <p:cNvSpPr>
            <a:spLocks noGrp="1"/>
          </p:cNvSpPr>
          <p:nvPr>
            <p:ph idx="1"/>
          </p:nvPr>
        </p:nvSpPr>
        <p:spPr/>
        <p:txBody>
          <a:bodyPr/>
          <a:lstStyle/>
          <a:p>
            <a:endParaRPr lang="nl-NL"/>
          </a:p>
        </p:txBody>
      </p:sp>
      <p:pic>
        <p:nvPicPr>
          <p:cNvPr id="4" name="Tijdelijke aanduiding voor inhoud 4">
            <a:extLst>
              <a:ext uri="{FF2B5EF4-FFF2-40B4-BE49-F238E27FC236}">
                <a16:creationId xmlns:a16="http://schemas.microsoft.com/office/drawing/2014/main" id="{30F60D8E-B35F-8E4C-A356-57B2D4C131B7}"/>
              </a:ext>
            </a:extLst>
          </p:cNvPr>
          <p:cNvPicPr>
            <a:picLocks noChangeAspect="1"/>
          </p:cNvPicPr>
          <p:nvPr/>
        </p:nvPicPr>
        <p:blipFill rotWithShape="1">
          <a:blip r:embed="rId4"/>
          <a:srcRect t="1" b="-132"/>
          <a:stretch/>
        </p:blipFill>
        <p:spPr>
          <a:xfrm>
            <a:off x="-1" y="-340817"/>
            <a:ext cx="12026685" cy="7996979"/>
          </a:xfrm>
          <a:prstGeom prst="rect">
            <a:avLst/>
          </a:prstGeom>
        </p:spPr>
      </p:pic>
      <p:pic>
        <p:nvPicPr>
          <p:cNvPr id="5" name="1e foto">
            <a:hlinkClick r:id="" action="ppaction://media"/>
            <a:extLst>
              <a:ext uri="{FF2B5EF4-FFF2-40B4-BE49-F238E27FC236}">
                <a16:creationId xmlns:a16="http://schemas.microsoft.com/office/drawing/2014/main" id="{93051B44-1D05-AD47-B932-476620841F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 y="6155543"/>
            <a:ext cx="609600" cy="609600"/>
          </a:xfrm>
          <a:prstGeom prst="rect">
            <a:avLst/>
          </a:prstGeom>
        </p:spPr>
      </p:pic>
      <p:sp>
        <p:nvSpPr>
          <p:cNvPr id="6" name="Tekstvak 5">
            <a:extLst>
              <a:ext uri="{FF2B5EF4-FFF2-40B4-BE49-F238E27FC236}">
                <a16:creationId xmlns:a16="http://schemas.microsoft.com/office/drawing/2014/main" id="{D070C444-70FC-0B4A-9B3B-5436A6A7A760}"/>
              </a:ext>
            </a:extLst>
          </p:cNvPr>
          <p:cNvSpPr txBox="1"/>
          <p:nvPr/>
        </p:nvSpPr>
        <p:spPr>
          <a:xfrm>
            <a:off x="1588979" y="5995233"/>
            <a:ext cx="8166798" cy="830997"/>
          </a:xfrm>
          <a:prstGeom prst="rect">
            <a:avLst/>
          </a:prstGeom>
          <a:noFill/>
        </p:spPr>
        <p:txBody>
          <a:bodyPr wrap="square" rtlCol="0">
            <a:spAutoFit/>
          </a:bodyPr>
          <a:lstStyle/>
          <a:p>
            <a:r>
              <a:rPr lang="nl-NL" sz="4800" dirty="0">
                <a:latin typeface="Freestyle Script" panose="030804020302050B0404" pitchFamily="66" charset="77"/>
              </a:rPr>
              <a:t>Absurd design komt later dit jaar terug…</a:t>
            </a:r>
          </a:p>
        </p:txBody>
      </p:sp>
    </p:spTree>
    <p:extLst>
      <p:ext uri="{BB962C8B-B14F-4D97-AF65-F5344CB8AC3E}">
        <p14:creationId xmlns:p14="http://schemas.microsoft.com/office/powerpoint/2010/main" val="131069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Tijdelijke aanduiding voor inhoud 3" descr="Afbeelding met tekst, klok&#10;&#10;Automatisch gegenereerde beschrijving">
            <a:extLst>
              <a:ext uri="{FF2B5EF4-FFF2-40B4-BE49-F238E27FC236}">
                <a16:creationId xmlns:a16="http://schemas.microsoft.com/office/drawing/2014/main" id="{8A99B233-2FDD-5E45-912E-54EC65AF9EBF}"/>
              </a:ext>
            </a:extLst>
          </p:cNvPr>
          <p:cNvPicPr>
            <a:picLocks noGrp="1" noChangeAspect="1"/>
          </p:cNvPicPr>
          <p:nvPr>
            <p:ph idx="1"/>
          </p:nvPr>
        </p:nvPicPr>
        <p:blipFill rotWithShape="1">
          <a:blip r:embed="rId4"/>
          <a:srcRect t="21286" r="-1" b="26692"/>
          <a:stretch/>
        </p:blipFill>
        <p:spPr>
          <a:xfrm>
            <a:off x="-1504" y="1282"/>
            <a:ext cx="12191980" cy="6856718"/>
          </a:xfrm>
          <a:prstGeom prst="rect">
            <a:avLst/>
          </a:prstGeom>
        </p:spPr>
      </p:pic>
      <p:pic>
        <p:nvPicPr>
          <p:cNvPr id="7" name="5 profielen">
            <a:hlinkClick r:id="" action="ppaction://media"/>
            <a:extLst>
              <a:ext uri="{FF2B5EF4-FFF2-40B4-BE49-F238E27FC236}">
                <a16:creationId xmlns:a16="http://schemas.microsoft.com/office/drawing/2014/main" id="{6DF98B90-E387-7E46-AE07-697A777E59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0" y="719939"/>
            <a:ext cx="609600" cy="609600"/>
          </a:xfrm>
          <a:prstGeom prst="rect">
            <a:avLst/>
          </a:prstGeom>
        </p:spPr>
      </p:pic>
      <p:sp>
        <p:nvSpPr>
          <p:cNvPr id="5" name="Tekstvak 4">
            <a:extLst>
              <a:ext uri="{FF2B5EF4-FFF2-40B4-BE49-F238E27FC236}">
                <a16:creationId xmlns:a16="http://schemas.microsoft.com/office/drawing/2014/main" id="{F45790FC-9D8D-BC41-BD23-EBEB5D3C5C0D}"/>
              </a:ext>
            </a:extLst>
          </p:cNvPr>
          <p:cNvSpPr txBox="1"/>
          <p:nvPr/>
        </p:nvSpPr>
        <p:spPr>
          <a:xfrm>
            <a:off x="3046841" y="563074"/>
            <a:ext cx="3382093" cy="923330"/>
          </a:xfrm>
          <a:prstGeom prst="rect">
            <a:avLst/>
          </a:prstGeom>
          <a:noFill/>
        </p:spPr>
        <p:txBody>
          <a:bodyPr wrap="square" rtlCol="0">
            <a:spAutoFit/>
          </a:bodyPr>
          <a:lstStyle/>
          <a:p>
            <a:r>
              <a:rPr lang="nl-NL" sz="5400" dirty="0">
                <a:latin typeface="Freestyle Script" panose="030804020302050B0404" pitchFamily="66" charset="77"/>
              </a:rPr>
              <a:t>Maar nu eerst…</a:t>
            </a:r>
          </a:p>
        </p:txBody>
      </p:sp>
      <p:sp>
        <p:nvSpPr>
          <p:cNvPr id="8" name="Tekstvak 7">
            <a:extLst>
              <a:ext uri="{FF2B5EF4-FFF2-40B4-BE49-F238E27FC236}">
                <a16:creationId xmlns:a16="http://schemas.microsoft.com/office/drawing/2014/main" id="{A52F3451-C07D-D945-80DA-F9D26E83B9B8}"/>
              </a:ext>
            </a:extLst>
          </p:cNvPr>
          <p:cNvSpPr txBox="1"/>
          <p:nvPr/>
        </p:nvSpPr>
        <p:spPr>
          <a:xfrm>
            <a:off x="478331" y="1616761"/>
            <a:ext cx="6662057" cy="646331"/>
          </a:xfrm>
          <a:prstGeom prst="rect">
            <a:avLst/>
          </a:prstGeom>
          <a:noFill/>
        </p:spPr>
        <p:txBody>
          <a:bodyPr wrap="square" rtlCol="0">
            <a:spAutoFit/>
          </a:bodyPr>
          <a:lstStyle/>
          <a:p>
            <a:r>
              <a:rPr lang="nl-NL" sz="3600" dirty="0">
                <a:latin typeface="Freestyle Script" panose="030804020302050B0404" pitchFamily="66" charset="77"/>
              </a:rPr>
              <a:t>Keuze profiel/beroep = uitgangspunt voor ontwerp</a:t>
            </a:r>
          </a:p>
        </p:txBody>
      </p:sp>
      <p:sp>
        <p:nvSpPr>
          <p:cNvPr id="10" name="Tekstvak 9">
            <a:extLst>
              <a:ext uri="{FF2B5EF4-FFF2-40B4-BE49-F238E27FC236}">
                <a16:creationId xmlns:a16="http://schemas.microsoft.com/office/drawing/2014/main" id="{B2ACA896-2406-AE43-84A2-E0318D2D2975}"/>
              </a:ext>
            </a:extLst>
          </p:cNvPr>
          <p:cNvSpPr txBox="1"/>
          <p:nvPr/>
        </p:nvSpPr>
        <p:spPr>
          <a:xfrm>
            <a:off x="1918447" y="2263092"/>
            <a:ext cx="5002306" cy="646331"/>
          </a:xfrm>
          <a:prstGeom prst="rect">
            <a:avLst/>
          </a:prstGeom>
          <a:noFill/>
        </p:spPr>
        <p:txBody>
          <a:bodyPr wrap="square" rtlCol="0">
            <a:spAutoFit/>
          </a:bodyPr>
          <a:lstStyle/>
          <a:p>
            <a:r>
              <a:rPr lang="nl-NL" sz="3600" dirty="0">
                <a:latin typeface="Freestyle Script" panose="030804020302050B0404" pitchFamily="66" charset="77"/>
              </a:rPr>
              <a:t>Veel vrijheid en eigen keuzes</a:t>
            </a:r>
          </a:p>
        </p:txBody>
      </p:sp>
      <p:sp>
        <p:nvSpPr>
          <p:cNvPr id="11" name="Tekstvak 10">
            <a:extLst>
              <a:ext uri="{FF2B5EF4-FFF2-40B4-BE49-F238E27FC236}">
                <a16:creationId xmlns:a16="http://schemas.microsoft.com/office/drawing/2014/main" id="{A4C2B5C3-A7EC-D94F-B698-0F9E6AB7B2F5}"/>
              </a:ext>
            </a:extLst>
          </p:cNvPr>
          <p:cNvSpPr txBox="1"/>
          <p:nvPr/>
        </p:nvSpPr>
        <p:spPr>
          <a:xfrm>
            <a:off x="1443318" y="4048225"/>
            <a:ext cx="6662056" cy="1200329"/>
          </a:xfrm>
          <a:prstGeom prst="rect">
            <a:avLst/>
          </a:prstGeom>
          <a:noFill/>
        </p:spPr>
        <p:txBody>
          <a:bodyPr wrap="square" rtlCol="0">
            <a:spAutoFit/>
          </a:bodyPr>
          <a:lstStyle/>
          <a:p>
            <a:r>
              <a:rPr lang="nl-NL" sz="3600" dirty="0">
                <a:latin typeface="Freestyle Script" panose="030804020302050B0404" pitchFamily="66" charset="77"/>
              </a:rPr>
              <a:t>Maak zelf een keuze voor een </a:t>
            </a:r>
            <a:r>
              <a:rPr lang="nl-NL" sz="3600" b="1" u="sng" dirty="0">
                <a:latin typeface="Freestyle Script" panose="030804020302050B0404" pitchFamily="66" charset="77"/>
              </a:rPr>
              <a:t>profiel/vak/beroep </a:t>
            </a:r>
            <a:r>
              <a:rPr lang="nl-NL" sz="3600" dirty="0">
                <a:latin typeface="Freestyle Script" panose="030804020302050B0404" pitchFamily="66" charset="77"/>
              </a:rPr>
              <a:t>waar ga jij iets voor ontwerpen?</a:t>
            </a:r>
          </a:p>
        </p:txBody>
      </p:sp>
      <p:pic>
        <p:nvPicPr>
          <p:cNvPr id="12" name="Afbeelding 11">
            <a:extLst>
              <a:ext uri="{FF2B5EF4-FFF2-40B4-BE49-F238E27FC236}">
                <a16:creationId xmlns:a16="http://schemas.microsoft.com/office/drawing/2014/main" id="{AAD9CAC0-1263-1240-9E0C-03FC0FE77980}"/>
              </a:ext>
            </a:extLst>
          </p:cNvPr>
          <p:cNvPicPr>
            <a:picLocks noChangeAspect="1"/>
          </p:cNvPicPr>
          <p:nvPr/>
        </p:nvPicPr>
        <p:blipFill>
          <a:blip r:embed="rId6"/>
          <a:stretch>
            <a:fillRect/>
          </a:stretch>
        </p:blipFill>
        <p:spPr>
          <a:xfrm>
            <a:off x="7628264" y="4666412"/>
            <a:ext cx="2788723" cy="1987707"/>
          </a:xfrm>
          <a:prstGeom prst="rect">
            <a:avLst/>
          </a:prstGeom>
        </p:spPr>
      </p:pic>
      <p:pic>
        <p:nvPicPr>
          <p:cNvPr id="13" name="Afbeelding 12">
            <a:extLst>
              <a:ext uri="{FF2B5EF4-FFF2-40B4-BE49-F238E27FC236}">
                <a16:creationId xmlns:a16="http://schemas.microsoft.com/office/drawing/2014/main" id="{626F6BD8-3142-004A-857C-F6E450502460}"/>
              </a:ext>
            </a:extLst>
          </p:cNvPr>
          <p:cNvPicPr>
            <a:picLocks noChangeAspect="1"/>
          </p:cNvPicPr>
          <p:nvPr/>
        </p:nvPicPr>
        <p:blipFill>
          <a:blip r:embed="rId7"/>
          <a:stretch>
            <a:fillRect/>
          </a:stretch>
        </p:blipFill>
        <p:spPr>
          <a:xfrm>
            <a:off x="9713544" y="1073571"/>
            <a:ext cx="2105416" cy="3142412"/>
          </a:xfrm>
          <a:prstGeom prst="rect">
            <a:avLst/>
          </a:prstGeom>
        </p:spPr>
      </p:pic>
      <p:pic>
        <p:nvPicPr>
          <p:cNvPr id="14" name="Afbeelding 13">
            <a:extLst>
              <a:ext uri="{FF2B5EF4-FFF2-40B4-BE49-F238E27FC236}">
                <a16:creationId xmlns:a16="http://schemas.microsoft.com/office/drawing/2014/main" id="{5197E04B-7036-0346-AB54-160A4F0AA4C3}"/>
              </a:ext>
            </a:extLst>
          </p:cNvPr>
          <p:cNvPicPr>
            <a:picLocks noChangeAspect="1"/>
          </p:cNvPicPr>
          <p:nvPr/>
        </p:nvPicPr>
        <p:blipFill>
          <a:blip r:embed="rId8"/>
          <a:stretch>
            <a:fillRect/>
          </a:stretch>
        </p:blipFill>
        <p:spPr>
          <a:xfrm>
            <a:off x="7140388" y="219635"/>
            <a:ext cx="2201640" cy="3142412"/>
          </a:xfrm>
          <a:prstGeom prst="rect">
            <a:avLst/>
          </a:prstGeom>
        </p:spPr>
      </p:pic>
      <p:sp>
        <p:nvSpPr>
          <p:cNvPr id="15" name="Tekstvak 14">
            <a:extLst>
              <a:ext uri="{FF2B5EF4-FFF2-40B4-BE49-F238E27FC236}">
                <a16:creationId xmlns:a16="http://schemas.microsoft.com/office/drawing/2014/main" id="{897F120E-A71E-F743-BAB2-239036EEBE9B}"/>
              </a:ext>
            </a:extLst>
          </p:cNvPr>
          <p:cNvSpPr txBox="1"/>
          <p:nvPr/>
        </p:nvSpPr>
        <p:spPr>
          <a:xfrm>
            <a:off x="8105374" y="219635"/>
            <a:ext cx="2150250" cy="646331"/>
          </a:xfrm>
          <a:prstGeom prst="rect">
            <a:avLst/>
          </a:prstGeom>
          <a:noFill/>
        </p:spPr>
        <p:txBody>
          <a:bodyPr wrap="square" rtlCol="0">
            <a:spAutoFit/>
          </a:bodyPr>
          <a:lstStyle/>
          <a:p>
            <a:r>
              <a:rPr lang="nl-NL" sz="3600" dirty="0">
                <a:latin typeface="Freestyle Script" panose="030804020302050B0404" pitchFamily="66" charset="77"/>
              </a:rPr>
              <a:t>Bv: kapper..</a:t>
            </a:r>
          </a:p>
        </p:txBody>
      </p:sp>
      <p:sp>
        <p:nvSpPr>
          <p:cNvPr id="16" name="Tekstvak 15">
            <a:extLst>
              <a:ext uri="{FF2B5EF4-FFF2-40B4-BE49-F238E27FC236}">
                <a16:creationId xmlns:a16="http://schemas.microsoft.com/office/drawing/2014/main" id="{52A7E9A9-BD5D-3B48-B703-A28CF63E0334}"/>
              </a:ext>
            </a:extLst>
          </p:cNvPr>
          <p:cNvSpPr txBox="1"/>
          <p:nvPr/>
        </p:nvSpPr>
        <p:spPr>
          <a:xfrm>
            <a:off x="10017009" y="4070047"/>
            <a:ext cx="2338618" cy="646331"/>
          </a:xfrm>
          <a:prstGeom prst="rect">
            <a:avLst/>
          </a:prstGeom>
          <a:noFill/>
        </p:spPr>
        <p:txBody>
          <a:bodyPr wrap="square" rtlCol="0">
            <a:spAutoFit/>
          </a:bodyPr>
          <a:lstStyle/>
          <a:p>
            <a:r>
              <a:rPr lang="nl-NL" sz="3600" dirty="0">
                <a:latin typeface="Freestyle Script" panose="030804020302050B0404" pitchFamily="66" charset="77"/>
              </a:rPr>
              <a:t>Bv: schoonmaak..</a:t>
            </a:r>
          </a:p>
        </p:txBody>
      </p:sp>
      <p:sp>
        <p:nvSpPr>
          <p:cNvPr id="17" name="Tekstvak 16">
            <a:extLst>
              <a:ext uri="{FF2B5EF4-FFF2-40B4-BE49-F238E27FC236}">
                <a16:creationId xmlns:a16="http://schemas.microsoft.com/office/drawing/2014/main" id="{BB636BDD-59CE-DE44-9E71-6CE3EEB9E774}"/>
              </a:ext>
            </a:extLst>
          </p:cNvPr>
          <p:cNvSpPr txBox="1"/>
          <p:nvPr/>
        </p:nvSpPr>
        <p:spPr>
          <a:xfrm>
            <a:off x="9476974" y="6050086"/>
            <a:ext cx="2150250" cy="646331"/>
          </a:xfrm>
          <a:prstGeom prst="rect">
            <a:avLst/>
          </a:prstGeom>
          <a:noFill/>
        </p:spPr>
        <p:txBody>
          <a:bodyPr wrap="square" rtlCol="0">
            <a:spAutoFit/>
          </a:bodyPr>
          <a:lstStyle/>
          <a:p>
            <a:r>
              <a:rPr lang="nl-NL" sz="3600" dirty="0">
                <a:latin typeface="Freestyle Script" panose="030804020302050B0404" pitchFamily="66" charset="77"/>
              </a:rPr>
              <a:t>Bv: horeca..</a:t>
            </a:r>
          </a:p>
        </p:txBody>
      </p:sp>
    </p:spTree>
    <p:extLst>
      <p:ext uri="{BB962C8B-B14F-4D97-AF65-F5344CB8AC3E}">
        <p14:creationId xmlns:p14="http://schemas.microsoft.com/office/powerpoint/2010/main" val="139902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5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DFF71BEA-D660-4940-9114-94028955249D}"/>
              </a:ext>
            </a:extLst>
          </p:cNvPr>
          <p:cNvPicPr>
            <a:picLocks noGrp="1" noChangeAspect="1"/>
          </p:cNvPicPr>
          <p:nvPr>
            <p:ph idx="1"/>
          </p:nvPr>
        </p:nvPicPr>
        <p:blipFill rotWithShape="1">
          <a:blip r:embed="rId4"/>
          <a:srcRect t="9672" b="27951"/>
          <a:stretch/>
        </p:blipFill>
        <p:spPr>
          <a:xfrm>
            <a:off x="1090985" y="0"/>
            <a:ext cx="10187892" cy="6858000"/>
          </a:xfrm>
        </p:spPr>
      </p:pic>
      <p:sp>
        <p:nvSpPr>
          <p:cNvPr id="5" name="Tekstvak 4">
            <a:extLst>
              <a:ext uri="{FF2B5EF4-FFF2-40B4-BE49-F238E27FC236}">
                <a16:creationId xmlns:a16="http://schemas.microsoft.com/office/drawing/2014/main" id="{62AFD040-490A-5147-A9B2-671A9AE25375}"/>
              </a:ext>
            </a:extLst>
          </p:cNvPr>
          <p:cNvSpPr txBox="1"/>
          <p:nvPr/>
        </p:nvSpPr>
        <p:spPr>
          <a:xfrm>
            <a:off x="786901" y="534923"/>
            <a:ext cx="6761381" cy="769441"/>
          </a:xfrm>
          <a:prstGeom prst="rect">
            <a:avLst/>
          </a:prstGeom>
          <a:noFill/>
        </p:spPr>
        <p:txBody>
          <a:bodyPr wrap="square" rtlCol="0">
            <a:spAutoFit/>
          </a:bodyPr>
          <a:lstStyle/>
          <a:p>
            <a:r>
              <a:rPr lang="nl-NL" sz="4400" b="1" dirty="0">
                <a:latin typeface="Freestyle Script" panose="030804020302050B0404" pitchFamily="66" charset="77"/>
              </a:rPr>
              <a:t>Op zoek naar afbeeldingen!</a:t>
            </a:r>
          </a:p>
        </p:txBody>
      </p:sp>
      <p:sp>
        <p:nvSpPr>
          <p:cNvPr id="6" name="Tekstvak 5">
            <a:extLst>
              <a:ext uri="{FF2B5EF4-FFF2-40B4-BE49-F238E27FC236}">
                <a16:creationId xmlns:a16="http://schemas.microsoft.com/office/drawing/2014/main" id="{4AF26FC1-37A7-6942-B655-D7A013EE134D}"/>
              </a:ext>
            </a:extLst>
          </p:cNvPr>
          <p:cNvSpPr txBox="1"/>
          <p:nvPr/>
        </p:nvSpPr>
        <p:spPr>
          <a:xfrm>
            <a:off x="613116" y="1839287"/>
            <a:ext cx="7100047" cy="769441"/>
          </a:xfrm>
          <a:prstGeom prst="rect">
            <a:avLst/>
          </a:prstGeom>
          <a:noFill/>
        </p:spPr>
        <p:txBody>
          <a:bodyPr wrap="square" rtlCol="0">
            <a:spAutoFit/>
          </a:bodyPr>
          <a:lstStyle/>
          <a:p>
            <a:r>
              <a:rPr lang="nl-NL" sz="4400" dirty="0">
                <a:latin typeface="Freestyle Script" panose="030804020302050B0404" pitchFamily="66" charset="77"/>
              </a:rPr>
              <a:t>Combinatie absurd design &amp; profiel/beroep/vak</a:t>
            </a:r>
          </a:p>
        </p:txBody>
      </p:sp>
      <p:sp>
        <p:nvSpPr>
          <p:cNvPr id="7" name="Tekstvak 6">
            <a:extLst>
              <a:ext uri="{FF2B5EF4-FFF2-40B4-BE49-F238E27FC236}">
                <a16:creationId xmlns:a16="http://schemas.microsoft.com/office/drawing/2014/main" id="{C3235D86-9875-0E4D-BDAE-AEE767815ECD}"/>
              </a:ext>
            </a:extLst>
          </p:cNvPr>
          <p:cNvSpPr txBox="1"/>
          <p:nvPr/>
        </p:nvSpPr>
        <p:spPr>
          <a:xfrm>
            <a:off x="1344705" y="2735760"/>
            <a:ext cx="6866966" cy="2308324"/>
          </a:xfrm>
          <a:prstGeom prst="rect">
            <a:avLst/>
          </a:prstGeom>
          <a:noFill/>
        </p:spPr>
        <p:txBody>
          <a:bodyPr wrap="square" rtlCol="0">
            <a:spAutoFit/>
          </a:bodyPr>
          <a:lstStyle/>
          <a:p>
            <a:pPr marL="285750" indent="-285750">
              <a:buFont typeface="Arial" panose="020B0604020202020204" pitchFamily="34" charset="0"/>
              <a:buChar char="•"/>
            </a:pPr>
            <a:r>
              <a:rPr lang="nl-NL" sz="3600" dirty="0">
                <a:latin typeface="Freestyle Script" panose="030804020302050B0404" pitchFamily="66" charset="77"/>
              </a:rPr>
              <a:t>In word document</a:t>
            </a:r>
          </a:p>
          <a:p>
            <a:pPr marL="285750" indent="-285750">
              <a:buFont typeface="Arial" panose="020B0604020202020204" pitchFamily="34" charset="0"/>
              <a:buChar char="•"/>
            </a:pPr>
            <a:r>
              <a:rPr lang="nl-NL" sz="3600" dirty="0">
                <a:latin typeface="Freestyle Script" panose="030804020302050B0404" pitchFamily="66" charset="77"/>
              </a:rPr>
              <a:t>Schijf ook keuze beroep/vak/profiel in document</a:t>
            </a:r>
          </a:p>
          <a:p>
            <a:pPr marL="285750" indent="-285750">
              <a:buFont typeface="Arial" panose="020B0604020202020204" pitchFamily="34" charset="0"/>
              <a:buChar char="•"/>
            </a:pPr>
            <a:r>
              <a:rPr lang="nl-NL" sz="3600" dirty="0">
                <a:latin typeface="Freestyle Script" panose="030804020302050B0404" pitchFamily="66" charset="77"/>
              </a:rPr>
              <a:t>Minimaal 10 afbeeldingen </a:t>
            </a:r>
          </a:p>
          <a:p>
            <a:pPr marL="285750" indent="-285750">
              <a:buFont typeface="Arial" panose="020B0604020202020204" pitchFamily="34" charset="0"/>
              <a:buChar char="•"/>
            </a:pPr>
            <a:r>
              <a:rPr lang="nl-NL" sz="3600" dirty="0">
                <a:latin typeface="Freestyle Script" panose="030804020302050B0404" pitchFamily="66" charset="77"/>
              </a:rPr>
              <a:t>Maak een map op je laptop voor CKV</a:t>
            </a:r>
          </a:p>
        </p:txBody>
      </p:sp>
      <p:pic>
        <p:nvPicPr>
          <p:cNvPr id="8" name="Afbeelding 7">
            <a:extLst>
              <a:ext uri="{FF2B5EF4-FFF2-40B4-BE49-F238E27FC236}">
                <a16:creationId xmlns:a16="http://schemas.microsoft.com/office/drawing/2014/main" id="{24879D73-3073-E544-9318-32D7258E84A9}"/>
              </a:ext>
            </a:extLst>
          </p:cNvPr>
          <p:cNvPicPr>
            <a:picLocks noChangeAspect="1"/>
          </p:cNvPicPr>
          <p:nvPr/>
        </p:nvPicPr>
        <p:blipFill>
          <a:blip r:embed="rId5"/>
          <a:stretch>
            <a:fillRect/>
          </a:stretch>
        </p:blipFill>
        <p:spPr>
          <a:xfrm>
            <a:off x="7878045" y="303367"/>
            <a:ext cx="1818715" cy="2424953"/>
          </a:xfrm>
          <a:prstGeom prst="rect">
            <a:avLst/>
          </a:prstGeom>
        </p:spPr>
      </p:pic>
      <p:pic>
        <p:nvPicPr>
          <p:cNvPr id="9" name="Afbeelding 8">
            <a:extLst>
              <a:ext uri="{FF2B5EF4-FFF2-40B4-BE49-F238E27FC236}">
                <a16:creationId xmlns:a16="http://schemas.microsoft.com/office/drawing/2014/main" id="{8CCEB13E-F2AF-624A-855B-9535366BDE0F}"/>
              </a:ext>
            </a:extLst>
          </p:cNvPr>
          <p:cNvPicPr>
            <a:picLocks noChangeAspect="1"/>
          </p:cNvPicPr>
          <p:nvPr/>
        </p:nvPicPr>
        <p:blipFill>
          <a:blip r:embed="rId6"/>
          <a:stretch>
            <a:fillRect/>
          </a:stretch>
        </p:blipFill>
        <p:spPr>
          <a:xfrm>
            <a:off x="7637928" y="3578899"/>
            <a:ext cx="1953579" cy="2930369"/>
          </a:xfrm>
          <a:prstGeom prst="rect">
            <a:avLst/>
          </a:prstGeom>
        </p:spPr>
      </p:pic>
      <p:pic>
        <p:nvPicPr>
          <p:cNvPr id="10" name="Afbeelding 9">
            <a:extLst>
              <a:ext uri="{FF2B5EF4-FFF2-40B4-BE49-F238E27FC236}">
                <a16:creationId xmlns:a16="http://schemas.microsoft.com/office/drawing/2014/main" id="{5B69638C-33ED-E64A-AF65-F90189F6C9AB}"/>
              </a:ext>
            </a:extLst>
          </p:cNvPr>
          <p:cNvPicPr>
            <a:picLocks noChangeAspect="1"/>
          </p:cNvPicPr>
          <p:nvPr/>
        </p:nvPicPr>
        <p:blipFill>
          <a:blip r:embed="rId7"/>
          <a:stretch>
            <a:fillRect/>
          </a:stretch>
        </p:blipFill>
        <p:spPr>
          <a:xfrm>
            <a:off x="9797838" y="1792941"/>
            <a:ext cx="2254129" cy="2930368"/>
          </a:xfrm>
          <a:prstGeom prst="rect">
            <a:avLst/>
          </a:prstGeom>
        </p:spPr>
      </p:pic>
      <p:sp>
        <p:nvSpPr>
          <p:cNvPr id="11" name="Tekstvak 10">
            <a:extLst>
              <a:ext uri="{FF2B5EF4-FFF2-40B4-BE49-F238E27FC236}">
                <a16:creationId xmlns:a16="http://schemas.microsoft.com/office/drawing/2014/main" id="{7CA68125-5233-9849-BCBB-FD153E029005}"/>
              </a:ext>
            </a:extLst>
          </p:cNvPr>
          <p:cNvSpPr txBox="1"/>
          <p:nvPr/>
        </p:nvSpPr>
        <p:spPr>
          <a:xfrm>
            <a:off x="9657807" y="242535"/>
            <a:ext cx="2534193" cy="584775"/>
          </a:xfrm>
          <a:prstGeom prst="rect">
            <a:avLst/>
          </a:prstGeom>
          <a:noFill/>
        </p:spPr>
        <p:txBody>
          <a:bodyPr wrap="square" rtlCol="0">
            <a:spAutoFit/>
          </a:bodyPr>
          <a:lstStyle/>
          <a:p>
            <a:r>
              <a:rPr lang="nl-NL" sz="3200" dirty="0">
                <a:latin typeface="Freestyle Script" panose="030804020302050B0404" pitchFamily="66" charset="77"/>
              </a:rPr>
              <a:t>Bv: economie</a:t>
            </a:r>
          </a:p>
        </p:txBody>
      </p:sp>
      <p:sp>
        <p:nvSpPr>
          <p:cNvPr id="12" name="Tekstvak 11">
            <a:extLst>
              <a:ext uri="{FF2B5EF4-FFF2-40B4-BE49-F238E27FC236}">
                <a16:creationId xmlns:a16="http://schemas.microsoft.com/office/drawing/2014/main" id="{7AFF2B97-88A8-0545-8151-D9D19ED08FF8}"/>
              </a:ext>
            </a:extLst>
          </p:cNvPr>
          <p:cNvSpPr txBox="1"/>
          <p:nvPr/>
        </p:nvSpPr>
        <p:spPr>
          <a:xfrm>
            <a:off x="9657807" y="6216880"/>
            <a:ext cx="2534193" cy="584775"/>
          </a:xfrm>
          <a:prstGeom prst="rect">
            <a:avLst/>
          </a:prstGeom>
          <a:noFill/>
        </p:spPr>
        <p:txBody>
          <a:bodyPr wrap="square" rtlCol="0">
            <a:spAutoFit/>
          </a:bodyPr>
          <a:lstStyle/>
          <a:p>
            <a:r>
              <a:rPr lang="nl-NL" sz="3200" dirty="0">
                <a:latin typeface="Freestyle Script" panose="030804020302050B0404" pitchFamily="66" charset="77"/>
              </a:rPr>
              <a:t>Bv: marketing</a:t>
            </a:r>
          </a:p>
        </p:txBody>
      </p:sp>
      <p:sp>
        <p:nvSpPr>
          <p:cNvPr id="13" name="Tekstvak 12">
            <a:extLst>
              <a:ext uri="{FF2B5EF4-FFF2-40B4-BE49-F238E27FC236}">
                <a16:creationId xmlns:a16="http://schemas.microsoft.com/office/drawing/2014/main" id="{E42430EE-B2B7-C843-AFFA-917D6F50ED96}"/>
              </a:ext>
            </a:extLst>
          </p:cNvPr>
          <p:cNvSpPr txBox="1"/>
          <p:nvPr/>
        </p:nvSpPr>
        <p:spPr>
          <a:xfrm>
            <a:off x="10011781" y="4751695"/>
            <a:ext cx="2534193" cy="584775"/>
          </a:xfrm>
          <a:prstGeom prst="rect">
            <a:avLst/>
          </a:prstGeom>
          <a:noFill/>
        </p:spPr>
        <p:txBody>
          <a:bodyPr wrap="square" rtlCol="0">
            <a:spAutoFit/>
          </a:bodyPr>
          <a:lstStyle/>
          <a:p>
            <a:r>
              <a:rPr lang="nl-NL" sz="3200" dirty="0">
                <a:latin typeface="Freestyle Script" panose="030804020302050B0404" pitchFamily="66" charset="77"/>
              </a:rPr>
              <a:t>Bv: aardrijkskunde</a:t>
            </a:r>
          </a:p>
        </p:txBody>
      </p:sp>
      <p:pic>
        <p:nvPicPr>
          <p:cNvPr id="2" name="Dia 6">
            <a:hlinkClick r:id="" action="ppaction://media"/>
            <a:extLst>
              <a:ext uri="{FF2B5EF4-FFF2-40B4-BE49-F238E27FC236}">
                <a16:creationId xmlns:a16="http://schemas.microsoft.com/office/drawing/2014/main" id="{79661BCD-0497-4CD6-B998-B615B4F4B20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25131" y="660976"/>
            <a:ext cx="609600" cy="609600"/>
          </a:xfrm>
          <a:prstGeom prst="rect">
            <a:avLst/>
          </a:prstGeom>
        </p:spPr>
      </p:pic>
    </p:spTree>
    <p:extLst>
      <p:ext uri="{BB962C8B-B14F-4D97-AF65-F5344CB8AC3E}">
        <p14:creationId xmlns:p14="http://schemas.microsoft.com/office/powerpoint/2010/main" val="705796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1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83B42B4C-76B2-E640-938B-4E8FCE7BBB62}"/>
              </a:ext>
            </a:extLst>
          </p:cNvPr>
          <p:cNvPicPr>
            <a:picLocks noGrp="1" noChangeAspect="1"/>
          </p:cNvPicPr>
          <p:nvPr>
            <p:ph idx="1"/>
          </p:nvPr>
        </p:nvPicPr>
        <p:blipFill rotWithShape="1">
          <a:blip r:embed="rId4"/>
          <a:srcRect t="10496" r="4691" b="23253"/>
          <a:stretch/>
        </p:blipFill>
        <p:spPr>
          <a:xfrm>
            <a:off x="1713239" y="2708"/>
            <a:ext cx="9199536" cy="6855292"/>
          </a:xfrm>
        </p:spPr>
      </p:pic>
      <p:sp>
        <p:nvSpPr>
          <p:cNvPr id="2" name="Titel 1">
            <a:extLst>
              <a:ext uri="{FF2B5EF4-FFF2-40B4-BE49-F238E27FC236}">
                <a16:creationId xmlns:a16="http://schemas.microsoft.com/office/drawing/2014/main" id="{6A7A4D0E-E7F7-A04C-9E44-7BB83C07CC61}"/>
              </a:ext>
            </a:extLst>
          </p:cNvPr>
          <p:cNvSpPr>
            <a:spLocks noGrp="1"/>
          </p:cNvSpPr>
          <p:nvPr>
            <p:ph type="title"/>
          </p:nvPr>
        </p:nvSpPr>
        <p:spPr>
          <a:xfrm>
            <a:off x="4991746" y="799077"/>
            <a:ext cx="10515600" cy="1325563"/>
          </a:xfrm>
        </p:spPr>
        <p:txBody>
          <a:bodyPr>
            <a:normAutofit/>
          </a:bodyPr>
          <a:lstStyle/>
          <a:p>
            <a:r>
              <a:rPr lang="nl-NL" sz="4800" b="1" dirty="0">
                <a:latin typeface="Freestyle Script" panose="030804020302050B0404" pitchFamily="66" charset="77"/>
              </a:rPr>
              <a:t>Nog een keuze!</a:t>
            </a:r>
          </a:p>
        </p:txBody>
      </p:sp>
      <p:sp>
        <p:nvSpPr>
          <p:cNvPr id="5" name="Tekstvak 4">
            <a:extLst>
              <a:ext uri="{FF2B5EF4-FFF2-40B4-BE49-F238E27FC236}">
                <a16:creationId xmlns:a16="http://schemas.microsoft.com/office/drawing/2014/main" id="{E25F6DA5-B490-AD4F-9D37-AA87B2B7F64D}"/>
              </a:ext>
            </a:extLst>
          </p:cNvPr>
          <p:cNvSpPr txBox="1"/>
          <p:nvPr/>
        </p:nvSpPr>
        <p:spPr>
          <a:xfrm>
            <a:off x="2355742" y="1603149"/>
            <a:ext cx="7914531" cy="2862322"/>
          </a:xfrm>
          <a:prstGeom prst="rect">
            <a:avLst/>
          </a:prstGeom>
          <a:noFill/>
        </p:spPr>
        <p:txBody>
          <a:bodyPr wrap="square" rtlCol="0">
            <a:spAutoFit/>
          </a:bodyPr>
          <a:lstStyle/>
          <a:p>
            <a:pPr algn="ctr"/>
            <a:r>
              <a:rPr lang="nl-NL" sz="3600" dirty="0">
                <a:latin typeface="Freestyle Script" panose="030804020302050B0404" pitchFamily="66" charset="77"/>
              </a:rPr>
              <a:t>In de kunsten zijn er veel verschillende disciplines </a:t>
            </a:r>
            <a:r>
              <a:rPr lang="nl-NL" sz="3600" dirty="0">
                <a:latin typeface="Freestyle Script" panose="030804020302050B0404" pitchFamily="66" charset="77"/>
                <a:sym typeface="Wingdings" pitchFamily="2" charset="2"/>
              </a:rPr>
              <a:t> </a:t>
            </a:r>
          </a:p>
          <a:p>
            <a:pPr algn="ctr"/>
            <a:r>
              <a:rPr lang="nl-NL" sz="3600" dirty="0">
                <a:latin typeface="Freestyle Script" panose="030804020302050B0404" pitchFamily="66" charset="77"/>
                <a:sym typeface="Wingdings" pitchFamily="2" charset="2"/>
              </a:rPr>
              <a:t>wat zijn dat ook alweer? </a:t>
            </a:r>
            <a:endParaRPr lang="nl-NL" sz="3600" dirty="0">
              <a:latin typeface="Freestyle Script" panose="030804020302050B0404" pitchFamily="66" charset="77"/>
            </a:endParaRPr>
          </a:p>
          <a:p>
            <a:pPr algn="ctr"/>
            <a:r>
              <a:rPr lang="nl-NL" sz="3600" dirty="0">
                <a:latin typeface="Freestyle Script" panose="030804020302050B0404" pitchFamily="66" charset="77"/>
              </a:rPr>
              <a:t>Aan de hand van een aantal disciplines geven wij de keuze uit    </a:t>
            </a:r>
          </a:p>
          <a:p>
            <a:pPr algn="ctr"/>
            <a:r>
              <a:rPr lang="nl-NL" sz="3600" b="1" u="sng" dirty="0">
                <a:latin typeface="Freestyle Script" panose="030804020302050B0404" pitchFamily="66" charset="77"/>
              </a:rPr>
              <a:t>6</a:t>
            </a:r>
            <a:r>
              <a:rPr lang="nl-NL" sz="3600" dirty="0">
                <a:latin typeface="Freestyle Script" panose="030804020302050B0404" pitchFamily="66" charset="77"/>
              </a:rPr>
              <a:t> </a:t>
            </a:r>
            <a:r>
              <a:rPr lang="nl-NL" sz="3600" b="1" u="sng" dirty="0">
                <a:latin typeface="Freestyle Script" panose="030804020302050B0404" pitchFamily="66" charset="77"/>
              </a:rPr>
              <a:t>doelen</a:t>
            </a:r>
            <a:r>
              <a:rPr lang="nl-NL" sz="3600" dirty="0">
                <a:latin typeface="Freestyle Script" panose="030804020302050B0404" pitchFamily="66" charset="77"/>
              </a:rPr>
              <a:t> voor je ontwerp </a:t>
            </a:r>
            <a:r>
              <a:rPr lang="nl-NL" sz="3600" dirty="0">
                <a:latin typeface="Freestyle Script" panose="030804020302050B0404" pitchFamily="66" charset="77"/>
                <a:sym typeface="Wingdings" pitchFamily="2" charset="2"/>
              </a:rPr>
              <a:t> kies hier 1 van</a:t>
            </a:r>
            <a:endParaRPr lang="nl-NL" sz="3600" dirty="0">
              <a:latin typeface="Freestyle Script" panose="030804020302050B0404" pitchFamily="66" charset="77"/>
            </a:endParaRPr>
          </a:p>
          <a:p>
            <a:pPr algn="ctr"/>
            <a:endParaRPr lang="nl-NL" sz="3600" dirty="0">
              <a:latin typeface="Freestyle Script" panose="030804020302050B0404" pitchFamily="66" charset="77"/>
            </a:endParaRPr>
          </a:p>
        </p:txBody>
      </p:sp>
      <p:sp>
        <p:nvSpPr>
          <p:cNvPr id="6" name="Tekstvak 5">
            <a:extLst>
              <a:ext uri="{FF2B5EF4-FFF2-40B4-BE49-F238E27FC236}">
                <a16:creationId xmlns:a16="http://schemas.microsoft.com/office/drawing/2014/main" id="{17104FAB-70D4-3E48-AAFE-97FE19129009}"/>
              </a:ext>
            </a:extLst>
          </p:cNvPr>
          <p:cNvSpPr txBox="1"/>
          <p:nvPr/>
        </p:nvSpPr>
        <p:spPr>
          <a:xfrm>
            <a:off x="4945738" y="3885674"/>
            <a:ext cx="4890520" cy="2308324"/>
          </a:xfrm>
          <a:prstGeom prst="rect">
            <a:avLst/>
          </a:prstGeom>
          <a:noFill/>
        </p:spPr>
        <p:txBody>
          <a:bodyPr wrap="square" rtlCol="0">
            <a:spAutoFit/>
          </a:bodyPr>
          <a:lstStyle/>
          <a:p>
            <a:pPr marL="571500" indent="-571500">
              <a:buFont typeface="Arial" panose="020B0604020202020204" pitchFamily="34" charset="0"/>
              <a:buChar char="•"/>
            </a:pPr>
            <a:r>
              <a:rPr lang="nl-NL" sz="2400" dirty="0">
                <a:latin typeface="Freestyle Script" panose="030804020302050B0404" pitchFamily="66" charset="77"/>
              </a:rPr>
              <a:t>Absurde constructie</a:t>
            </a:r>
          </a:p>
          <a:p>
            <a:pPr marL="571500" indent="-571500">
              <a:buFont typeface="Arial" panose="020B0604020202020204" pitchFamily="34" charset="0"/>
              <a:buChar char="•"/>
            </a:pPr>
            <a:r>
              <a:rPr lang="nl-NL" sz="2400" dirty="0">
                <a:latin typeface="Freestyle Script" panose="030804020302050B0404" pitchFamily="66" charset="77"/>
              </a:rPr>
              <a:t>Absurdistische digitalisering</a:t>
            </a:r>
          </a:p>
          <a:p>
            <a:pPr marL="571500" indent="-571500">
              <a:buFont typeface="Arial" panose="020B0604020202020204" pitchFamily="34" charset="0"/>
              <a:buChar char="•"/>
            </a:pPr>
            <a:r>
              <a:rPr lang="nl-NL" sz="2400" dirty="0">
                <a:latin typeface="Freestyle Script" panose="030804020302050B0404" pitchFamily="66" charset="77"/>
              </a:rPr>
              <a:t>Absurdistische groei </a:t>
            </a:r>
          </a:p>
          <a:p>
            <a:pPr marL="571500" indent="-571500">
              <a:buFont typeface="Arial" panose="020B0604020202020204" pitchFamily="34" charset="0"/>
              <a:buChar char="•"/>
            </a:pPr>
            <a:r>
              <a:rPr lang="nl-NL" sz="2400" dirty="0">
                <a:latin typeface="Freestyle Script" panose="030804020302050B0404" pitchFamily="66" charset="77"/>
              </a:rPr>
              <a:t>Absurde lichaamsverzorging </a:t>
            </a:r>
          </a:p>
          <a:p>
            <a:pPr marL="571500" indent="-571500">
              <a:buFont typeface="Arial" panose="020B0604020202020204" pitchFamily="34" charset="0"/>
              <a:buChar char="•"/>
            </a:pPr>
            <a:r>
              <a:rPr lang="nl-NL" sz="2400" dirty="0">
                <a:latin typeface="Freestyle Script" panose="030804020302050B0404" pitchFamily="66" charset="77"/>
              </a:rPr>
              <a:t>Absurde prothese </a:t>
            </a:r>
          </a:p>
          <a:p>
            <a:pPr marL="571500" indent="-571500">
              <a:buFont typeface="Arial" panose="020B0604020202020204" pitchFamily="34" charset="0"/>
              <a:buChar char="•"/>
            </a:pPr>
            <a:r>
              <a:rPr lang="nl-NL" sz="2400" dirty="0">
                <a:latin typeface="Freestyle Script" panose="030804020302050B0404" pitchFamily="66" charset="77"/>
              </a:rPr>
              <a:t>Portable absurdisme</a:t>
            </a:r>
          </a:p>
        </p:txBody>
      </p:sp>
      <p:pic>
        <p:nvPicPr>
          <p:cNvPr id="3" name="Opgenomen geluid">
            <a:hlinkClick r:id="" action="ppaction://media"/>
            <a:extLst>
              <a:ext uri="{FF2B5EF4-FFF2-40B4-BE49-F238E27FC236}">
                <a16:creationId xmlns:a16="http://schemas.microsoft.com/office/drawing/2014/main" id="{44AA9997-F9B8-4784-8EE9-E47B504200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02880" y="1157058"/>
            <a:ext cx="609600" cy="609600"/>
          </a:xfrm>
          <a:prstGeom prst="rect">
            <a:avLst/>
          </a:prstGeom>
        </p:spPr>
      </p:pic>
    </p:spTree>
    <p:extLst>
      <p:ext uri="{BB962C8B-B14F-4D97-AF65-F5344CB8AC3E}">
        <p14:creationId xmlns:p14="http://schemas.microsoft.com/office/powerpoint/2010/main" val="170052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2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Tijdelijke aanduiding voor inhoud 3" descr="Afbeelding met tekst&#10;&#10;Automatisch gegenereerde beschrijving">
            <a:extLst>
              <a:ext uri="{FF2B5EF4-FFF2-40B4-BE49-F238E27FC236}">
                <a16:creationId xmlns:a16="http://schemas.microsoft.com/office/drawing/2014/main" id="{603746F9-4B1A-1E42-B0F4-C9FD340EAAFE}"/>
              </a:ext>
            </a:extLst>
          </p:cNvPr>
          <p:cNvPicPr>
            <a:picLocks noGrp="1" noChangeAspect="1"/>
          </p:cNvPicPr>
          <p:nvPr>
            <p:ph idx="1"/>
          </p:nvPr>
        </p:nvPicPr>
        <p:blipFill rotWithShape="1">
          <a:blip r:embed="rId4"/>
          <a:srcRect t="26689" r="-1" b="21289"/>
          <a:stretch/>
        </p:blipFill>
        <p:spPr>
          <a:xfrm>
            <a:off x="126144" y="1282"/>
            <a:ext cx="12191980" cy="6856718"/>
          </a:xfrm>
          <a:prstGeom prst="rect">
            <a:avLst/>
          </a:prstGeom>
        </p:spPr>
      </p:pic>
      <p:sp>
        <p:nvSpPr>
          <p:cNvPr id="5" name="Tekstvak 4">
            <a:extLst>
              <a:ext uri="{FF2B5EF4-FFF2-40B4-BE49-F238E27FC236}">
                <a16:creationId xmlns:a16="http://schemas.microsoft.com/office/drawing/2014/main" id="{3A4987B6-6DDB-E142-90E7-AC5F9F5D59A0}"/>
              </a:ext>
            </a:extLst>
          </p:cNvPr>
          <p:cNvSpPr txBox="1"/>
          <p:nvPr/>
        </p:nvSpPr>
        <p:spPr>
          <a:xfrm>
            <a:off x="2892771" y="393006"/>
            <a:ext cx="7620000" cy="830997"/>
          </a:xfrm>
          <a:prstGeom prst="rect">
            <a:avLst/>
          </a:prstGeom>
          <a:noFill/>
        </p:spPr>
        <p:txBody>
          <a:bodyPr wrap="square" rtlCol="0">
            <a:spAutoFit/>
          </a:bodyPr>
          <a:lstStyle/>
          <a:p>
            <a:r>
              <a:rPr lang="nl-NL" sz="4800" b="1" dirty="0">
                <a:latin typeface="Freestyle Script" panose="030804020302050B0404" pitchFamily="66" charset="77"/>
              </a:rPr>
              <a:t>* Absurde constructie</a:t>
            </a:r>
          </a:p>
        </p:txBody>
      </p:sp>
      <p:sp>
        <p:nvSpPr>
          <p:cNvPr id="6" name="Tekstvak 5">
            <a:extLst>
              <a:ext uri="{FF2B5EF4-FFF2-40B4-BE49-F238E27FC236}">
                <a16:creationId xmlns:a16="http://schemas.microsoft.com/office/drawing/2014/main" id="{F5B09F31-AFFA-8647-BA87-4436D3E94571}"/>
              </a:ext>
            </a:extLst>
          </p:cNvPr>
          <p:cNvSpPr txBox="1"/>
          <p:nvPr/>
        </p:nvSpPr>
        <p:spPr>
          <a:xfrm>
            <a:off x="1056290" y="1195502"/>
            <a:ext cx="11009566" cy="1200329"/>
          </a:xfrm>
          <a:prstGeom prst="rect">
            <a:avLst/>
          </a:prstGeom>
          <a:noFill/>
        </p:spPr>
        <p:txBody>
          <a:bodyPr wrap="square" rtlCol="0">
            <a:spAutoFit/>
          </a:bodyPr>
          <a:lstStyle/>
          <a:p>
            <a:pPr algn="ctr"/>
            <a:r>
              <a:rPr lang="nl-NL" sz="3600" b="1" u="sng" dirty="0">
                <a:latin typeface="Freestyle Script" panose="030804020302050B0404" pitchFamily="66" charset="77"/>
              </a:rPr>
              <a:t>Doel:</a:t>
            </a:r>
            <a:endParaRPr lang="nl-NL" sz="3600" dirty="0">
              <a:latin typeface="Freestyle Script" panose="030804020302050B0404" pitchFamily="66" charset="77"/>
            </a:endParaRPr>
          </a:p>
          <a:p>
            <a:pPr algn="ctr"/>
            <a:r>
              <a:rPr lang="nl-NL" sz="3600" u="sng" dirty="0">
                <a:latin typeface="Freestyle Script" panose="030804020302050B0404" pitchFamily="66" charset="77"/>
              </a:rPr>
              <a:t>Schets een constructie van een voorwerp die heel logisch lijkt maar het niet is.</a:t>
            </a:r>
          </a:p>
        </p:txBody>
      </p:sp>
      <p:pic>
        <p:nvPicPr>
          <p:cNvPr id="8" name="Opgenomen geluid">
            <a:hlinkClick r:id="" action="ppaction://media"/>
            <a:extLst>
              <a:ext uri="{FF2B5EF4-FFF2-40B4-BE49-F238E27FC236}">
                <a16:creationId xmlns:a16="http://schemas.microsoft.com/office/drawing/2014/main" id="{00DCB215-7C80-8F4C-9780-F2D4142D09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02771" y="528547"/>
            <a:ext cx="609600" cy="609600"/>
          </a:xfrm>
          <a:prstGeom prst="rect">
            <a:avLst/>
          </a:prstGeom>
        </p:spPr>
      </p:pic>
      <p:sp>
        <p:nvSpPr>
          <p:cNvPr id="7" name="Tekstvak 6">
            <a:extLst>
              <a:ext uri="{FF2B5EF4-FFF2-40B4-BE49-F238E27FC236}">
                <a16:creationId xmlns:a16="http://schemas.microsoft.com/office/drawing/2014/main" id="{8DEE33D9-2372-3740-89A6-3843E2E1625A}"/>
              </a:ext>
            </a:extLst>
          </p:cNvPr>
          <p:cNvSpPr txBox="1"/>
          <p:nvPr/>
        </p:nvSpPr>
        <p:spPr>
          <a:xfrm>
            <a:off x="638514" y="3020663"/>
            <a:ext cx="6526924" cy="2246769"/>
          </a:xfrm>
          <a:prstGeom prst="rect">
            <a:avLst/>
          </a:prstGeom>
          <a:noFill/>
        </p:spPr>
        <p:txBody>
          <a:bodyPr wrap="square" rtlCol="0">
            <a:spAutoFit/>
          </a:bodyPr>
          <a:lstStyle/>
          <a:p>
            <a:pPr algn="ctr"/>
            <a:r>
              <a:rPr lang="nl-NL" sz="2800" dirty="0">
                <a:latin typeface="Freestyle Script" panose="030804020302050B0404" pitchFamily="66" charset="77"/>
              </a:rPr>
              <a:t>Als je er naar kijkt zou het in de winkel te koop kunnen zijn, maar bij nader inzien toch ook weer niet….. </a:t>
            </a:r>
          </a:p>
          <a:p>
            <a:pPr algn="ctr"/>
            <a:r>
              <a:rPr lang="nl-NL" sz="2800" dirty="0">
                <a:latin typeface="Freestyle Script" panose="030804020302050B0404" pitchFamily="66" charset="77"/>
              </a:rPr>
              <a:t>Herkenbare onderdelen in een ontwerp. Lijkt logisch maar is het niet (fiets vierkante wielen). </a:t>
            </a:r>
          </a:p>
          <a:p>
            <a:pPr algn="ctr"/>
            <a:r>
              <a:rPr lang="nl-NL" sz="2800" dirty="0">
                <a:latin typeface="Freestyle Script" panose="030804020302050B0404" pitchFamily="66" charset="77"/>
              </a:rPr>
              <a:t>Bedenk een zo gek als mogelijk (gebruiks)voorwerp</a:t>
            </a:r>
          </a:p>
        </p:txBody>
      </p:sp>
      <p:pic>
        <p:nvPicPr>
          <p:cNvPr id="11" name="Afbeelding 10">
            <a:extLst>
              <a:ext uri="{FF2B5EF4-FFF2-40B4-BE49-F238E27FC236}">
                <a16:creationId xmlns:a16="http://schemas.microsoft.com/office/drawing/2014/main" id="{5D3082F7-A983-764B-B6DB-F3258BF44DFC}"/>
              </a:ext>
            </a:extLst>
          </p:cNvPr>
          <p:cNvPicPr>
            <a:picLocks noChangeAspect="1"/>
          </p:cNvPicPr>
          <p:nvPr/>
        </p:nvPicPr>
        <p:blipFill>
          <a:blip r:embed="rId6"/>
          <a:stretch>
            <a:fillRect/>
          </a:stretch>
        </p:blipFill>
        <p:spPr>
          <a:xfrm>
            <a:off x="6591351" y="4371023"/>
            <a:ext cx="3860398" cy="2380579"/>
          </a:xfrm>
          <a:prstGeom prst="rect">
            <a:avLst/>
          </a:prstGeom>
        </p:spPr>
      </p:pic>
      <p:pic>
        <p:nvPicPr>
          <p:cNvPr id="10" name="Afbeelding 9">
            <a:extLst>
              <a:ext uri="{FF2B5EF4-FFF2-40B4-BE49-F238E27FC236}">
                <a16:creationId xmlns:a16="http://schemas.microsoft.com/office/drawing/2014/main" id="{EF65D04F-6980-2943-A927-2CB514356017}"/>
              </a:ext>
            </a:extLst>
          </p:cNvPr>
          <p:cNvPicPr>
            <a:picLocks noChangeAspect="1"/>
          </p:cNvPicPr>
          <p:nvPr/>
        </p:nvPicPr>
        <p:blipFill>
          <a:blip r:embed="rId7"/>
          <a:stretch>
            <a:fillRect/>
          </a:stretch>
        </p:blipFill>
        <p:spPr>
          <a:xfrm>
            <a:off x="10034300" y="2418223"/>
            <a:ext cx="2156175" cy="3242369"/>
          </a:xfrm>
          <a:prstGeom prst="rect">
            <a:avLst/>
          </a:prstGeom>
        </p:spPr>
      </p:pic>
    </p:spTree>
    <p:extLst>
      <p:ext uri="{BB962C8B-B14F-4D97-AF65-F5344CB8AC3E}">
        <p14:creationId xmlns:p14="http://schemas.microsoft.com/office/powerpoint/2010/main" val="153393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0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Tijdelijke aanduiding voor inhoud 11">
            <a:extLst>
              <a:ext uri="{FF2B5EF4-FFF2-40B4-BE49-F238E27FC236}">
                <a16:creationId xmlns:a16="http://schemas.microsoft.com/office/drawing/2014/main" id="{F66AE9F5-6F4B-0F47-88AA-B0CEA097148A}"/>
              </a:ext>
            </a:extLst>
          </p:cNvPr>
          <p:cNvPicPr>
            <a:picLocks noGrp="1" noChangeAspect="1"/>
          </p:cNvPicPr>
          <p:nvPr>
            <p:ph idx="1"/>
          </p:nvPr>
        </p:nvPicPr>
        <p:blipFill rotWithShape="1">
          <a:blip r:embed="rId4"/>
          <a:srcRect b="4293"/>
          <a:stretch/>
        </p:blipFill>
        <p:spPr>
          <a:xfrm>
            <a:off x="236503" y="0"/>
            <a:ext cx="12188952" cy="6858000"/>
          </a:xfrm>
        </p:spPr>
      </p:pic>
      <p:sp>
        <p:nvSpPr>
          <p:cNvPr id="5" name="Tekstvak 4">
            <a:extLst>
              <a:ext uri="{FF2B5EF4-FFF2-40B4-BE49-F238E27FC236}">
                <a16:creationId xmlns:a16="http://schemas.microsoft.com/office/drawing/2014/main" id="{3A4987B6-6DDB-E142-90E7-AC5F9F5D59A0}"/>
              </a:ext>
            </a:extLst>
          </p:cNvPr>
          <p:cNvSpPr txBox="1"/>
          <p:nvPr/>
        </p:nvSpPr>
        <p:spPr>
          <a:xfrm>
            <a:off x="2892771" y="393006"/>
            <a:ext cx="7620000" cy="830997"/>
          </a:xfrm>
          <a:prstGeom prst="rect">
            <a:avLst/>
          </a:prstGeom>
          <a:noFill/>
        </p:spPr>
        <p:txBody>
          <a:bodyPr wrap="square" rtlCol="0">
            <a:spAutoFit/>
          </a:bodyPr>
          <a:lstStyle/>
          <a:p>
            <a:r>
              <a:rPr lang="nl-NL" sz="4800" b="1" dirty="0">
                <a:latin typeface="Freestyle Script" panose="030804020302050B0404" pitchFamily="66" charset="77"/>
              </a:rPr>
              <a:t>* Absurdistische digitalisering</a:t>
            </a:r>
          </a:p>
        </p:txBody>
      </p:sp>
      <p:sp>
        <p:nvSpPr>
          <p:cNvPr id="6" name="Tekstvak 5">
            <a:extLst>
              <a:ext uri="{FF2B5EF4-FFF2-40B4-BE49-F238E27FC236}">
                <a16:creationId xmlns:a16="http://schemas.microsoft.com/office/drawing/2014/main" id="{F5B09F31-AFFA-8647-BA87-4436D3E94571}"/>
              </a:ext>
            </a:extLst>
          </p:cNvPr>
          <p:cNvSpPr txBox="1"/>
          <p:nvPr/>
        </p:nvSpPr>
        <p:spPr>
          <a:xfrm>
            <a:off x="945931" y="1419122"/>
            <a:ext cx="11009566" cy="1200329"/>
          </a:xfrm>
          <a:prstGeom prst="rect">
            <a:avLst/>
          </a:prstGeom>
          <a:noFill/>
        </p:spPr>
        <p:txBody>
          <a:bodyPr wrap="square" rtlCol="0">
            <a:spAutoFit/>
          </a:bodyPr>
          <a:lstStyle/>
          <a:p>
            <a:pPr algn="ctr"/>
            <a:r>
              <a:rPr lang="nl-NL" sz="3600" b="1" u="sng" dirty="0">
                <a:latin typeface="Freestyle Script" panose="030804020302050B0404" pitchFamily="66" charset="77"/>
              </a:rPr>
              <a:t>Doel:</a:t>
            </a:r>
            <a:endParaRPr lang="nl-NL" sz="3600" dirty="0">
              <a:latin typeface="Freestyle Script" panose="030804020302050B0404" pitchFamily="66" charset="77"/>
            </a:endParaRPr>
          </a:p>
          <a:p>
            <a:pPr algn="ctr"/>
            <a:r>
              <a:rPr lang="nl-NL" sz="3600" u="sng" dirty="0">
                <a:latin typeface="Freestyle Script" panose="030804020302050B0404" pitchFamily="66" charset="77"/>
              </a:rPr>
              <a:t>Schets een gek, apart, hypermodern gebruiksvoorwerp</a:t>
            </a:r>
          </a:p>
        </p:txBody>
      </p:sp>
      <p:sp>
        <p:nvSpPr>
          <p:cNvPr id="7" name="Tekstvak 6">
            <a:extLst>
              <a:ext uri="{FF2B5EF4-FFF2-40B4-BE49-F238E27FC236}">
                <a16:creationId xmlns:a16="http://schemas.microsoft.com/office/drawing/2014/main" id="{8DEE33D9-2372-3740-89A6-3843E2E1625A}"/>
              </a:ext>
            </a:extLst>
          </p:cNvPr>
          <p:cNvSpPr txBox="1"/>
          <p:nvPr/>
        </p:nvSpPr>
        <p:spPr>
          <a:xfrm>
            <a:off x="638514" y="3020663"/>
            <a:ext cx="6526924" cy="954107"/>
          </a:xfrm>
          <a:prstGeom prst="rect">
            <a:avLst/>
          </a:prstGeom>
          <a:noFill/>
        </p:spPr>
        <p:txBody>
          <a:bodyPr wrap="square" rtlCol="0">
            <a:spAutoFit/>
          </a:bodyPr>
          <a:lstStyle/>
          <a:p>
            <a:pPr algn="ctr"/>
            <a:r>
              <a:rPr lang="nl-NL" sz="2800" dirty="0">
                <a:latin typeface="Freestyle Script" panose="030804020302050B0404" pitchFamily="66" charset="77"/>
              </a:rPr>
              <a:t>Bedenk een zo gek als mogelijk nieuw digitaal device. In een moderne wereld lijkt het wel een verlengde van de mens. </a:t>
            </a:r>
          </a:p>
        </p:txBody>
      </p:sp>
      <p:pic>
        <p:nvPicPr>
          <p:cNvPr id="13" name="Afbeelding 12">
            <a:extLst>
              <a:ext uri="{FF2B5EF4-FFF2-40B4-BE49-F238E27FC236}">
                <a16:creationId xmlns:a16="http://schemas.microsoft.com/office/drawing/2014/main" id="{29A97829-089A-1045-A159-418B48B89F23}"/>
              </a:ext>
            </a:extLst>
          </p:cNvPr>
          <p:cNvPicPr>
            <a:picLocks noChangeAspect="1"/>
          </p:cNvPicPr>
          <p:nvPr/>
        </p:nvPicPr>
        <p:blipFill>
          <a:blip r:embed="rId5"/>
          <a:stretch>
            <a:fillRect/>
          </a:stretch>
        </p:blipFill>
        <p:spPr>
          <a:xfrm>
            <a:off x="9908371" y="484236"/>
            <a:ext cx="1938000" cy="3070099"/>
          </a:xfrm>
          <a:prstGeom prst="rect">
            <a:avLst/>
          </a:prstGeom>
        </p:spPr>
      </p:pic>
      <p:pic>
        <p:nvPicPr>
          <p:cNvPr id="15" name="Afbeelding 14">
            <a:extLst>
              <a:ext uri="{FF2B5EF4-FFF2-40B4-BE49-F238E27FC236}">
                <a16:creationId xmlns:a16="http://schemas.microsoft.com/office/drawing/2014/main" id="{CEF86AA0-294A-2A46-AFD6-0BBBE213D19E}"/>
              </a:ext>
            </a:extLst>
          </p:cNvPr>
          <p:cNvPicPr>
            <a:picLocks noChangeAspect="1"/>
          </p:cNvPicPr>
          <p:nvPr/>
        </p:nvPicPr>
        <p:blipFill rotWithShape="1">
          <a:blip r:embed="rId6"/>
          <a:srcRect b="5581"/>
          <a:stretch/>
        </p:blipFill>
        <p:spPr>
          <a:xfrm>
            <a:off x="4901752" y="3974770"/>
            <a:ext cx="2035076" cy="2649911"/>
          </a:xfrm>
          <a:prstGeom prst="rect">
            <a:avLst/>
          </a:prstGeom>
        </p:spPr>
      </p:pic>
      <p:pic>
        <p:nvPicPr>
          <p:cNvPr id="17" name="Afbeelding 16" descr="Afbeelding met persoon, hoofdtooi, kleurrijk, helm&#10;&#10;Automatisch gegenereerde beschrijving">
            <a:extLst>
              <a:ext uri="{FF2B5EF4-FFF2-40B4-BE49-F238E27FC236}">
                <a16:creationId xmlns:a16="http://schemas.microsoft.com/office/drawing/2014/main" id="{6C81BE03-D54A-534D-9EEB-0AD2D1126F44}"/>
              </a:ext>
            </a:extLst>
          </p:cNvPr>
          <p:cNvPicPr>
            <a:picLocks noChangeAspect="1"/>
          </p:cNvPicPr>
          <p:nvPr/>
        </p:nvPicPr>
        <p:blipFill>
          <a:blip r:embed="rId7"/>
          <a:stretch>
            <a:fillRect/>
          </a:stretch>
        </p:blipFill>
        <p:spPr>
          <a:xfrm>
            <a:off x="7567449" y="3497716"/>
            <a:ext cx="2160702" cy="3118460"/>
          </a:xfrm>
          <a:prstGeom prst="rect">
            <a:avLst/>
          </a:prstGeom>
        </p:spPr>
      </p:pic>
      <p:pic>
        <p:nvPicPr>
          <p:cNvPr id="2" name="Opgenomen geluid">
            <a:hlinkClick r:id="" action="ppaction://media"/>
            <a:extLst>
              <a:ext uri="{FF2B5EF4-FFF2-40B4-BE49-F238E27FC236}">
                <a16:creationId xmlns:a16="http://schemas.microsoft.com/office/drawing/2014/main" id="{C494A14E-8930-4876-9D0A-EA2F03D8BB5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25866" y="544396"/>
            <a:ext cx="609600" cy="609600"/>
          </a:xfrm>
          <a:prstGeom prst="rect">
            <a:avLst/>
          </a:prstGeom>
        </p:spPr>
      </p:pic>
    </p:spTree>
    <p:extLst>
      <p:ext uri="{BB962C8B-B14F-4D97-AF65-F5344CB8AC3E}">
        <p14:creationId xmlns:p14="http://schemas.microsoft.com/office/powerpoint/2010/main" val="342836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1377</TotalTime>
  <Words>800</Words>
  <Application>Microsoft Office PowerPoint</Application>
  <PresentationFormat>Breedbeeld</PresentationFormat>
  <Paragraphs>93</Paragraphs>
  <Slides>14</Slides>
  <Notes>1</Notes>
  <HiddenSlides>0</HiddenSlides>
  <MMClips>16</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14</vt:i4>
      </vt:variant>
    </vt:vector>
  </HeadingPairs>
  <TitlesOfParts>
    <vt:vector size="19" baseType="lpstr">
      <vt:lpstr>Arial</vt:lpstr>
      <vt:lpstr>Calibri</vt:lpstr>
      <vt:lpstr>Calibri Light</vt:lpstr>
      <vt:lpstr>Freestyle Script</vt:lpstr>
      <vt:lpstr>Kantoorthema</vt:lpstr>
      <vt:lpstr>Meesterproef</vt:lpstr>
      <vt:lpstr>Wat staat ons te wachten? </vt:lpstr>
      <vt:lpstr>PowerPoint-presentatie</vt:lpstr>
      <vt:lpstr>PowerPoint-presentatie</vt:lpstr>
      <vt:lpstr>PowerPoint-presentatie</vt:lpstr>
      <vt:lpstr>PowerPoint-presentatie</vt:lpstr>
      <vt:lpstr>Nog een keuze!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Meesterproef</dc:title>
  <dc:creator>Ede Sevenich</dc:creator>
  <cp:lastModifiedBy>Ede Sevenich</cp:lastModifiedBy>
  <cp:revision>5</cp:revision>
  <dcterms:created xsi:type="dcterms:W3CDTF">2020-12-16T20:34:57Z</dcterms:created>
  <dcterms:modified xsi:type="dcterms:W3CDTF">2021-01-18T10:49:01Z</dcterms:modified>
</cp:coreProperties>
</file>