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2" r:id="rId5"/>
    <p:sldId id="266" r:id="rId6"/>
    <p:sldId id="263" r:id="rId7"/>
    <p:sldId id="265"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AD4C2-4A52-4EFF-868A-C8DCB9CCB325}" v="203" dt="2018-08-30T12:13:29.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napToGrid="0">
      <p:cViewPr varScale="1">
        <p:scale>
          <a:sx n="70" d="100"/>
          <a:sy n="70" d="100"/>
        </p:scale>
        <p:origin x="6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an Vellinga" userId="dd07eaf6-7f69-435f-816b-de39cdc130ee" providerId="ADAL" clId="{B8BAD4C2-4A52-4EFF-868A-C8DCB9CCB325}"/>
    <pc:docChg chg="undo custSel mod addSld delSld modSld sldOrd">
      <pc:chgData name="Daan Vellinga" userId="dd07eaf6-7f69-435f-816b-de39cdc130ee" providerId="ADAL" clId="{B8BAD4C2-4A52-4EFF-868A-C8DCB9CCB325}" dt="2018-08-30T12:13:29.904" v="202" actId="5793"/>
      <pc:docMkLst>
        <pc:docMk/>
      </pc:docMkLst>
      <pc:sldChg chg="modSp">
        <pc:chgData name="Daan Vellinga" userId="dd07eaf6-7f69-435f-816b-de39cdc130ee" providerId="ADAL" clId="{B8BAD4C2-4A52-4EFF-868A-C8DCB9CCB325}" dt="2018-08-30T12:04:29.529" v="67" actId="2710"/>
        <pc:sldMkLst>
          <pc:docMk/>
          <pc:sldMk cId="2161018092" sldId="256"/>
        </pc:sldMkLst>
        <pc:spChg chg="mod">
          <ac:chgData name="Daan Vellinga" userId="dd07eaf6-7f69-435f-816b-de39cdc130ee" providerId="ADAL" clId="{B8BAD4C2-4A52-4EFF-868A-C8DCB9CCB325}" dt="2018-08-30T12:04:29.529" v="67" actId="2710"/>
          <ac:spMkLst>
            <pc:docMk/>
            <pc:sldMk cId="2161018092" sldId="256"/>
            <ac:spMk id="2" creationId="{1B307C62-A5EB-4C6A-B539-1286049563E9}"/>
          </ac:spMkLst>
        </pc:spChg>
      </pc:sldChg>
      <pc:sldChg chg="modSp">
        <pc:chgData name="Daan Vellinga" userId="dd07eaf6-7f69-435f-816b-de39cdc130ee" providerId="ADAL" clId="{B8BAD4C2-4A52-4EFF-868A-C8DCB9CCB325}" dt="2018-08-30T12:13:29.904" v="202" actId="5793"/>
        <pc:sldMkLst>
          <pc:docMk/>
          <pc:sldMk cId="3163361646" sldId="259"/>
        </pc:sldMkLst>
        <pc:spChg chg="mod">
          <ac:chgData name="Daan Vellinga" userId="dd07eaf6-7f69-435f-816b-de39cdc130ee" providerId="ADAL" clId="{B8BAD4C2-4A52-4EFF-868A-C8DCB9CCB325}" dt="2018-08-30T12:04:55.691" v="73" actId="20577"/>
          <ac:spMkLst>
            <pc:docMk/>
            <pc:sldMk cId="3163361646" sldId="259"/>
            <ac:spMk id="2" creationId="{3B7D90D1-D7F0-4631-936B-ABDEEF431D7E}"/>
          </ac:spMkLst>
        </pc:spChg>
        <pc:spChg chg="mod">
          <ac:chgData name="Daan Vellinga" userId="dd07eaf6-7f69-435f-816b-de39cdc130ee" providerId="ADAL" clId="{B8BAD4C2-4A52-4EFF-868A-C8DCB9CCB325}" dt="2018-08-30T12:13:29.904" v="202" actId="5793"/>
          <ac:spMkLst>
            <pc:docMk/>
            <pc:sldMk cId="3163361646" sldId="259"/>
            <ac:spMk id="3" creationId="{1991F453-2889-41BA-BE66-64042821E6D0}"/>
          </ac:spMkLst>
        </pc:spChg>
      </pc:sldChg>
      <pc:sldChg chg="ord">
        <pc:chgData name="Daan Vellinga" userId="dd07eaf6-7f69-435f-816b-de39cdc130ee" providerId="ADAL" clId="{B8BAD4C2-4A52-4EFF-868A-C8DCB9CCB325}" dt="2018-08-30T12:06:13.257" v="109"/>
        <pc:sldMkLst>
          <pc:docMk/>
          <pc:sldMk cId="4033569932" sldId="260"/>
        </pc:sldMkLst>
      </pc:sldChg>
      <pc:sldChg chg="modSp">
        <pc:chgData name="Daan Vellinga" userId="dd07eaf6-7f69-435f-816b-de39cdc130ee" providerId="ADAL" clId="{B8BAD4C2-4A52-4EFF-868A-C8DCB9CCB325}" dt="2018-08-30T12:11:44.026" v="190" actId="6549"/>
        <pc:sldMkLst>
          <pc:docMk/>
          <pc:sldMk cId="3238527389" sldId="262"/>
        </pc:sldMkLst>
        <pc:spChg chg="mod">
          <ac:chgData name="Daan Vellinga" userId="dd07eaf6-7f69-435f-816b-de39cdc130ee" providerId="ADAL" clId="{B8BAD4C2-4A52-4EFF-868A-C8DCB9CCB325}" dt="2018-08-30T12:06:35.697" v="118" actId="20577"/>
          <ac:spMkLst>
            <pc:docMk/>
            <pc:sldMk cId="3238527389" sldId="262"/>
            <ac:spMk id="2" creationId="{3B7D90D1-D7F0-4631-936B-ABDEEF431D7E}"/>
          </ac:spMkLst>
        </pc:spChg>
        <pc:spChg chg="mod">
          <ac:chgData name="Daan Vellinga" userId="dd07eaf6-7f69-435f-816b-de39cdc130ee" providerId="ADAL" clId="{B8BAD4C2-4A52-4EFF-868A-C8DCB9CCB325}" dt="2018-08-30T12:11:44.026" v="190" actId="6549"/>
          <ac:spMkLst>
            <pc:docMk/>
            <pc:sldMk cId="3238527389" sldId="262"/>
            <ac:spMk id="3" creationId="{1991F453-2889-41BA-BE66-64042821E6D0}"/>
          </ac:spMkLst>
        </pc:spChg>
      </pc:sldChg>
      <pc:sldChg chg="modSp">
        <pc:chgData name="Daan Vellinga" userId="dd07eaf6-7f69-435f-816b-de39cdc130ee" providerId="ADAL" clId="{B8BAD4C2-4A52-4EFF-868A-C8DCB9CCB325}" dt="2018-08-30T12:11:22.605" v="178" actId="20577"/>
        <pc:sldMkLst>
          <pc:docMk/>
          <pc:sldMk cId="856531108" sldId="263"/>
        </pc:sldMkLst>
        <pc:spChg chg="mod">
          <ac:chgData name="Daan Vellinga" userId="dd07eaf6-7f69-435f-816b-de39cdc130ee" providerId="ADAL" clId="{B8BAD4C2-4A52-4EFF-868A-C8DCB9CCB325}" dt="2018-08-30T12:10:18.483" v="166" actId="20577"/>
          <ac:spMkLst>
            <pc:docMk/>
            <pc:sldMk cId="856531108" sldId="263"/>
            <ac:spMk id="2" creationId="{3B7D90D1-D7F0-4631-936B-ABDEEF431D7E}"/>
          </ac:spMkLst>
        </pc:spChg>
        <pc:spChg chg="mod">
          <ac:chgData name="Daan Vellinga" userId="dd07eaf6-7f69-435f-816b-de39cdc130ee" providerId="ADAL" clId="{B8BAD4C2-4A52-4EFF-868A-C8DCB9CCB325}" dt="2018-08-30T12:11:22.605" v="178" actId="20577"/>
          <ac:spMkLst>
            <pc:docMk/>
            <pc:sldMk cId="856531108" sldId="263"/>
            <ac:spMk id="3" creationId="{1991F453-2889-41BA-BE66-64042821E6D0}"/>
          </ac:spMkLst>
        </pc:spChg>
      </pc:sldChg>
      <pc:sldChg chg="addSp delSp modSp add del setBg delDesignElem">
        <pc:chgData name="Daan Vellinga" userId="dd07eaf6-7f69-435f-816b-de39cdc130ee" providerId="ADAL" clId="{B8BAD4C2-4A52-4EFF-868A-C8DCB9CCB325}" dt="2018-08-30T12:09:08.792" v="136"/>
        <pc:sldMkLst>
          <pc:docMk/>
          <pc:sldMk cId="4192433953" sldId="264"/>
        </pc:sldMkLst>
        <pc:spChg chg="mod">
          <ac:chgData name="Daan Vellinga" userId="dd07eaf6-7f69-435f-816b-de39cdc130ee" providerId="ADAL" clId="{B8BAD4C2-4A52-4EFF-868A-C8DCB9CCB325}" dt="2018-08-30T12:09:08.439" v="135" actId="20577"/>
          <ac:spMkLst>
            <pc:docMk/>
            <pc:sldMk cId="4192433953" sldId="264"/>
            <ac:spMk id="2" creationId="{1B307C62-A5EB-4C6A-B539-1286049563E9}"/>
          </ac:spMkLst>
        </pc:spChg>
        <pc:spChg chg="add del">
          <ac:chgData name="Daan Vellinga" userId="dd07eaf6-7f69-435f-816b-de39cdc130ee" providerId="ADAL" clId="{B8BAD4C2-4A52-4EFF-868A-C8DCB9CCB325}" dt="2018-08-30T12:09:08.792" v="136"/>
          <ac:spMkLst>
            <pc:docMk/>
            <pc:sldMk cId="4192433953" sldId="264"/>
            <ac:spMk id="35" creationId="{0C45045A-6083-4B3E-956A-67582337527D}"/>
          </ac:spMkLst>
        </pc:spChg>
        <pc:spChg chg="add del">
          <ac:chgData name="Daan Vellinga" userId="dd07eaf6-7f69-435f-816b-de39cdc130ee" providerId="ADAL" clId="{B8BAD4C2-4A52-4EFF-868A-C8DCB9CCB325}" dt="2018-08-30T12:09:08.792" v="136"/>
          <ac:spMkLst>
            <pc:docMk/>
            <pc:sldMk cId="4192433953" sldId="264"/>
            <ac:spMk id="36" creationId="{42875DDC-0225-45F8-B745-78688F2D1ADC}"/>
          </ac:spMkLst>
        </pc:spChg>
        <pc:spChg chg="add del">
          <ac:chgData name="Daan Vellinga" userId="dd07eaf6-7f69-435f-816b-de39cdc130ee" providerId="ADAL" clId="{B8BAD4C2-4A52-4EFF-868A-C8DCB9CCB325}" dt="2018-08-30T12:09:08.792" v="136"/>
          <ac:spMkLst>
            <pc:docMk/>
            <pc:sldMk cId="4192433953" sldId="264"/>
            <ac:spMk id="37" creationId="{12617755-D451-4BAF-9B55-518297BFF42D}"/>
          </ac:spMkLst>
        </pc:spChg>
      </pc:sldChg>
      <pc:sldChg chg="addSp delSp modSp add mod setBg setClrOvrMap delDesignElem">
        <pc:chgData name="Daan Vellinga" userId="dd07eaf6-7f69-435f-816b-de39cdc130ee" providerId="ADAL" clId="{B8BAD4C2-4A52-4EFF-868A-C8DCB9CCB325}" dt="2018-08-30T12:12:56.983" v="201" actId="26606"/>
        <pc:sldMkLst>
          <pc:docMk/>
          <pc:sldMk cId="823590064" sldId="266"/>
        </pc:sldMkLst>
        <pc:spChg chg="mod">
          <ac:chgData name="Daan Vellinga" userId="dd07eaf6-7f69-435f-816b-de39cdc130ee" providerId="ADAL" clId="{B8BAD4C2-4A52-4EFF-868A-C8DCB9CCB325}" dt="2018-08-30T12:12:56.983" v="201" actId="26606"/>
          <ac:spMkLst>
            <pc:docMk/>
            <pc:sldMk cId="823590064" sldId="266"/>
            <ac:spMk id="2" creationId="{3B7D90D1-D7F0-4631-936B-ABDEEF431D7E}"/>
          </ac:spMkLst>
        </pc:spChg>
        <pc:spChg chg="mod">
          <ac:chgData name="Daan Vellinga" userId="dd07eaf6-7f69-435f-816b-de39cdc130ee" providerId="ADAL" clId="{B8BAD4C2-4A52-4EFF-868A-C8DCB9CCB325}" dt="2018-08-30T12:12:56.983" v="201" actId="26606"/>
          <ac:spMkLst>
            <pc:docMk/>
            <pc:sldMk cId="823590064" sldId="266"/>
            <ac:spMk id="3" creationId="{1991F453-2889-41BA-BE66-64042821E6D0}"/>
          </ac:spMkLst>
        </pc:spChg>
        <pc:spChg chg="add del">
          <ac:chgData name="Daan Vellinga" userId="dd07eaf6-7f69-435f-816b-de39cdc130ee" providerId="ADAL" clId="{B8BAD4C2-4A52-4EFF-868A-C8DCB9CCB325}" dt="2018-08-30T12:12:56.965" v="200" actId="26606"/>
          <ac:spMkLst>
            <pc:docMk/>
            <pc:sldMk cId="823590064" sldId="266"/>
            <ac:spMk id="17" creationId="{DEE5C6BA-FE2A-4C38-8D88-E70C06E54F82}"/>
          </ac:spMkLst>
        </pc:spChg>
        <pc:spChg chg="add del">
          <ac:chgData name="Daan Vellinga" userId="dd07eaf6-7f69-435f-816b-de39cdc130ee" providerId="ADAL" clId="{B8BAD4C2-4A52-4EFF-868A-C8DCB9CCB325}" dt="2018-08-30T12:12:56.965" v="200" actId="26606"/>
          <ac:spMkLst>
            <pc:docMk/>
            <pc:sldMk cId="823590064" sldId="266"/>
            <ac:spMk id="21" creationId="{DE9FA85F-F0FB-4952-A05F-04CC67B18EE5}"/>
          </ac:spMkLst>
        </pc:spChg>
        <pc:spChg chg="add del">
          <ac:chgData name="Daan Vellinga" userId="dd07eaf6-7f69-435f-816b-de39cdc130ee" providerId="ADAL" clId="{B8BAD4C2-4A52-4EFF-868A-C8DCB9CCB325}" dt="2018-08-30T12:12:56.965" v="200" actId="26606"/>
          <ac:spMkLst>
            <pc:docMk/>
            <pc:sldMk cId="823590064" sldId="266"/>
            <ac:spMk id="23" creationId="{FEBD362A-CC27-47D9-8FC3-A5E91BA0760C}"/>
          </ac:spMkLst>
        </pc:spChg>
        <pc:spChg chg="add">
          <ac:chgData name="Daan Vellinga" userId="dd07eaf6-7f69-435f-816b-de39cdc130ee" providerId="ADAL" clId="{B8BAD4C2-4A52-4EFF-868A-C8DCB9CCB325}" dt="2018-08-30T12:12:56.983" v="201" actId="26606"/>
          <ac:spMkLst>
            <pc:docMk/>
            <pc:sldMk cId="823590064" sldId="266"/>
            <ac:spMk id="25" creationId="{2C6A2225-94AF-4BC4-98F4-77746E7B10A9}"/>
          </ac:spMkLst>
        </pc:spChg>
        <pc:spChg chg="add">
          <ac:chgData name="Daan Vellinga" userId="dd07eaf6-7f69-435f-816b-de39cdc130ee" providerId="ADAL" clId="{B8BAD4C2-4A52-4EFF-868A-C8DCB9CCB325}" dt="2018-08-30T12:12:56.983" v="201" actId="26606"/>
          <ac:spMkLst>
            <pc:docMk/>
            <pc:sldMk cId="823590064" sldId="266"/>
            <ac:spMk id="26" creationId="{648F5915-2CE1-4F74-88C5-D4366893D2DF}"/>
          </ac:spMkLst>
        </pc:spChg>
        <pc:spChg chg="del">
          <ac:chgData name="Daan Vellinga" userId="dd07eaf6-7f69-435f-816b-de39cdc130ee" providerId="ADAL" clId="{B8BAD4C2-4A52-4EFF-868A-C8DCB9CCB325}" dt="2018-08-30T12:09:26.504" v="138"/>
          <ac:spMkLst>
            <pc:docMk/>
            <pc:sldMk cId="823590064" sldId="266"/>
            <ac:spMk id="34" creationId="{C99A8FB7-A79B-4BC9-9D56-B79587F6AA3E}"/>
          </ac:spMkLst>
        </pc:spChg>
        <pc:spChg chg="del">
          <ac:chgData name="Daan Vellinga" userId="dd07eaf6-7f69-435f-816b-de39cdc130ee" providerId="ADAL" clId="{B8BAD4C2-4A52-4EFF-868A-C8DCB9CCB325}" dt="2018-08-30T12:09:26.504" v="138"/>
          <ac:spMkLst>
            <pc:docMk/>
            <pc:sldMk cId="823590064" sldId="266"/>
            <ac:spMk id="36" creationId="{B23893E2-3349-46D7-A7AA-B9E447957FB1}"/>
          </ac:spMkLst>
        </pc:spChg>
        <pc:spChg chg="del">
          <ac:chgData name="Daan Vellinga" userId="dd07eaf6-7f69-435f-816b-de39cdc130ee" providerId="ADAL" clId="{B8BAD4C2-4A52-4EFF-868A-C8DCB9CCB325}" dt="2018-08-30T12:09:26.504" v="138"/>
          <ac:spMkLst>
            <pc:docMk/>
            <pc:sldMk cId="823590064" sldId="266"/>
            <ac:spMk id="38" creationId="{2B7592FE-10D1-4664-B623-353F47C8DF7F}"/>
          </ac:spMkLst>
        </pc:spChg>
        <pc:picChg chg="del">
          <ac:chgData name="Daan Vellinga" userId="dd07eaf6-7f69-435f-816b-de39cdc130ee" providerId="ADAL" clId="{B8BAD4C2-4A52-4EFF-868A-C8DCB9CCB325}" dt="2018-08-30T12:12:27.741" v="193" actId="478"/>
          <ac:picMkLst>
            <pc:docMk/>
            <pc:sldMk cId="823590064" sldId="266"/>
            <ac:picMk id="8" creationId="{4A3099B2-D2FB-42A6-84D6-DB1E6D5B2998}"/>
          </ac:picMkLst>
        </pc:picChg>
        <pc:picChg chg="del">
          <ac:chgData name="Daan Vellinga" userId="dd07eaf6-7f69-435f-816b-de39cdc130ee" providerId="ADAL" clId="{B8BAD4C2-4A52-4EFF-868A-C8DCB9CCB325}" dt="2018-08-30T12:12:47.348" v="197" actId="478"/>
          <ac:picMkLst>
            <pc:docMk/>
            <pc:sldMk cId="823590064" sldId="266"/>
            <ac:picMk id="9" creationId="{130161A6-9F17-4C81-8AF6-A6C2D5E871D4}"/>
          </ac:picMkLst>
        </pc:picChg>
        <pc:picChg chg="del">
          <ac:chgData name="Daan Vellinga" userId="dd07eaf6-7f69-435f-816b-de39cdc130ee" providerId="ADAL" clId="{B8BAD4C2-4A52-4EFF-868A-C8DCB9CCB325}" dt="2018-08-30T12:12:34.905" v="195" actId="478"/>
          <ac:picMkLst>
            <pc:docMk/>
            <pc:sldMk cId="823590064" sldId="266"/>
            <ac:picMk id="10" creationId="{854527F6-A1BA-460F-B857-5BBA513B5EBA}"/>
          </ac:picMkLst>
        </pc:picChg>
        <pc:picChg chg="add mod ord">
          <ac:chgData name="Daan Vellinga" userId="dd07eaf6-7f69-435f-816b-de39cdc130ee" providerId="ADAL" clId="{B8BAD4C2-4A52-4EFF-868A-C8DCB9CCB325}" dt="2018-08-30T12:12:56.983" v="201" actId="26606"/>
          <ac:picMkLst>
            <pc:docMk/>
            <pc:sldMk cId="823590064" sldId="266"/>
            <ac:picMk id="11" creationId="{216A34F0-BBA4-4097-870D-4CA30407C78A}"/>
          </ac:picMkLst>
        </pc:picChg>
        <pc:picChg chg="add mod ord">
          <ac:chgData name="Daan Vellinga" userId="dd07eaf6-7f69-435f-816b-de39cdc130ee" providerId="ADAL" clId="{B8BAD4C2-4A52-4EFF-868A-C8DCB9CCB325}" dt="2018-08-30T12:12:56.983" v="201" actId="26606"/>
          <ac:picMkLst>
            <pc:docMk/>
            <pc:sldMk cId="823590064" sldId="266"/>
            <ac:picMk id="12" creationId="{7F7B7201-9495-429E-BB3B-50C1CB2B92E9}"/>
          </ac:picMkLst>
        </pc:picChg>
        <pc:picChg chg="add del">
          <ac:chgData name="Daan Vellinga" userId="dd07eaf6-7f69-435f-816b-de39cdc130ee" providerId="ADAL" clId="{B8BAD4C2-4A52-4EFF-868A-C8DCB9CCB325}" dt="2018-08-30T12:12:56.965" v="200" actId="26606"/>
          <ac:picMkLst>
            <pc:docMk/>
            <pc:sldMk cId="823590064" sldId="266"/>
            <ac:picMk id="19" creationId="{53E66F28-0926-4CFB-BDAB-646CAB184CB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7FD0B-DBBF-47A9-A37F-4C9CC2CFAA2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42DC19-47D5-4192-B498-78E9C55BF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A2791A1-B7BE-4BD7-91BC-A9093092C4D5}"/>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5" name="Tijdelijke aanduiding voor voettekst 4">
            <a:extLst>
              <a:ext uri="{FF2B5EF4-FFF2-40B4-BE49-F238E27FC236}">
                <a16:creationId xmlns:a16="http://schemas.microsoft.com/office/drawing/2014/main" id="{10571752-39F8-4598-BADF-965919B265FE}"/>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C5712D6-1378-411E-9C59-746C082125E2}"/>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82091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41A4D-8802-48F2-9589-C38D0076F1B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C0D86D-A6BC-436B-9280-F805ED4808D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E7BD45-FDC1-4FAF-BB4F-CCD10B3D47DA}"/>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5" name="Tijdelijke aanduiding voor voettekst 4">
            <a:extLst>
              <a:ext uri="{FF2B5EF4-FFF2-40B4-BE49-F238E27FC236}">
                <a16:creationId xmlns:a16="http://schemas.microsoft.com/office/drawing/2014/main" id="{30572BFC-362D-46EE-8582-422D6B382A70}"/>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92B3BA25-F9ED-45C3-B7E4-25341F2B7899}"/>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18249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21BACAC-D00C-4175-8176-4E931E69BD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AD758D4-443B-469F-A985-D271A55F656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5A4BAF-9232-474B-ABFB-964E89D1353E}"/>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5" name="Tijdelijke aanduiding voor voettekst 4">
            <a:extLst>
              <a:ext uri="{FF2B5EF4-FFF2-40B4-BE49-F238E27FC236}">
                <a16:creationId xmlns:a16="http://schemas.microsoft.com/office/drawing/2014/main" id="{CEEF6368-E171-488F-9007-3B6A6D6601B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7D4C857-3E7C-436F-BF12-B1DFA5BE7812}"/>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41731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9D07-D529-483F-8C79-B623E619008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F7FD53-EC79-4D8C-96D2-1EC6EA33519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CB982F-1CA7-4F24-B76E-0D1BE7B01A76}"/>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5" name="Tijdelijke aanduiding voor voettekst 4">
            <a:extLst>
              <a:ext uri="{FF2B5EF4-FFF2-40B4-BE49-F238E27FC236}">
                <a16:creationId xmlns:a16="http://schemas.microsoft.com/office/drawing/2014/main" id="{D8F98C3A-C743-4EFA-8CB4-495C0FDD081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55F073D-974A-4CB5-BCA5-0F442D45AD09}"/>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25245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F0B94-2BFC-4B13-8FF8-D7A46D29C2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319F4BC-6E88-4C23-9E59-C4D8CD4BF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92AA940-A263-4341-BC50-B9B773BE10A4}"/>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5" name="Tijdelijke aanduiding voor voettekst 4">
            <a:extLst>
              <a:ext uri="{FF2B5EF4-FFF2-40B4-BE49-F238E27FC236}">
                <a16:creationId xmlns:a16="http://schemas.microsoft.com/office/drawing/2014/main" id="{0626CD49-B53C-42B2-B64C-BA9AF0F9AB0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FD4EDE69-F255-40AA-B56C-A068F128DC9E}"/>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51567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83DD2-CDF1-4F81-8BEF-F5DDDE1DAFB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728996-1BB2-4ED5-8895-5E2A691E7088}"/>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AC73818-FCAA-4868-9A54-713AAC8BAB5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0F45D58-ABB8-4EC0-AA46-4138934ECAB6}"/>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6" name="Tijdelijke aanduiding voor voettekst 5">
            <a:extLst>
              <a:ext uri="{FF2B5EF4-FFF2-40B4-BE49-F238E27FC236}">
                <a16:creationId xmlns:a16="http://schemas.microsoft.com/office/drawing/2014/main" id="{9017D79C-E776-4D81-9073-65B37876C1AD}"/>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D64BE515-C878-4A32-936A-7C541E8036B8}"/>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45233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E2152-5089-4AEB-9401-4A6A8DC806F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66049DF-0E2A-4ADD-A294-15456809E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3496A0D-E25F-438C-A9C9-ED60B46F994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31EB9E1-4DAD-4B14-8BD5-D6BDC0968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CC9B9A5-2B9B-4C40-850F-C7A6D597AE2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398CBC0-DB30-4EF9-B795-D9EA6CDDBDE5}"/>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8" name="Tijdelijke aanduiding voor voettekst 7">
            <a:extLst>
              <a:ext uri="{FF2B5EF4-FFF2-40B4-BE49-F238E27FC236}">
                <a16:creationId xmlns:a16="http://schemas.microsoft.com/office/drawing/2014/main" id="{0DDCBC51-0B9F-4960-9321-F19A5B8B514D}"/>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9BA8F7AA-CB7A-44B7-9767-2FE3CC88C0F6}"/>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415567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30131-D8AE-459D-8956-D83A5250CD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9201843-77A1-4FB5-89C9-0F21AF6C31E3}"/>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4" name="Tijdelijke aanduiding voor voettekst 3">
            <a:extLst>
              <a:ext uri="{FF2B5EF4-FFF2-40B4-BE49-F238E27FC236}">
                <a16:creationId xmlns:a16="http://schemas.microsoft.com/office/drawing/2014/main" id="{3BAE9714-F4E9-4CBC-B5FB-30F69DB00C63}"/>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80289A08-8862-40B7-99D4-FBEB9D7E2BA7}"/>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18654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6A26AA3-C63F-4597-8640-BE4711456C4D}"/>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3" name="Tijdelijke aanduiding voor voettekst 2">
            <a:extLst>
              <a:ext uri="{FF2B5EF4-FFF2-40B4-BE49-F238E27FC236}">
                <a16:creationId xmlns:a16="http://schemas.microsoft.com/office/drawing/2014/main" id="{A94FC57D-A97A-47C0-9972-77947F2CE062}"/>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20D6F592-FEB1-44C2-874F-9B947FA49302}"/>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09382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17A82-6EAB-407E-A1F5-6C9D11B150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CC3837A-4356-4C38-BEA1-793CD66FC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DBB0EF0-778E-41B1-AE1C-92B0B0DC7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AD9049D-AEB0-4A2A-A0D1-EFE38EC5C082}"/>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6" name="Tijdelijke aanduiding voor voettekst 5">
            <a:extLst>
              <a:ext uri="{FF2B5EF4-FFF2-40B4-BE49-F238E27FC236}">
                <a16:creationId xmlns:a16="http://schemas.microsoft.com/office/drawing/2014/main" id="{2DDACDA3-0E0F-4ABC-AD28-01917677684B}"/>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01138740-6948-4EB7-A90B-2508B370DB8D}"/>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3687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93C92-0AA7-4B16-B46A-762D5D869F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DFFD533-C88A-4D9D-AF26-4B343C4A59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B2163E09-ED65-400D-967A-91E98D840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97DD590-7E23-4618-8E69-AF8C2285E1C2}"/>
              </a:ext>
            </a:extLst>
          </p:cNvPr>
          <p:cNvSpPr>
            <a:spLocks noGrp="1"/>
          </p:cNvSpPr>
          <p:nvPr>
            <p:ph type="dt" sz="half" idx="10"/>
          </p:nvPr>
        </p:nvSpPr>
        <p:spPr/>
        <p:txBody>
          <a:bodyPr/>
          <a:lstStyle/>
          <a:p>
            <a:fld id="{E05ED642-0398-4416-BD5C-25A69844404D}" type="datetimeFigureOut">
              <a:rPr lang="nl-NL" smtClean="0"/>
              <a:t>30-8-2018</a:t>
            </a:fld>
            <a:endParaRPr lang="nl-NL" dirty="0"/>
          </a:p>
        </p:txBody>
      </p:sp>
      <p:sp>
        <p:nvSpPr>
          <p:cNvPr id="6" name="Tijdelijke aanduiding voor voettekst 5">
            <a:extLst>
              <a:ext uri="{FF2B5EF4-FFF2-40B4-BE49-F238E27FC236}">
                <a16:creationId xmlns:a16="http://schemas.microsoft.com/office/drawing/2014/main" id="{9FA94910-B12B-4FDF-95F6-0FBF3F4F8BB9}"/>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D7456BD8-CD61-4618-B629-EFECBDDFBE07}"/>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24453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2B0390-0049-498F-BF3D-B9407851D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74AA8E-D258-48D5-9E16-BB79252BC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BEE12E-752A-4A08-B05A-085D36549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ED642-0398-4416-BD5C-25A69844404D}" type="datetimeFigureOut">
              <a:rPr lang="nl-NL" smtClean="0"/>
              <a:t>30-8-2018</a:t>
            </a:fld>
            <a:endParaRPr lang="nl-NL" dirty="0"/>
          </a:p>
        </p:txBody>
      </p:sp>
      <p:sp>
        <p:nvSpPr>
          <p:cNvPr id="5" name="Tijdelijke aanduiding voor voettekst 4">
            <a:extLst>
              <a:ext uri="{FF2B5EF4-FFF2-40B4-BE49-F238E27FC236}">
                <a16:creationId xmlns:a16="http://schemas.microsoft.com/office/drawing/2014/main" id="{8F1D0BDA-465A-4DB6-AD0B-942E74A15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E8479CD0-404A-47F1-BA68-2A74B5333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F0548-9F96-4FB4-88FA-CC094A6EE801}" type="slidenum">
              <a:rPr lang="nl-NL" smtClean="0"/>
              <a:t>‹nr.›</a:t>
            </a:fld>
            <a:endParaRPr lang="nl-NL" dirty="0"/>
          </a:p>
        </p:txBody>
      </p:sp>
    </p:spTree>
    <p:extLst>
      <p:ext uri="{BB962C8B-B14F-4D97-AF65-F5344CB8AC3E}">
        <p14:creationId xmlns:p14="http://schemas.microsoft.com/office/powerpoint/2010/main" val="373976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i1OmZ4x13M" TargetMode="Externa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043789-C366-46AC-B38E-C8FB008CA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Afbeelding met buiten, lucht, klok, toren&#10;&#10;Beschrijving is gegenereerd met zeer hoge betrouwbaarheid">
            <a:extLst>
              <a:ext uri="{FF2B5EF4-FFF2-40B4-BE49-F238E27FC236}">
                <a16:creationId xmlns:a16="http://schemas.microsoft.com/office/drawing/2014/main" id="{AD7C87CC-DA36-49C8-B70E-EEE66584C516}"/>
              </a:ext>
            </a:extLst>
          </p:cNvPr>
          <p:cNvPicPr>
            <a:picLocks noChangeAspect="1"/>
          </p:cNvPicPr>
          <p:nvPr/>
        </p:nvPicPr>
        <p:blipFill rotWithShape="1">
          <a:blip r:embed="rId2"/>
          <a:srcRect t="2662" r="3" b="23696"/>
          <a:stretch/>
        </p:blipFill>
        <p:spPr>
          <a:xfrm>
            <a:off x="20" y="2715768"/>
            <a:ext cx="3726328" cy="4142232"/>
          </a:xfrm>
          <a:prstGeom prst="rect">
            <a:avLst/>
          </a:prstGeom>
        </p:spPr>
      </p:pic>
      <p:sp>
        <p:nvSpPr>
          <p:cNvPr id="15" name="Rectangle 14">
            <a:extLst>
              <a:ext uri="{FF2B5EF4-FFF2-40B4-BE49-F238E27FC236}">
                <a16:creationId xmlns:a16="http://schemas.microsoft.com/office/drawing/2014/main" id="{F8B04874-A529-4BBC-B665-99A7D1758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fbeelding 6" descr="Afbeelding met gebouw, buiten, lucht, hoog&#10;&#10;Beschrijving is gegenereerd met zeer hoge betrouwbaarheid">
            <a:extLst>
              <a:ext uri="{FF2B5EF4-FFF2-40B4-BE49-F238E27FC236}">
                <a16:creationId xmlns:a16="http://schemas.microsoft.com/office/drawing/2014/main" id="{D104434C-E973-4367-83E9-A44E1593F0BF}"/>
              </a:ext>
            </a:extLst>
          </p:cNvPr>
          <p:cNvPicPr>
            <a:picLocks noChangeAspect="1"/>
          </p:cNvPicPr>
          <p:nvPr/>
        </p:nvPicPr>
        <p:blipFill rotWithShape="1">
          <a:blip r:embed="rId3"/>
          <a:srcRect r="6289" b="4"/>
          <a:stretch/>
        </p:blipFill>
        <p:spPr>
          <a:xfrm>
            <a:off x="20" y="2"/>
            <a:ext cx="3726328" cy="2624327"/>
          </a:xfrm>
          <a:prstGeom prst="rect">
            <a:avLst/>
          </a:prstGeom>
        </p:spPr>
      </p:pic>
      <p:pic>
        <p:nvPicPr>
          <p:cNvPr id="8" name="Afbeelding 7" descr="Afbeelding met lucht, buiten, gebouw, hek&#10;&#10;Beschrijving is gegenereerd met zeer hoge betrouwbaarheid">
            <a:extLst>
              <a:ext uri="{FF2B5EF4-FFF2-40B4-BE49-F238E27FC236}">
                <a16:creationId xmlns:a16="http://schemas.microsoft.com/office/drawing/2014/main" id="{7EF5FAB7-790C-4D91-967E-63CB418BF2BB}"/>
              </a:ext>
            </a:extLst>
          </p:cNvPr>
          <p:cNvPicPr>
            <a:picLocks noChangeAspect="1"/>
          </p:cNvPicPr>
          <p:nvPr/>
        </p:nvPicPr>
        <p:blipFill rotWithShape="1">
          <a:blip r:embed="rId4"/>
          <a:srcRect t="3491" r="1" b="12932"/>
          <a:stretch/>
        </p:blipFill>
        <p:spPr>
          <a:xfrm>
            <a:off x="3829049" y="4223210"/>
            <a:ext cx="3730752" cy="2634790"/>
          </a:xfrm>
          <a:prstGeom prst="rect">
            <a:avLst/>
          </a:prstGeom>
        </p:spPr>
      </p:pic>
      <p:pic>
        <p:nvPicPr>
          <p:cNvPr id="4" name="Afbeelding 3" descr="Afbeelding met lucht, buiten, gebouw, bastion&#10;&#10;Beschrijving is gegenereerd met zeer hoge betrouwbaarheid">
            <a:extLst>
              <a:ext uri="{FF2B5EF4-FFF2-40B4-BE49-F238E27FC236}">
                <a16:creationId xmlns:a16="http://schemas.microsoft.com/office/drawing/2014/main" id="{DDD1EC6D-261D-4F6C-9E98-9C085308A71C}"/>
              </a:ext>
            </a:extLst>
          </p:cNvPr>
          <p:cNvPicPr>
            <a:picLocks noChangeAspect="1"/>
          </p:cNvPicPr>
          <p:nvPr/>
        </p:nvPicPr>
        <p:blipFill rotWithShape="1">
          <a:blip r:embed="rId5"/>
          <a:srcRect t="13594" r="-3" b="-3"/>
          <a:stretch/>
        </p:blipFill>
        <p:spPr>
          <a:xfrm>
            <a:off x="3829049" y="2"/>
            <a:ext cx="3730752" cy="4119613"/>
          </a:xfrm>
          <a:prstGeom prst="rect">
            <a:avLst/>
          </a:prstGeom>
        </p:spPr>
      </p:pic>
      <p:sp>
        <p:nvSpPr>
          <p:cNvPr id="2" name="Titel 1">
            <a:extLst>
              <a:ext uri="{FF2B5EF4-FFF2-40B4-BE49-F238E27FC236}">
                <a16:creationId xmlns:a16="http://schemas.microsoft.com/office/drawing/2014/main" id="{1B307C62-A5EB-4C6A-B539-1286049563E9}"/>
              </a:ext>
            </a:extLst>
          </p:cNvPr>
          <p:cNvSpPr>
            <a:spLocks noGrp="1"/>
          </p:cNvSpPr>
          <p:nvPr>
            <p:ph type="ctrTitle"/>
          </p:nvPr>
        </p:nvSpPr>
        <p:spPr>
          <a:xfrm>
            <a:off x="7555398" y="1531369"/>
            <a:ext cx="4636582" cy="3420459"/>
          </a:xfrm>
          <a:noFill/>
          <a:ln w="19050">
            <a:noFill/>
            <a:prstDash val="dash"/>
          </a:ln>
        </p:spPr>
        <p:txBody>
          <a:bodyPr>
            <a:normAutofit/>
          </a:bodyPr>
          <a:lstStyle/>
          <a:p>
            <a:pPr>
              <a:lnSpc>
                <a:spcPct val="150000"/>
              </a:lnSpc>
            </a:pPr>
            <a:r>
              <a:rPr lang="nl-NL" sz="4000" b="1" u="sng" dirty="0"/>
              <a:t>BRUGGEN</a:t>
            </a:r>
            <a:br>
              <a:rPr lang="nl-NL" sz="4000" b="1" u="sng" dirty="0"/>
            </a:br>
            <a:r>
              <a:rPr lang="nl-NL" sz="2400" b="1" dirty="0"/>
              <a:t>Art &amp; Design</a:t>
            </a:r>
            <a:br>
              <a:rPr lang="nl-NL" sz="2400" b="1" dirty="0"/>
            </a:br>
            <a:r>
              <a:rPr lang="nl-NL" sz="2400" b="1" dirty="0"/>
              <a:t>opdracht ‘Architectuur’ - GT1</a:t>
            </a:r>
            <a:br>
              <a:rPr lang="nl-NL" sz="3700" b="1" dirty="0"/>
            </a:br>
            <a:endParaRPr lang="nl-NL" sz="3700" b="1" dirty="0"/>
          </a:p>
        </p:txBody>
      </p:sp>
    </p:spTree>
    <p:extLst>
      <p:ext uri="{BB962C8B-B14F-4D97-AF65-F5344CB8AC3E}">
        <p14:creationId xmlns:p14="http://schemas.microsoft.com/office/powerpoint/2010/main" val="21610180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5CB1FF22-2C4F-4ED1-BEDD-8AE1DA0CE49E}"/>
              </a:ext>
            </a:extLst>
          </p:cNvPr>
          <p:cNvPicPr>
            <a:picLocks noChangeAspect="1"/>
          </p:cNvPicPr>
          <p:nvPr/>
        </p:nvPicPr>
        <p:blipFill rotWithShape="1">
          <a:blip r:embed="rId2"/>
          <a:srcRect t="4431" r="-4" b="20566"/>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Afbeelding 6">
            <a:extLst>
              <a:ext uri="{FF2B5EF4-FFF2-40B4-BE49-F238E27FC236}">
                <a16:creationId xmlns:a16="http://schemas.microsoft.com/office/drawing/2014/main" id="{B350D7D5-7222-4C0D-BD97-AFCC8275E133}"/>
              </a:ext>
            </a:extLst>
          </p:cNvPr>
          <p:cNvPicPr>
            <a:picLocks noChangeAspect="1"/>
          </p:cNvPicPr>
          <p:nvPr/>
        </p:nvPicPr>
        <p:blipFill rotWithShape="1">
          <a:blip r:embed="rId3"/>
          <a:srcRect l="11541" r="11220"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5" name="Afbeelding 4">
            <a:extLst>
              <a:ext uri="{FF2B5EF4-FFF2-40B4-BE49-F238E27FC236}">
                <a16:creationId xmlns:a16="http://schemas.microsoft.com/office/drawing/2014/main" id="{F85DDE7C-D874-4215-B5D9-008918A0CB6E}"/>
              </a:ext>
            </a:extLst>
          </p:cNvPr>
          <p:cNvPicPr>
            <a:picLocks noChangeAspect="1"/>
          </p:cNvPicPr>
          <p:nvPr/>
        </p:nvPicPr>
        <p:blipFill rotWithShape="1">
          <a:blip r:embed="rId4"/>
          <a:srcRect l="14241" r="25061"/>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4" name="Tekstvak 3">
            <a:extLst>
              <a:ext uri="{FF2B5EF4-FFF2-40B4-BE49-F238E27FC236}">
                <a16:creationId xmlns:a16="http://schemas.microsoft.com/office/drawing/2014/main" id="{8FBFAA7C-3D23-461F-8635-9FE08AE9C3A1}"/>
              </a:ext>
            </a:extLst>
          </p:cNvPr>
          <p:cNvSpPr txBox="1"/>
          <p:nvPr/>
        </p:nvSpPr>
        <p:spPr>
          <a:xfrm>
            <a:off x="6096000" y="1667669"/>
            <a:ext cx="5274365" cy="4667250"/>
          </a:xfrm>
          <a:prstGeom prst="rect">
            <a:avLst/>
          </a:prstGeom>
          <a:noFill/>
        </p:spPr>
        <p:txBody>
          <a:bodyPr wrap="square" rtlCol="0">
            <a:spAutoFit/>
          </a:bodyPr>
          <a:lstStyle/>
          <a:p>
            <a:endParaRPr lang="nl-NL" dirty="0"/>
          </a:p>
        </p:txBody>
      </p:sp>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762533" y="393184"/>
            <a:ext cx="5712824" cy="1325563"/>
          </a:xfrm>
        </p:spPr>
        <p:txBody>
          <a:bodyPr>
            <a:normAutofit/>
          </a:bodyPr>
          <a:lstStyle/>
          <a:p>
            <a:r>
              <a:rPr lang="nl-NL" sz="4000" b="1" u="sng" dirty="0"/>
              <a:t>Art &amp; Design </a:t>
            </a:r>
            <a:r>
              <a:rPr lang="nl-NL" sz="4000" b="1" dirty="0"/>
              <a:t>                         </a:t>
            </a:r>
            <a:r>
              <a:rPr lang="nl-NL" sz="20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762532" y="1889799"/>
            <a:ext cx="4912005" cy="4667250"/>
          </a:xfrm>
        </p:spPr>
        <p:txBody>
          <a:bodyPr anchor="t">
            <a:normAutofit/>
          </a:bodyPr>
          <a:lstStyle/>
          <a:p>
            <a:pPr marL="0" indent="0">
              <a:buNone/>
            </a:pPr>
            <a:r>
              <a:rPr lang="nl-NL" sz="1600" b="1" u="sng" dirty="0"/>
              <a:t>Inleiding:</a:t>
            </a:r>
          </a:p>
          <a:p>
            <a:pPr marL="0" indent="0">
              <a:buNone/>
            </a:pPr>
            <a:r>
              <a:rPr lang="nl-NL" sz="1600" dirty="0"/>
              <a:t>Een toren is hoog. Je ziet een toren al van ver, hij steekt boven alles uit. Als je boven op een toren staat, kijk je verder dan wie ook. Een toren bouwen is moeilijk. Hij mag niet omvallen. Daarom werden torens vroeger heel stevig en zwaar gebouwd. De eerste torens leken wel op blokkendoostorens: vierkant, recht naar boven en heel erg stevig. Denk maar eens aan de torens op de hoeken van een kasteelmuur: dikke muren en kleine ramen. Later werden de torens sierlijker en vooral hoger. De muren werden dunner en de ramen werden groter en langer. De grondvormen van een toren zijn meestal geometrisch. Als vormen geometrisch zijn kunnen ze eenvoudig met liniaal en passer getekend worden. Vierkant, driehoek, cirkel en rechthoek zijn geometrische vormen. Geometrische vormen kunnen ook ruimtelijk zijn, zoals kubussen, bollen, cilinders, etc.. . </a:t>
            </a:r>
          </a:p>
          <a:p>
            <a:pPr marL="0" indent="0">
              <a:buNone/>
            </a:pPr>
            <a:endParaRPr lang="nl-NL" sz="1600" b="1" u="sng" dirty="0"/>
          </a:p>
          <a:p>
            <a:pPr marL="0" indent="0">
              <a:buNone/>
            </a:pPr>
            <a:endParaRPr lang="nl-NL" sz="1600" dirty="0"/>
          </a:p>
          <a:p>
            <a:pPr marL="0" indent="0">
              <a:buNone/>
            </a:pPr>
            <a:endParaRPr lang="nl-NL" sz="1600" dirty="0"/>
          </a:p>
        </p:txBody>
      </p:sp>
    </p:spTree>
    <p:extLst>
      <p:ext uri="{BB962C8B-B14F-4D97-AF65-F5344CB8AC3E}">
        <p14:creationId xmlns:p14="http://schemas.microsoft.com/office/powerpoint/2010/main" val="4033569932"/>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CC8A756-DD81-4ADD-A674-4AF33D1B932E}"/>
              </a:ext>
            </a:extLst>
          </p:cNvPr>
          <p:cNvPicPr>
            <a:picLocks noChangeAspect="1"/>
          </p:cNvPicPr>
          <p:nvPr/>
        </p:nvPicPr>
        <p:blipFill rotWithShape="1">
          <a:blip r:embed="rId2"/>
          <a:srcRect r="5670" b="4"/>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5" name="Afbeelding 4">
            <a:extLst>
              <a:ext uri="{FF2B5EF4-FFF2-40B4-BE49-F238E27FC236}">
                <a16:creationId xmlns:a16="http://schemas.microsoft.com/office/drawing/2014/main" id="{F9C836F7-CDF3-4532-8A2B-6721DF4F25FB}"/>
              </a:ext>
            </a:extLst>
          </p:cNvPr>
          <p:cNvPicPr>
            <a:picLocks noChangeAspect="1"/>
          </p:cNvPicPr>
          <p:nvPr/>
        </p:nvPicPr>
        <p:blipFill rotWithShape="1">
          <a:blip r:embed="rId3"/>
          <a:srcRect l="14324" r="3672" b="4"/>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407203" y="480906"/>
            <a:ext cx="6387102" cy="1325563"/>
          </a:xfrm>
        </p:spPr>
        <p:txBody>
          <a:bodyPr>
            <a:normAutofit/>
          </a:bodyPr>
          <a:lstStyle/>
          <a:p>
            <a:r>
              <a:rPr lang="nl-NL" sz="4000" b="1" u="sng" dirty="0"/>
              <a:t>Casus</a:t>
            </a:r>
            <a:endParaRPr lang="nl-NL" sz="1800" b="1" u="sng" dirty="0"/>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407203" y="1806469"/>
            <a:ext cx="6769452" cy="4570625"/>
          </a:xfrm>
        </p:spPr>
        <p:txBody>
          <a:bodyPr anchor="t">
            <a:noAutofit/>
          </a:bodyPr>
          <a:lstStyle/>
          <a:p>
            <a:pPr marL="0" indent="0">
              <a:buNone/>
            </a:pPr>
            <a:r>
              <a:rPr lang="nl-NL" sz="1600" dirty="0"/>
              <a:t>In Valkenswaard wordt een nieuwe toren gebouwd. Jij als architect wordt gevraagd om deze te ontwerpen. De toren moet de nieuwe </a:t>
            </a:r>
            <a:r>
              <a:rPr lang="nl-NL" sz="1600" dirty="0" err="1"/>
              <a:t>eye-catcher</a:t>
            </a:r>
            <a:r>
              <a:rPr lang="nl-NL" sz="1600" dirty="0"/>
              <a:t> worden van de stad en moet dus opvallend in vorm zijn.</a:t>
            </a:r>
          </a:p>
          <a:p>
            <a:pPr marL="0" indent="0">
              <a:buNone/>
            </a:pPr>
            <a:endParaRPr lang="nl-NL" sz="1600" b="1" u="sng" dirty="0"/>
          </a:p>
          <a:p>
            <a:pPr marL="0" indent="0">
              <a:buNone/>
            </a:pPr>
            <a:r>
              <a:rPr lang="nl-NL" sz="1600" b="1" u="sng" dirty="0"/>
              <a:t>Doel:</a:t>
            </a:r>
          </a:p>
          <a:p>
            <a:pPr>
              <a:buFontTx/>
              <a:buChar char="-"/>
            </a:pPr>
            <a:r>
              <a:rPr lang="nl-NL" sz="1600" dirty="0"/>
              <a:t>Je leert een ruimtelijke vorm maken a.d.h.v. een uitslag</a:t>
            </a:r>
          </a:p>
          <a:p>
            <a:pPr>
              <a:buFontTx/>
              <a:buChar char="-"/>
            </a:pPr>
            <a:r>
              <a:rPr lang="nl-NL" sz="1600" dirty="0"/>
              <a:t>Je leert nauwkeurig meten en snijden</a:t>
            </a:r>
          </a:p>
          <a:p>
            <a:pPr>
              <a:buFontTx/>
              <a:buChar char="-"/>
            </a:pPr>
            <a:r>
              <a:rPr lang="nl-NL" sz="1600" dirty="0"/>
              <a:t>Je leert ritsen </a:t>
            </a:r>
          </a:p>
          <a:p>
            <a:pPr>
              <a:buFontTx/>
              <a:buChar char="-"/>
            </a:pPr>
            <a:r>
              <a:rPr lang="nl-NL" sz="1600" dirty="0"/>
              <a:t>Je bent bezig met de begrippen: (geometrische) vorm, open en gesloten vorm, ritme, contrast en lengtewerking.</a:t>
            </a:r>
          </a:p>
          <a:p>
            <a:pPr>
              <a:buFontTx/>
              <a:buChar char="-"/>
            </a:pPr>
            <a:endParaRPr lang="nl-NL" sz="1600" dirty="0"/>
          </a:p>
          <a:p>
            <a:pPr marL="0" indent="0">
              <a:buNone/>
            </a:pPr>
            <a:r>
              <a:rPr lang="nl-NL" sz="1600" b="1" u="sng" dirty="0"/>
              <a:t>Benodigdheden:</a:t>
            </a:r>
          </a:p>
          <a:p>
            <a:pPr marL="0" indent="0">
              <a:buNone/>
            </a:pPr>
            <a:r>
              <a:rPr lang="nl-NL" sz="1600" u="sng" dirty="0"/>
              <a:t>Materiaal:</a:t>
            </a:r>
            <a:r>
              <a:rPr lang="nl-NL" sz="1600" dirty="0"/>
              <a:t> gekleurd karton, lijm, potlood</a:t>
            </a:r>
          </a:p>
          <a:p>
            <a:pPr marL="0" indent="0">
              <a:buNone/>
            </a:pPr>
            <a:r>
              <a:rPr lang="nl-NL" sz="1600" u="sng" dirty="0"/>
              <a:t>Gereedschap:</a:t>
            </a:r>
            <a:r>
              <a:rPr lang="nl-NL" sz="1600" dirty="0"/>
              <a:t> snijplaat, stanleymes, schrijfgerei, liniaal en</a:t>
            </a:r>
          </a:p>
          <a:p>
            <a:pPr marL="0" indent="0">
              <a:buNone/>
            </a:pPr>
            <a:r>
              <a:rPr lang="nl-NL" sz="1600" dirty="0"/>
              <a:t> geodriehoek.</a:t>
            </a:r>
          </a:p>
        </p:txBody>
      </p:sp>
    </p:spTree>
    <p:extLst>
      <p:ext uri="{BB962C8B-B14F-4D97-AF65-F5344CB8AC3E}">
        <p14:creationId xmlns:p14="http://schemas.microsoft.com/office/powerpoint/2010/main" val="316336164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gebouw, buiten&#10;&#10;Beschrijving is gegenereerd met zeer hoge betrouwbaarheid">
            <a:extLst>
              <a:ext uri="{FF2B5EF4-FFF2-40B4-BE49-F238E27FC236}">
                <a16:creationId xmlns:a16="http://schemas.microsoft.com/office/drawing/2014/main" id="{130161A6-9F17-4C81-8AF6-A6C2D5E871D4}"/>
              </a:ext>
            </a:extLst>
          </p:cNvPr>
          <p:cNvPicPr>
            <a:picLocks noChangeAspect="1"/>
          </p:cNvPicPr>
          <p:nvPr/>
        </p:nvPicPr>
        <p:blipFill rotWithShape="1">
          <a:blip r:embed="rId2"/>
          <a:srcRect l="18668" r="18581"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Afbeelding 7" descr="Afbeelding met lucht, buiten, gebouw, toren&#10;&#10;Beschrijving is gegenereerd met zeer hoge betrouwbaarheid">
            <a:extLst>
              <a:ext uri="{FF2B5EF4-FFF2-40B4-BE49-F238E27FC236}">
                <a16:creationId xmlns:a16="http://schemas.microsoft.com/office/drawing/2014/main" id="{4A3099B2-D2FB-42A6-84D6-DB1E6D5B2998}"/>
              </a:ext>
            </a:extLst>
          </p:cNvPr>
          <p:cNvPicPr>
            <a:picLocks noChangeAspect="1"/>
          </p:cNvPicPr>
          <p:nvPr/>
        </p:nvPicPr>
        <p:blipFill rotWithShape="1">
          <a:blip r:embed="rId3"/>
          <a:srcRect t="23357" r="2" b="11830"/>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10" name="Afbeelding 9" descr="Afbeelding met tekst&#10;&#10;Beschrijving is gegenereerd met hoge betrouwbaarheid">
            <a:extLst>
              <a:ext uri="{FF2B5EF4-FFF2-40B4-BE49-F238E27FC236}">
                <a16:creationId xmlns:a16="http://schemas.microsoft.com/office/drawing/2014/main" id="{854527F6-A1BA-460F-B857-5BBA513B5EBA}"/>
              </a:ext>
            </a:extLst>
          </p:cNvPr>
          <p:cNvPicPr>
            <a:picLocks noChangeAspect="1"/>
          </p:cNvPicPr>
          <p:nvPr/>
        </p:nvPicPr>
        <p:blipFill rotWithShape="1">
          <a:blip r:embed="rId4"/>
          <a:srcRect t="11426" r="2" b="21821"/>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508983" y="417666"/>
            <a:ext cx="5712824" cy="1325563"/>
          </a:xfrm>
        </p:spPr>
        <p:txBody>
          <a:bodyPr>
            <a:normAutofit/>
          </a:bodyPr>
          <a:lstStyle/>
          <a:p>
            <a:r>
              <a:rPr lang="nl-NL" sz="4000" b="1" u="sng" dirty="0"/>
              <a:t>Onderzoek</a:t>
            </a:r>
            <a:endParaRPr lang="nl-NL" sz="2000" b="1" u="sng" dirty="0"/>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508983" y="1577009"/>
            <a:ext cx="5202704" cy="4982817"/>
          </a:xfrm>
        </p:spPr>
        <p:txBody>
          <a:bodyPr anchor="t">
            <a:noAutofit/>
          </a:bodyPr>
          <a:lstStyle/>
          <a:p>
            <a:pPr marL="0" indent="0">
              <a:buNone/>
            </a:pPr>
            <a:r>
              <a:rPr lang="nl-NL" sz="1800" dirty="0"/>
              <a:t>Zoek 10 afbeeldingen van verschillende torens en sla deze op in een Word-documentje.</a:t>
            </a:r>
          </a:p>
        </p:txBody>
      </p:sp>
    </p:spTree>
    <p:extLst>
      <p:ext uri="{BB962C8B-B14F-4D97-AF65-F5344CB8AC3E}">
        <p14:creationId xmlns:p14="http://schemas.microsoft.com/office/powerpoint/2010/main" val="323852738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801098" y="1396289"/>
            <a:ext cx="6387102" cy="1325563"/>
          </a:xfrm>
        </p:spPr>
        <p:txBody>
          <a:bodyPr>
            <a:normAutofit/>
          </a:bodyPr>
          <a:lstStyle/>
          <a:p>
            <a:r>
              <a:rPr lang="nl-NL" b="1" u="sng"/>
              <a:t>UITVOERING 2D</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805542" y="2871982"/>
            <a:ext cx="6382657" cy="3181684"/>
          </a:xfrm>
        </p:spPr>
        <p:txBody>
          <a:bodyPr anchor="t">
            <a:normAutofit/>
          </a:bodyPr>
          <a:lstStyle/>
          <a:p>
            <a:pPr marL="0" indent="0">
              <a:buNone/>
            </a:pPr>
            <a:r>
              <a:rPr lang="nl-NL" sz="1800"/>
              <a:t>Maak </a:t>
            </a:r>
            <a:r>
              <a:rPr lang="nl-NL" sz="1800" b="1"/>
              <a:t>twee verschillende schetsontwerpen </a:t>
            </a:r>
            <a:r>
              <a:rPr lang="nl-NL" sz="1800"/>
              <a:t>van een originele toren. Werk je schetsen mooi uit met licht-donkerverschil=schaduw. Je toren wordt gevormd door drie lagen die duidelijk van elkaar te onderscheiden zijn. Het totaal zal ongeveer 30 cm hoog moeten worden. Iedere laag bestaat uit een of meer ruimtelijk vormen. Iedere laag moet open en gesloten vormen hebben. Ben origineel.</a:t>
            </a:r>
          </a:p>
          <a:p>
            <a:pPr marL="0" indent="0">
              <a:buNone/>
            </a:pPr>
            <a:r>
              <a:rPr lang="nl-NL" sz="1800"/>
              <a:t>Torens lijken hoger als ze naar boven toe steeds smaller worden. Ook kleine torentjes en een versierde torenspits benadrukken de hoogte van de toren. Smalle ramen laten de toren ook langer lijken.</a:t>
            </a:r>
            <a:endParaRPr lang="nl-NL" sz="1800" dirty="0"/>
          </a:p>
        </p:txBody>
      </p:sp>
      <p:sp>
        <p:nvSpPr>
          <p:cNvPr id="25" name="Freeform: Shape 16">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descr="Afbeelding met lucht, buiten, gebouw, hek&#10;&#10;Beschrijving is gegenereerd met zeer hoge betrouwbaarheid">
            <a:extLst>
              <a:ext uri="{FF2B5EF4-FFF2-40B4-BE49-F238E27FC236}">
                <a16:creationId xmlns:a16="http://schemas.microsoft.com/office/drawing/2014/main" id="{7F7B7201-9495-429E-BB3B-50C1CB2B92E9}"/>
              </a:ext>
            </a:extLst>
          </p:cNvPr>
          <p:cNvPicPr>
            <a:picLocks noChangeAspect="1"/>
          </p:cNvPicPr>
          <p:nvPr/>
        </p:nvPicPr>
        <p:blipFill rotWithShape="1">
          <a:blip r:embed="rId2"/>
          <a:srcRect r="-4" b="9358"/>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6" name="Freeform: Shape 18">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descr="Afbeelding met buiten, lucht, klok, toren&#10;&#10;Beschrijving is gegenereerd met zeer hoge betrouwbaarheid">
            <a:extLst>
              <a:ext uri="{FF2B5EF4-FFF2-40B4-BE49-F238E27FC236}">
                <a16:creationId xmlns:a16="http://schemas.microsoft.com/office/drawing/2014/main" id="{216A34F0-BBA4-4097-870D-4CA30407C78A}"/>
              </a:ext>
            </a:extLst>
          </p:cNvPr>
          <p:cNvPicPr>
            <a:picLocks noChangeAspect="1"/>
          </p:cNvPicPr>
          <p:nvPr/>
        </p:nvPicPr>
        <p:blipFill rotWithShape="1">
          <a:blip r:embed="rId3"/>
          <a:srcRect t="12623" r="3" b="33656"/>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823590064"/>
      </p:ext>
    </p:extLst>
  </p:cSld>
  <p:clrMapOvr>
    <a:overrideClrMapping bg1="dk1" tx1="lt1" bg2="dk2" tx2="lt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binnen, muur&#10;&#10;Beschrijving is gegenereerd met zeer hoge betrouwbaarheid">
            <a:extLst>
              <a:ext uri="{FF2B5EF4-FFF2-40B4-BE49-F238E27FC236}">
                <a16:creationId xmlns:a16="http://schemas.microsoft.com/office/drawing/2014/main" id="{4EFBB8E0-E365-4642-AAE6-835A5352A69C}"/>
              </a:ext>
            </a:extLst>
          </p:cNvPr>
          <p:cNvPicPr>
            <a:picLocks noChangeAspect="1"/>
          </p:cNvPicPr>
          <p:nvPr/>
        </p:nvPicPr>
        <p:blipFill rotWithShape="1">
          <a:blip r:embed="rId3"/>
          <a:srcRect t="27719" r="-3" b="16529"/>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Afbeelding 9">
            <a:extLst>
              <a:ext uri="{FF2B5EF4-FFF2-40B4-BE49-F238E27FC236}">
                <a16:creationId xmlns:a16="http://schemas.microsoft.com/office/drawing/2014/main" id="{8C060EE6-9125-4014-9DCE-0692F0BE3FE5}"/>
              </a:ext>
            </a:extLst>
          </p:cNvPr>
          <p:cNvPicPr>
            <a:picLocks noChangeAspect="1"/>
          </p:cNvPicPr>
          <p:nvPr/>
        </p:nvPicPr>
        <p:blipFill rotWithShape="1">
          <a:blip r:embed="rId4"/>
          <a:srcRect l="13792" r="4" b="4"/>
          <a:stretch/>
        </p:blipFill>
        <p:spPr>
          <a:xfrm>
            <a:off x="7996859" y="0"/>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8" name="Afbeelding 7" descr="Afbeelding met lucht, buiten, gebouw, grond&#10;&#10;Beschrijving is gegenereerd met zeer hoge betrouwbaarheid">
            <a:extLst>
              <a:ext uri="{FF2B5EF4-FFF2-40B4-BE49-F238E27FC236}">
                <a16:creationId xmlns:a16="http://schemas.microsoft.com/office/drawing/2014/main" id="{41A555B9-F4EC-47A6-ADD2-8CE36B62C11C}"/>
              </a:ext>
            </a:extLst>
          </p:cNvPr>
          <p:cNvPicPr>
            <a:picLocks noChangeAspect="1"/>
          </p:cNvPicPr>
          <p:nvPr/>
        </p:nvPicPr>
        <p:blipFill rotWithShape="1">
          <a:blip r:embed="rId5"/>
          <a:srcRect l="8762" r="24882"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436729" y="159027"/>
            <a:ext cx="5817886" cy="1911788"/>
          </a:xfrm>
        </p:spPr>
        <p:txBody>
          <a:bodyPr>
            <a:normAutofit/>
          </a:bodyPr>
          <a:lstStyle/>
          <a:p>
            <a:r>
              <a:rPr lang="nl-NL" sz="4000" b="1" u="sng" dirty="0"/>
              <a:t>UITVOERING 3D</a:t>
            </a:r>
            <a:endParaRPr lang="nl-NL" sz="2000" b="1" u="sng" dirty="0"/>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436729" y="1825100"/>
            <a:ext cx="5233793" cy="4646242"/>
          </a:xfrm>
        </p:spPr>
        <p:txBody>
          <a:bodyPr anchor="t">
            <a:normAutofit/>
          </a:bodyPr>
          <a:lstStyle/>
          <a:p>
            <a:pPr marL="0" indent="0">
              <a:buNone/>
            </a:pPr>
            <a:r>
              <a:rPr lang="nl-NL" sz="1800" dirty="0"/>
              <a:t>1. 	Maak een duidelijke schets van je ontwerp.</a:t>
            </a:r>
          </a:p>
          <a:p>
            <a:pPr marL="0" indent="0">
              <a:buNone/>
            </a:pPr>
            <a:r>
              <a:rPr lang="nl-NL" sz="1800" dirty="0"/>
              <a:t>2. 	Als je ontwerp is goedgekeurd begin je met de uitslag van de onderste laag van de toren te tekenen. Vergeet de </a:t>
            </a:r>
            <a:r>
              <a:rPr lang="nl-NL" sz="1800" b="1" u="sng" dirty="0"/>
              <a:t>plakrandjes </a:t>
            </a:r>
            <a:r>
              <a:rPr lang="nl-NL" sz="1800" dirty="0"/>
              <a:t>niet! De basisvorm voor de onderste laag is een kubus van 10x10 cm. Plak niet alles definitief vast. Wacht tot je alle drie de lagen hebt. Dan kun je altijd nog dingen veranderen. Maak kleinere vormen die de hoogtewerking benadrukken. Kies voor verschillende basisvormen en zorg voor extra’s zodat je toren origineel wordt. Doe dit op het laatste. Denk aan ramen, zuilen en versieringen.</a:t>
            </a:r>
          </a:p>
          <a:p>
            <a:pPr marL="0" indent="0">
              <a:buNone/>
            </a:pPr>
            <a:endParaRPr lang="nl-NL" sz="1800" dirty="0"/>
          </a:p>
          <a:p>
            <a:pPr marL="0" indent="0">
              <a:buNone/>
            </a:pPr>
            <a:r>
              <a:rPr lang="nl-NL" sz="1800" b="1" u="sng" dirty="0"/>
              <a:t>Bekijk het filmpje over snijden en ritsen;</a:t>
            </a:r>
          </a:p>
          <a:p>
            <a:pPr marL="0" indent="0">
              <a:buNone/>
            </a:pPr>
            <a:endParaRPr lang="nl-NL" sz="1800" b="1" dirty="0"/>
          </a:p>
          <a:p>
            <a:pPr marL="0" indent="0">
              <a:buNone/>
            </a:pPr>
            <a:endParaRPr lang="nl-NL" sz="1800" dirty="0"/>
          </a:p>
          <a:p>
            <a:pPr marL="0" indent="0">
              <a:buNone/>
            </a:pPr>
            <a:endParaRPr lang="nl-NL" sz="1800" dirty="0"/>
          </a:p>
        </p:txBody>
      </p:sp>
      <p:pic>
        <p:nvPicPr>
          <p:cNvPr id="6" name="Onlinemedia 5">
            <a:hlinkClick r:id="" action="ppaction://media"/>
            <a:extLst>
              <a:ext uri="{FF2B5EF4-FFF2-40B4-BE49-F238E27FC236}">
                <a16:creationId xmlns:a16="http://schemas.microsoft.com/office/drawing/2014/main" id="{05A71AA5-9516-48A1-A0ED-A03DD74868CA}"/>
              </a:ext>
            </a:extLst>
          </p:cNvPr>
          <p:cNvPicPr>
            <a:picLocks noRot="1" noChangeAspect="1"/>
          </p:cNvPicPr>
          <p:nvPr>
            <a:videoFile r:link="rId1"/>
          </p:nvPr>
        </p:nvPicPr>
        <p:blipFill>
          <a:blip r:embed="rId6"/>
          <a:stretch>
            <a:fillRect/>
          </a:stretch>
        </p:blipFill>
        <p:spPr>
          <a:xfrm>
            <a:off x="611142" y="5527614"/>
            <a:ext cx="1744762" cy="981429"/>
          </a:xfrm>
          <a:prstGeom prst="rect">
            <a:avLst/>
          </a:prstGeom>
        </p:spPr>
      </p:pic>
    </p:spTree>
    <p:extLst>
      <p:ext uri="{BB962C8B-B14F-4D97-AF65-F5344CB8AC3E}">
        <p14:creationId xmlns:p14="http://schemas.microsoft.com/office/powerpoint/2010/main" val="85653110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E1515F2-89B5-45F0-9AAE-1294E2DA0381}"/>
              </a:ext>
            </a:extLst>
          </p:cNvPr>
          <p:cNvPicPr>
            <a:picLocks noChangeAspect="1"/>
          </p:cNvPicPr>
          <p:nvPr/>
        </p:nvPicPr>
        <p:blipFill rotWithShape="1">
          <a:blip r:embed="rId2"/>
          <a:srcRect r="2" b="14905"/>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473553" y="395784"/>
            <a:ext cx="5006335" cy="1657327"/>
          </a:xfrm>
        </p:spPr>
        <p:txBody>
          <a:bodyPr>
            <a:normAutofit/>
          </a:bodyPr>
          <a:lstStyle/>
          <a:p>
            <a:r>
              <a:rPr lang="nl-NL" b="1" u="sng" dirty="0"/>
              <a:t>Art &amp; Design </a:t>
            </a:r>
            <a:r>
              <a:rPr lang="nl-NL" b="1" dirty="0"/>
              <a:t>                         </a:t>
            </a:r>
            <a:r>
              <a:rPr lang="nl-NL" sz="20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473552" y="1828800"/>
            <a:ext cx="5357405" cy="4633416"/>
          </a:xfrm>
        </p:spPr>
        <p:txBody>
          <a:bodyPr anchor="t">
            <a:normAutofit fontScale="92500" lnSpcReduction="20000"/>
          </a:bodyPr>
          <a:lstStyle/>
          <a:p>
            <a:pPr marL="0" indent="0">
              <a:buNone/>
            </a:pPr>
            <a:endParaRPr lang="nl-NL" sz="2200" b="1" u="sng" dirty="0"/>
          </a:p>
          <a:p>
            <a:pPr marL="0" indent="0">
              <a:buNone/>
            </a:pPr>
            <a:r>
              <a:rPr lang="nl-NL" sz="2200" b="1" u="sng" dirty="0"/>
              <a:t>Beoordeling:</a:t>
            </a:r>
          </a:p>
          <a:p>
            <a:pPr marL="0" indent="0">
              <a:buNone/>
            </a:pPr>
            <a:r>
              <a:rPr lang="nl-NL" sz="2200" b="1" u="sng" dirty="0"/>
              <a:t>Waar moet je op letten?</a:t>
            </a:r>
          </a:p>
          <a:p>
            <a:pPr marL="0" indent="0">
              <a:buNone/>
            </a:pPr>
            <a:r>
              <a:rPr lang="nl-NL" sz="2200" dirty="0"/>
              <a:t>-Heb je de geometrische figuren goed toegepast?</a:t>
            </a:r>
          </a:p>
          <a:p>
            <a:pPr marL="0" indent="0">
              <a:buNone/>
            </a:pPr>
            <a:r>
              <a:rPr lang="nl-NL" sz="2200" dirty="0"/>
              <a:t>-Zitten er open en gesloten vormen in je toren?</a:t>
            </a:r>
          </a:p>
          <a:p>
            <a:pPr marL="0" indent="0">
              <a:buNone/>
            </a:pPr>
            <a:r>
              <a:rPr lang="nl-NL" sz="2200" dirty="0"/>
              <a:t>-Is alles netjes gesneden en geritst?</a:t>
            </a:r>
          </a:p>
          <a:p>
            <a:pPr marL="0" indent="0">
              <a:buNone/>
            </a:pPr>
            <a:r>
              <a:rPr lang="nl-NL" sz="2200" dirty="0"/>
              <a:t>-Past het geheel goed in elkaar?</a:t>
            </a:r>
          </a:p>
          <a:p>
            <a:pPr marL="0" indent="0">
              <a:buNone/>
            </a:pPr>
            <a:r>
              <a:rPr lang="nl-NL" sz="2200" dirty="0"/>
              <a:t>-Zijn de verhoudingen goed?</a:t>
            </a:r>
          </a:p>
          <a:p>
            <a:pPr marL="0" indent="0">
              <a:buNone/>
            </a:pPr>
            <a:r>
              <a:rPr lang="nl-NL" sz="2200" dirty="0"/>
              <a:t>-Is je toren stevig, hoog en origineel?</a:t>
            </a:r>
          </a:p>
          <a:p>
            <a:pPr marL="0" indent="0">
              <a:buNone/>
            </a:pPr>
            <a:endParaRPr lang="nl-NL" sz="2200" dirty="0"/>
          </a:p>
          <a:p>
            <a:pPr marL="0" indent="0">
              <a:buNone/>
            </a:pPr>
            <a:r>
              <a:rPr lang="nl-NL" sz="2200" dirty="0"/>
              <a:t>=PW periode 1</a:t>
            </a:r>
          </a:p>
          <a:p>
            <a:pPr marL="0" indent="0">
              <a:buNone/>
            </a:pPr>
            <a:endParaRPr lang="nl-NL" sz="2200" dirty="0"/>
          </a:p>
          <a:p>
            <a:pPr marL="0" indent="0">
              <a:buNone/>
            </a:pPr>
            <a:r>
              <a:rPr lang="nl-NL" sz="2200" b="1" u="sng" dirty="0"/>
              <a:t>Succes!</a:t>
            </a:r>
          </a:p>
          <a:p>
            <a:pPr marL="0" indent="0">
              <a:buNone/>
            </a:pPr>
            <a:endParaRPr lang="nl-NL" sz="2000" dirty="0"/>
          </a:p>
          <a:p>
            <a:pPr marL="0" indent="0">
              <a:buNone/>
            </a:pPr>
            <a:endParaRPr lang="nl-NL" sz="1000" dirty="0"/>
          </a:p>
        </p:txBody>
      </p:sp>
    </p:spTree>
    <p:extLst>
      <p:ext uri="{BB962C8B-B14F-4D97-AF65-F5344CB8AC3E}">
        <p14:creationId xmlns:p14="http://schemas.microsoft.com/office/powerpoint/2010/main" val="2601760528"/>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Breedbeeld</PresentationFormat>
  <Paragraphs>43</Paragraphs>
  <Slides>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BRUGGEN Art &amp; Design opdracht ‘Architectuur’ - GT1 </vt:lpstr>
      <vt:lpstr>Art &amp; Design                          Architectuur</vt:lpstr>
      <vt:lpstr>Casus</vt:lpstr>
      <vt:lpstr>Onderzoek</vt:lpstr>
      <vt:lpstr>UITVOERING 2D</vt:lpstr>
      <vt:lpstr>UITVOERING 3D</vt:lpstr>
      <vt:lpstr>Art &amp; Design                          Architectuur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BRUGGEN Art &amp; Design opdracht ‘Architectuur’ - GT1 </dc:title>
  <dc:creator>Daan Vellinga</dc:creator>
  <cp:lastModifiedBy>Daan Vellinga</cp:lastModifiedBy>
  <cp:revision>1</cp:revision>
  <dcterms:created xsi:type="dcterms:W3CDTF">2018-08-30T12:12:56Z</dcterms:created>
  <dcterms:modified xsi:type="dcterms:W3CDTF">2018-08-30T12:13:38Z</dcterms:modified>
</cp:coreProperties>
</file>