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3" r:id="rId7"/>
    <p:sldId id="265" r:id="rId8"/>
    <p:sldId id="266" r:id="rId9"/>
    <p:sldId id="260" r:id="rId10"/>
    <p:sldId id="262" r:id="rId11"/>
    <p:sldId id="267"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B0231-CAED-46B6-91D5-F43BED7596FC}" v="472" dt="2022-02-09T13:12:53.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an Vellinga" userId="dd07eaf6-7f69-435f-816b-de39cdc130ee" providerId="ADAL" clId="{7CD8C342-5784-42CD-8141-E2FF69E89EBA}"/>
    <pc:docChg chg="undo custSel mod addSld delSld modSld">
      <pc:chgData name="Daan Vellinga" userId="dd07eaf6-7f69-435f-816b-de39cdc130ee" providerId="ADAL" clId="{7CD8C342-5784-42CD-8141-E2FF69E89EBA}" dt="2018-11-04T11:18:38.574" v="3506" actId="20577"/>
      <pc:docMkLst>
        <pc:docMk/>
      </pc:docMkLst>
      <pc:sldChg chg="addSp modSp mod setBg">
        <pc:chgData name="Daan Vellinga" userId="dd07eaf6-7f69-435f-816b-de39cdc130ee" providerId="ADAL" clId="{7CD8C342-5784-42CD-8141-E2FF69E89EBA}" dt="2018-11-04T11:05:53.566" v="3000" actId="20577"/>
        <pc:sldMkLst>
          <pc:docMk/>
          <pc:sldMk cId="1186941982" sldId="256"/>
        </pc:sldMkLst>
        <pc:spChg chg="mod">
          <ac:chgData name="Daan Vellinga" userId="dd07eaf6-7f69-435f-816b-de39cdc130ee" providerId="ADAL" clId="{7CD8C342-5784-42CD-8141-E2FF69E89EBA}" dt="2018-11-04T11:05:38.562" v="2975" actId="26606"/>
          <ac:spMkLst>
            <pc:docMk/>
            <pc:sldMk cId="1186941982" sldId="256"/>
            <ac:spMk id="2" creationId="{68D4D5B7-AC45-4F97-8D8C-292267AC4FAB}"/>
          </ac:spMkLst>
        </pc:spChg>
        <pc:spChg chg="mod">
          <ac:chgData name="Daan Vellinga" userId="dd07eaf6-7f69-435f-816b-de39cdc130ee" providerId="ADAL" clId="{7CD8C342-5784-42CD-8141-E2FF69E89EBA}" dt="2018-11-04T11:05:53.566" v="3000" actId="20577"/>
          <ac:spMkLst>
            <pc:docMk/>
            <pc:sldMk cId="1186941982" sldId="256"/>
            <ac:spMk id="3" creationId="{BC6906EB-AE5F-4F2D-A264-2293CD9D08A9}"/>
          </ac:spMkLst>
        </pc:spChg>
        <pc:spChg chg="add">
          <ac:chgData name="Daan Vellinga" userId="dd07eaf6-7f69-435f-816b-de39cdc130ee" providerId="ADAL" clId="{7CD8C342-5784-42CD-8141-E2FF69E89EBA}" dt="2018-11-04T11:05:38.562" v="2975" actId="26606"/>
          <ac:spMkLst>
            <pc:docMk/>
            <pc:sldMk cId="1186941982" sldId="256"/>
            <ac:spMk id="8" creationId="{6DB7ADBC-26DA-450D-A8BF-E1ACCB46639C}"/>
          </ac:spMkLst>
        </pc:spChg>
        <pc:spChg chg="add">
          <ac:chgData name="Daan Vellinga" userId="dd07eaf6-7f69-435f-816b-de39cdc130ee" providerId="ADAL" clId="{7CD8C342-5784-42CD-8141-E2FF69E89EBA}" dt="2018-11-04T11:05:38.562" v="2975" actId="26606"/>
          <ac:spMkLst>
            <pc:docMk/>
            <pc:sldMk cId="1186941982" sldId="256"/>
            <ac:spMk id="10" creationId="{5692FB99-428A-4151-9665-80E56EF03D76}"/>
          </ac:spMkLst>
        </pc:spChg>
        <pc:spChg chg="add">
          <ac:chgData name="Daan Vellinga" userId="dd07eaf6-7f69-435f-816b-de39cdc130ee" providerId="ADAL" clId="{7CD8C342-5784-42CD-8141-E2FF69E89EBA}" dt="2018-11-04T11:05:38.562" v="2975" actId="26606"/>
          <ac:spMkLst>
            <pc:docMk/>
            <pc:sldMk cId="1186941982" sldId="256"/>
            <ac:spMk id="12" creationId="{5E3C0EDB-60D3-4CEF-8B80-C6D01E08DEC2}"/>
          </ac:spMkLst>
        </pc:spChg>
        <pc:spChg chg="add">
          <ac:chgData name="Daan Vellinga" userId="dd07eaf6-7f69-435f-816b-de39cdc130ee" providerId="ADAL" clId="{7CD8C342-5784-42CD-8141-E2FF69E89EBA}" dt="2018-11-04T11:05:38.562" v="2975" actId="26606"/>
          <ac:spMkLst>
            <pc:docMk/>
            <pc:sldMk cId="1186941982" sldId="256"/>
            <ac:spMk id="14" creationId="{4B306978-A26E-4AC4-9EAA-BD29BD476A4F}"/>
          </ac:spMkLst>
        </pc:spChg>
        <pc:spChg chg="add">
          <ac:chgData name="Daan Vellinga" userId="dd07eaf6-7f69-435f-816b-de39cdc130ee" providerId="ADAL" clId="{7CD8C342-5784-42CD-8141-E2FF69E89EBA}" dt="2018-11-04T11:05:38.562" v="2975" actId="26606"/>
          <ac:spMkLst>
            <pc:docMk/>
            <pc:sldMk cId="1186941982" sldId="256"/>
            <ac:spMk id="16" creationId="{40C269CE-FB56-4D68-8CFB-1CFD5F350518}"/>
          </ac:spMkLst>
        </pc:spChg>
        <pc:spChg chg="add">
          <ac:chgData name="Daan Vellinga" userId="dd07eaf6-7f69-435f-816b-de39cdc130ee" providerId="ADAL" clId="{7CD8C342-5784-42CD-8141-E2FF69E89EBA}" dt="2018-11-04T11:05:38.562" v="2975" actId="26606"/>
          <ac:spMkLst>
            <pc:docMk/>
            <pc:sldMk cId="1186941982" sldId="256"/>
            <ac:spMk id="18" creationId="{A6ED7E7F-75F7-4581-A930-C4DEBC2A8419}"/>
          </ac:spMkLst>
        </pc:spChg>
      </pc:sldChg>
      <pc:sldChg chg="addSp modSp mod setBg">
        <pc:chgData name="Daan Vellinga" userId="dd07eaf6-7f69-435f-816b-de39cdc130ee" providerId="ADAL" clId="{7CD8C342-5784-42CD-8141-E2FF69E89EBA}" dt="2018-11-04T11:06:13.692" v="3003" actId="255"/>
        <pc:sldMkLst>
          <pc:docMk/>
          <pc:sldMk cId="972235001" sldId="257"/>
        </pc:sldMkLst>
        <pc:spChg chg="mod">
          <ac:chgData name="Daan Vellinga" userId="dd07eaf6-7f69-435f-816b-de39cdc130ee" providerId="ADAL" clId="{7CD8C342-5784-42CD-8141-E2FF69E89EBA}" dt="2018-11-04T11:06:02.928" v="3001" actId="26606"/>
          <ac:spMkLst>
            <pc:docMk/>
            <pc:sldMk cId="972235001" sldId="257"/>
            <ac:spMk id="2" creationId="{7234AFEA-EE77-4458-9F62-E339AD53884F}"/>
          </ac:spMkLst>
        </pc:spChg>
        <pc:spChg chg="mod">
          <ac:chgData name="Daan Vellinga" userId="dd07eaf6-7f69-435f-816b-de39cdc130ee" providerId="ADAL" clId="{7CD8C342-5784-42CD-8141-E2FF69E89EBA}" dt="2018-11-04T11:06:13.692" v="3003" actId="255"/>
          <ac:spMkLst>
            <pc:docMk/>
            <pc:sldMk cId="972235001" sldId="257"/>
            <ac:spMk id="3" creationId="{27EBD28A-219E-40A0-949A-8641966E055F}"/>
          </ac:spMkLst>
        </pc:spChg>
        <pc:spChg chg="add">
          <ac:chgData name="Daan Vellinga" userId="dd07eaf6-7f69-435f-816b-de39cdc130ee" providerId="ADAL" clId="{7CD8C342-5784-42CD-8141-E2FF69E89EBA}" dt="2018-11-04T11:06:02.928" v="3001" actId="26606"/>
          <ac:spMkLst>
            <pc:docMk/>
            <pc:sldMk cId="972235001" sldId="257"/>
            <ac:spMk id="8" creationId="{E4F9F79B-A093-478E-96B5-EE02BC93A858}"/>
          </ac:spMkLst>
        </pc:spChg>
        <pc:spChg chg="add">
          <ac:chgData name="Daan Vellinga" userId="dd07eaf6-7f69-435f-816b-de39cdc130ee" providerId="ADAL" clId="{7CD8C342-5784-42CD-8141-E2FF69E89EBA}" dt="2018-11-04T11:06:02.928" v="3001" actId="26606"/>
          <ac:spMkLst>
            <pc:docMk/>
            <pc:sldMk cId="972235001" sldId="257"/>
            <ac:spMk id="10" creationId="{11394CD8-BD30-4B74-86F4-51FDF3383419}"/>
          </ac:spMkLst>
        </pc:spChg>
        <pc:spChg chg="add">
          <ac:chgData name="Daan Vellinga" userId="dd07eaf6-7f69-435f-816b-de39cdc130ee" providerId="ADAL" clId="{7CD8C342-5784-42CD-8141-E2FF69E89EBA}" dt="2018-11-04T11:06:02.928" v="3001" actId="26606"/>
          <ac:spMkLst>
            <pc:docMk/>
            <pc:sldMk cId="972235001" sldId="257"/>
            <ac:spMk id="14" creationId="{F7194F93-1F71-4A70-9DF1-28F183771111}"/>
          </ac:spMkLst>
        </pc:spChg>
        <pc:spChg chg="add">
          <ac:chgData name="Daan Vellinga" userId="dd07eaf6-7f69-435f-816b-de39cdc130ee" providerId="ADAL" clId="{7CD8C342-5784-42CD-8141-E2FF69E89EBA}" dt="2018-11-04T11:06:02.928" v="3001" actId="26606"/>
          <ac:spMkLst>
            <pc:docMk/>
            <pc:sldMk cId="972235001" sldId="257"/>
            <ac:spMk id="16" creationId="{9BBC0C84-DC2A-43AE-9576-0A44295E8B9C}"/>
          </ac:spMkLst>
        </pc:spChg>
        <pc:cxnChg chg="add">
          <ac:chgData name="Daan Vellinga" userId="dd07eaf6-7f69-435f-816b-de39cdc130ee" providerId="ADAL" clId="{7CD8C342-5784-42CD-8141-E2FF69E89EBA}" dt="2018-11-04T11:06:02.928" v="3001" actId="26606"/>
          <ac:cxnSpMkLst>
            <pc:docMk/>
            <pc:sldMk cId="972235001" sldId="257"/>
            <ac:cxnSpMk id="12" creationId="{D4C22394-EBC2-4FAF-A555-6C02D589EED7}"/>
          </ac:cxnSpMkLst>
        </pc:cxnChg>
      </pc:sldChg>
      <pc:sldChg chg="modSp add">
        <pc:chgData name="Daan Vellinga" userId="dd07eaf6-7f69-435f-816b-de39cdc130ee" providerId="ADAL" clId="{7CD8C342-5784-42CD-8141-E2FF69E89EBA}" dt="2018-11-04T10:37:14.494" v="1295" actId="20577"/>
        <pc:sldMkLst>
          <pc:docMk/>
          <pc:sldMk cId="3880989073" sldId="258"/>
        </pc:sldMkLst>
        <pc:spChg chg="mod">
          <ac:chgData name="Daan Vellinga" userId="dd07eaf6-7f69-435f-816b-de39cdc130ee" providerId="ADAL" clId="{7CD8C342-5784-42CD-8141-E2FF69E89EBA}" dt="2018-11-04T10:37:14.494" v="1295" actId="20577"/>
          <ac:spMkLst>
            <pc:docMk/>
            <pc:sldMk cId="3880989073" sldId="258"/>
            <ac:spMk id="2" creationId="{C7A9FCBD-601A-4519-BA7C-09F97505925F}"/>
          </ac:spMkLst>
        </pc:spChg>
        <pc:spChg chg="mod">
          <ac:chgData name="Daan Vellinga" userId="dd07eaf6-7f69-435f-816b-de39cdc130ee" providerId="ADAL" clId="{7CD8C342-5784-42CD-8141-E2FF69E89EBA}" dt="2018-11-04T10:36:39.235" v="1270" actId="20577"/>
          <ac:spMkLst>
            <pc:docMk/>
            <pc:sldMk cId="3880989073" sldId="258"/>
            <ac:spMk id="3" creationId="{F20AB551-9FBE-47E9-86C2-65A43652188E}"/>
          </ac:spMkLst>
        </pc:spChg>
      </pc:sldChg>
      <pc:sldChg chg="addSp delSp modSp add mod setBg setClrOvrMap">
        <pc:chgData name="Daan Vellinga" userId="dd07eaf6-7f69-435f-816b-de39cdc130ee" providerId="ADAL" clId="{7CD8C342-5784-42CD-8141-E2FF69E89EBA}" dt="2018-11-04T10:32:48.004" v="1007" actId="20577"/>
        <pc:sldMkLst>
          <pc:docMk/>
          <pc:sldMk cId="383462864" sldId="259"/>
        </pc:sldMkLst>
        <pc:spChg chg="mod">
          <ac:chgData name="Daan Vellinga" userId="dd07eaf6-7f69-435f-816b-de39cdc130ee" providerId="ADAL" clId="{7CD8C342-5784-42CD-8141-E2FF69E89EBA}" dt="2018-11-04T10:32:36.241" v="1003" actId="122"/>
          <ac:spMkLst>
            <pc:docMk/>
            <pc:sldMk cId="383462864" sldId="259"/>
            <ac:spMk id="2" creationId="{8CC59278-5B57-4DEE-95A3-79D81BBC828A}"/>
          </ac:spMkLst>
        </pc:spChg>
        <pc:spChg chg="del">
          <ac:chgData name="Daan Vellinga" userId="dd07eaf6-7f69-435f-816b-de39cdc130ee" providerId="ADAL" clId="{7CD8C342-5784-42CD-8141-E2FF69E89EBA}" dt="2018-11-04T10:25:04.192" v="487"/>
          <ac:spMkLst>
            <pc:docMk/>
            <pc:sldMk cId="383462864" sldId="259"/>
            <ac:spMk id="3" creationId="{0BFC9F12-C916-4C66-8E2F-AD13DC8125EC}"/>
          </ac:spMkLst>
        </pc:spChg>
        <pc:spChg chg="add del">
          <ac:chgData name="Daan Vellinga" userId="dd07eaf6-7f69-435f-816b-de39cdc130ee" providerId="ADAL" clId="{7CD8C342-5784-42CD-8141-E2FF69E89EBA}" dt="2018-11-04T10:25:18.782" v="489" actId="26606"/>
          <ac:spMkLst>
            <pc:docMk/>
            <pc:sldMk cId="383462864" sldId="259"/>
            <ac:spMk id="10" creationId="{ED1600B7-627C-4C09-8131-DE1F98517DE6}"/>
          </ac:spMkLst>
        </pc:spChg>
        <pc:spChg chg="add del">
          <ac:chgData name="Daan Vellinga" userId="dd07eaf6-7f69-435f-816b-de39cdc130ee" providerId="ADAL" clId="{7CD8C342-5784-42CD-8141-E2FF69E89EBA}" dt="2018-11-04T10:25:26.010" v="491" actId="26606"/>
          <ac:spMkLst>
            <pc:docMk/>
            <pc:sldMk cId="383462864" sldId="259"/>
            <ac:spMk id="13" creationId="{AB45A142-4255-493C-8284-5D566C121B10}"/>
          </ac:spMkLst>
        </pc:spChg>
        <pc:spChg chg="add del">
          <ac:chgData name="Daan Vellinga" userId="dd07eaf6-7f69-435f-816b-de39cdc130ee" providerId="ADAL" clId="{7CD8C342-5784-42CD-8141-E2FF69E89EBA}" dt="2018-11-04T10:25:27.897" v="493" actId="26606"/>
          <ac:spMkLst>
            <pc:docMk/>
            <pc:sldMk cId="383462864" sldId="259"/>
            <ac:spMk id="17" creationId="{04E47624-7B03-431D-A818-B194B2E27F3F}"/>
          </ac:spMkLst>
        </pc:spChg>
        <pc:spChg chg="add del">
          <ac:chgData name="Daan Vellinga" userId="dd07eaf6-7f69-435f-816b-de39cdc130ee" providerId="ADAL" clId="{7CD8C342-5784-42CD-8141-E2FF69E89EBA}" dt="2018-11-04T10:25:33.778" v="495" actId="26606"/>
          <ac:spMkLst>
            <pc:docMk/>
            <pc:sldMk cId="383462864" sldId="259"/>
            <ac:spMk id="20" creationId="{00ACB437-520F-46FA-B204-B86CF7C66CC5}"/>
          </ac:spMkLst>
        </pc:spChg>
        <pc:spChg chg="add del">
          <ac:chgData name="Daan Vellinga" userId="dd07eaf6-7f69-435f-816b-de39cdc130ee" providerId="ADAL" clId="{7CD8C342-5784-42CD-8141-E2FF69E89EBA}" dt="2018-11-04T10:25:33.778" v="495" actId="26606"/>
          <ac:spMkLst>
            <pc:docMk/>
            <pc:sldMk cId="383462864" sldId="259"/>
            <ac:spMk id="21" creationId="{CF62D2A7-8207-488C-9F46-316BA81A16C8}"/>
          </ac:spMkLst>
        </pc:spChg>
        <pc:spChg chg="add del">
          <ac:chgData name="Daan Vellinga" userId="dd07eaf6-7f69-435f-816b-de39cdc130ee" providerId="ADAL" clId="{7CD8C342-5784-42CD-8141-E2FF69E89EBA}" dt="2018-11-04T10:25:35.790" v="497" actId="26606"/>
          <ac:spMkLst>
            <pc:docMk/>
            <pc:sldMk cId="383462864" sldId="259"/>
            <ac:spMk id="24" creationId="{AB45A142-4255-493C-8284-5D566C121B10}"/>
          </ac:spMkLst>
        </pc:spChg>
        <pc:spChg chg="add mod">
          <ac:chgData name="Daan Vellinga" userId="dd07eaf6-7f69-435f-816b-de39cdc130ee" providerId="ADAL" clId="{7CD8C342-5784-42CD-8141-E2FF69E89EBA}" dt="2018-11-04T10:32:48.004" v="1007" actId="20577"/>
          <ac:spMkLst>
            <pc:docMk/>
            <pc:sldMk cId="383462864" sldId="259"/>
            <ac:spMk id="28" creationId="{ED1600B7-627C-4C09-8131-DE1F98517DE6}"/>
          </ac:spMkLst>
        </pc:spChg>
        <pc:picChg chg="add del mod">
          <ac:chgData name="Daan Vellinga" userId="dd07eaf6-7f69-435f-816b-de39cdc130ee" providerId="ADAL" clId="{7CD8C342-5784-42CD-8141-E2FF69E89EBA}" dt="2018-11-04T10:25:35.975" v="498" actId="26606"/>
          <ac:picMkLst>
            <pc:docMk/>
            <pc:sldMk cId="383462864" sldId="259"/>
            <ac:picMk id="5" creationId="{C7C9D8DA-2432-4F61-863A-25399C1A4EF1}"/>
          </ac:picMkLst>
        </pc:picChg>
        <pc:picChg chg="add del">
          <ac:chgData name="Daan Vellinga" userId="dd07eaf6-7f69-435f-816b-de39cdc130ee" providerId="ADAL" clId="{7CD8C342-5784-42CD-8141-E2FF69E89EBA}" dt="2018-11-04T10:25:18.782" v="489" actId="26606"/>
          <ac:picMkLst>
            <pc:docMk/>
            <pc:sldMk cId="383462864" sldId="259"/>
            <ac:picMk id="8" creationId="{C7C9D8DA-2432-4F61-863A-25399C1A4EF1}"/>
          </ac:picMkLst>
        </pc:picChg>
        <pc:picChg chg="add del">
          <ac:chgData name="Daan Vellinga" userId="dd07eaf6-7f69-435f-816b-de39cdc130ee" providerId="ADAL" clId="{7CD8C342-5784-42CD-8141-E2FF69E89EBA}" dt="2018-11-04T10:25:26.010" v="491" actId="26606"/>
          <ac:picMkLst>
            <pc:docMk/>
            <pc:sldMk cId="383462864" sldId="259"/>
            <ac:picMk id="14" creationId="{C7C9D8DA-2432-4F61-863A-25399C1A4EF1}"/>
          </ac:picMkLst>
        </pc:picChg>
        <pc:picChg chg="add del">
          <ac:chgData name="Daan Vellinga" userId="dd07eaf6-7f69-435f-816b-de39cdc130ee" providerId="ADAL" clId="{7CD8C342-5784-42CD-8141-E2FF69E89EBA}" dt="2018-11-04T10:25:27.897" v="493" actId="26606"/>
          <ac:picMkLst>
            <pc:docMk/>
            <pc:sldMk cId="383462864" sldId="259"/>
            <ac:picMk id="18" creationId="{C7C9D8DA-2432-4F61-863A-25399C1A4EF1}"/>
          </ac:picMkLst>
        </pc:picChg>
        <pc:picChg chg="add del">
          <ac:chgData name="Daan Vellinga" userId="dd07eaf6-7f69-435f-816b-de39cdc130ee" providerId="ADAL" clId="{7CD8C342-5784-42CD-8141-E2FF69E89EBA}" dt="2018-11-04T10:25:33.778" v="495" actId="26606"/>
          <ac:picMkLst>
            <pc:docMk/>
            <pc:sldMk cId="383462864" sldId="259"/>
            <ac:picMk id="22" creationId="{C7C9D8DA-2432-4F61-863A-25399C1A4EF1}"/>
          </ac:picMkLst>
        </pc:picChg>
        <pc:picChg chg="add del">
          <ac:chgData name="Daan Vellinga" userId="dd07eaf6-7f69-435f-816b-de39cdc130ee" providerId="ADAL" clId="{7CD8C342-5784-42CD-8141-E2FF69E89EBA}" dt="2018-11-04T10:25:35.790" v="497" actId="26606"/>
          <ac:picMkLst>
            <pc:docMk/>
            <pc:sldMk cId="383462864" sldId="259"/>
            <ac:picMk id="26" creationId="{C7C9D8DA-2432-4F61-863A-25399C1A4EF1}"/>
          </ac:picMkLst>
        </pc:picChg>
        <pc:picChg chg="add">
          <ac:chgData name="Daan Vellinga" userId="dd07eaf6-7f69-435f-816b-de39cdc130ee" providerId="ADAL" clId="{7CD8C342-5784-42CD-8141-E2FF69E89EBA}" dt="2018-11-04T10:25:35.975" v="498" actId="26606"/>
          <ac:picMkLst>
            <pc:docMk/>
            <pc:sldMk cId="383462864" sldId="259"/>
            <ac:picMk id="29" creationId="{C7C9D8DA-2432-4F61-863A-25399C1A4EF1}"/>
          </ac:picMkLst>
        </pc:picChg>
        <pc:cxnChg chg="add del">
          <ac:chgData name="Daan Vellinga" userId="dd07eaf6-7f69-435f-816b-de39cdc130ee" providerId="ADAL" clId="{7CD8C342-5784-42CD-8141-E2FF69E89EBA}" dt="2018-11-04T10:25:26.010" v="491" actId="26606"/>
          <ac:cxnSpMkLst>
            <pc:docMk/>
            <pc:sldMk cId="383462864" sldId="259"/>
            <ac:cxnSpMk id="12" creationId="{38FB9660-F42F-4313-BBC4-47C007FE484C}"/>
          </ac:cxnSpMkLst>
        </pc:cxnChg>
        <pc:cxnChg chg="add del">
          <ac:chgData name="Daan Vellinga" userId="dd07eaf6-7f69-435f-816b-de39cdc130ee" providerId="ADAL" clId="{7CD8C342-5784-42CD-8141-E2FF69E89EBA}" dt="2018-11-04T10:25:27.897" v="493" actId="26606"/>
          <ac:cxnSpMkLst>
            <pc:docMk/>
            <pc:sldMk cId="383462864" sldId="259"/>
            <ac:cxnSpMk id="16" creationId="{E4A809D5-3600-46D4-A466-67F2349A54FB}"/>
          </ac:cxnSpMkLst>
        </pc:cxnChg>
        <pc:cxnChg chg="add del">
          <ac:chgData name="Daan Vellinga" userId="dd07eaf6-7f69-435f-816b-de39cdc130ee" providerId="ADAL" clId="{7CD8C342-5784-42CD-8141-E2FF69E89EBA}" dt="2018-11-04T10:25:35.790" v="497" actId="26606"/>
          <ac:cxnSpMkLst>
            <pc:docMk/>
            <pc:sldMk cId="383462864" sldId="259"/>
            <ac:cxnSpMk id="25" creationId="{38FB9660-F42F-4313-BBC4-47C007FE484C}"/>
          </ac:cxnSpMkLst>
        </pc:cxnChg>
      </pc:sldChg>
      <pc:sldChg chg="addSp modSp add mod setBg">
        <pc:chgData name="Daan Vellinga" userId="dd07eaf6-7f69-435f-816b-de39cdc130ee" providerId="ADAL" clId="{7CD8C342-5784-42CD-8141-E2FF69E89EBA}" dt="2018-11-04T11:07:22.025" v="3068" actId="20577"/>
        <pc:sldMkLst>
          <pc:docMk/>
          <pc:sldMk cId="4133642580" sldId="260"/>
        </pc:sldMkLst>
        <pc:spChg chg="mod">
          <ac:chgData name="Daan Vellinga" userId="dd07eaf6-7f69-435f-816b-de39cdc130ee" providerId="ADAL" clId="{7CD8C342-5784-42CD-8141-E2FF69E89EBA}" dt="2018-11-04T11:06:30.559" v="3004" actId="26606"/>
          <ac:spMkLst>
            <pc:docMk/>
            <pc:sldMk cId="4133642580" sldId="260"/>
            <ac:spMk id="2" creationId="{A6D9255E-1EED-45C2-9657-71638A95AA8F}"/>
          </ac:spMkLst>
        </pc:spChg>
        <pc:spChg chg="mod">
          <ac:chgData name="Daan Vellinga" userId="dd07eaf6-7f69-435f-816b-de39cdc130ee" providerId="ADAL" clId="{7CD8C342-5784-42CD-8141-E2FF69E89EBA}" dt="2018-11-04T11:07:22.025" v="3068" actId="20577"/>
          <ac:spMkLst>
            <pc:docMk/>
            <pc:sldMk cId="4133642580" sldId="260"/>
            <ac:spMk id="3" creationId="{4F985D10-7839-4AD0-979F-9143DC9840B2}"/>
          </ac:spMkLst>
        </pc:spChg>
        <pc:spChg chg="add">
          <ac:chgData name="Daan Vellinga" userId="dd07eaf6-7f69-435f-816b-de39cdc130ee" providerId="ADAL" clId="{7CD8C342-5784-42CD-8141-E2FF69E89EBA}" dt="2018-11-04T11:06:30.559" v="3004" actId="26606"/>
          <ac:spMkLst>
            <pc:docMk/>
            <pc:sldMk cId="4133642580" sldId="260"/>
            <ac:spMk id="8" creationId="{E4F9F79B-A093-478E-96B5-EE02BC93A858}"/>
          </ac:spMkLst>
        </pc:spChg>
        <pc:spChg chg="add">
          <ac:chgData name="Daan Vellinga" userId="dd07eaf6-7f69-435f-816b-de39cdc130ee" providerId="ADAL" clId="{7CD8C342-5784-42CD-8141-E2FF69E89EBA}" dt="2018-11-04T11:06:30.559" v="3004" actId="26606"/>
          <ac:spMkLst>
            <pc:docMk/>
            <pc:sldMk cId="4133642580" sldId="260"/>
            <ac:spMk id="10" creationId="{11394CD8-BD30-4B74-86F4-51FDF3383419}"/>
          </ac:spMkLst>
        </pc:spChg>
        <pc:spChg chg="add">
          <ac:chgData name="Daan Vellinga" userId="dd07eaf6-7f69-435f-816b-de39cdc130ee" providerId="ADAL" clId="{7CD8C342-5784-42CD-8141-E2FF69E89EBA}" dt="2018-11-04T11:06:30.559" v="3004" actId="26606"/>
          <ac:spMkLst>
            <pc:docMk/>
            <pc:sldMk cId="4133642580" sldId="260"/>
            <ac:spMk id="14" creationId="{F7194F93-1F71-4A70-9DF1-28F183771111}"/>
          </ac:spMkLst>
        </pc:spChg>
        <pc:spChg chg="add">
          <ac:chgData name="Daan Vellinga" userId="dd07eaf6-7f69-435f-816b-de39cdc130ee" providerId="ADAL" clId="{7CD8C342-5784-42CD-8141-E2FF69E89EBA}" dt="2018-11-04T11:06:30.559" v="3004" actId="26606"/>
          <ac:spMkLst>
            <pc:docMk/>
            <pc:sldMk cId="4133642580" sldId="260"/>
            <ac:spMk id="16" creationId="{9BBC0C84-DC2A-43AE-9576-0A44295E8B9C}"/>
          </ac:spMkLst>
        </pc:spChg>
        <pc:cxnChg chg="add">
          <ac:chgData name="Daan Vellinga" userId="dd07eaf6-7f69-435f-816b-de39cdc130ee" providerId="ADAL" clId="{7CD8C342-5784-42CD-8141-E2FF69E89EBA}" dt="2018-11-04T11:06:30.559" v="3004" actId="26606"/>
          <ac:cxnSpMkLst>
            <pc:docMk/>
            <pc:sldMk cId="4133642580" sldId="260"/>
            <ac:cxnSpMk id="12" creationId="{D4C22394-EBC2-4FAF-A555-6C02D589EED7}"/>
          </ac:cxnSpMkLst>
        </pc:cxnChg>
      </pc:sldChg>
      <pc:sldChg chg="add del">
        <pc:chgData name="Daan Vellinga" userId="dd07eaf6-7f69-435f-816b-de39cdc130ee" providerId="ADAL" clId="{7CD8C342-5784-42CD-8141-E2FF69E89EBA}" dt="2018-11-04T10:40:44.292" v="1482" actId="2696"/>
        <pc:sldMkLst>
          <pc:docMk/>
          <pc:sldMk cId="2865132091" sldId="261"/>
        </pc:sldMkLst>
      </pc:sldChg>
      <pc:sldChg chg="modSp add">
        <pc:chgData name="Daan Vellinga" userId="dd07eaf6-7f69-435f-816b-de39cdc130ee" providerId="ADAL" clId="{7CD8C342-5784-42CD-8141-E2FF69E89EBA}" dt="2018-11-04T11:12:40.187" v="3140" actId="20577"/>
        <pc:sldMkLst>
          <pc:docMk/>
          <pc:sldMk cId="4148192294" sldId="262"/>
        </pc:sldMkLst>
        <pc:spChg chg="mod">
          <ac:chgData name="Daan Vellinga" userId="dd07eaf6-7f69-435f-816b-de39cdc130ee" providerId="ADAL" clId="{7CD8C342-5784-42CD-8141-E2FF69E89EBA}" dt="2018-11-04T10:40:48.131" v="1484" actId="20577"/>
          <ac:spMkLst>
            <pc:docMk/>
            <pc:sldMk cId="4148192294" sldId="262"/>
            <ac:spMk id="2" creationId="{C7A9FCBD-601A-4519-BA7C-09F97505925F}"/>
          </ac:spMkLst>
        </pc:spChg>
        <pc:spChg chg="mod">
          <ac:chgData name="Daan Vellinga" userId="dd07eaf6-7f69-435f-816b-de39cdc130ee" providerId="ADAL" clId="{7CD8C342-5784-42CD-8141-E2FF69E89EBA}" dt="2018-11-04T11:12:40.187" v="3140" actId="20577"/>
          <ac:spMkLst>
            <pc:docMk/>
            <pc:sldMk cId="4148192294" sldId="262"/>
            <ac:spMk id="3" creationId="{F20AB551-9FBE-47E9-86C2-65A43652188E}"/>
          </ac:spMkLst>
        </pc:spChg>
      </pc:sldChg>
      <pc:sldChg chg="modSp add">
        <pc:chgData name="Daan Vellinga" userId="dd07eaf6-7f69-435f-816b-de39cdc130ee" providerId="ADAL" clId="{7CD8C342-5784-42CD-8141-E2FF69E89EBA}" dt="2018-11-04T11:18:38.574" v="3506" actId="20577"/>
        <pc:sldMkLst>
          <pc:docMk/>
          <pc:sldMk cId="1601003400" sldId="263"/>
        </pc:sldMkLst>
        <pc:spChg chg="mod">
          <ac:chgData name="Daan Vellinga" userId="dd07eaf6-7f69-435f-816b-de39cdc130ee" providerId="ADAL" clId="{7CD8C342-5784-42CD-8141-E2FF69E89EBA}" dt="2018-11-04T11:11:50.708" v="3070" actId="20577"/>
          <ac:spMkLst>
            <pc:docMk/>
            <pc:sldMk cId="1601003400" sldId="263"/>
            <ac:spMk id="2" creationId="{C7A9FCBD-601A-4519-BA7C-09F97505925F}"/>
          </ac:spMkLst>
        </pc:spChg>
        <pc:spChg chg="mod">
          <ac:chgData name="Daan Vellinga" userId="dd07eaf6-7f69-435f-816b-de39cdc130ee" providerId="ADAL" clId="{7CD8C342-5784-42CD-8141-E2FF69E89EBA}" dt="2018-11-04T11:18:38.574" v="3506" actId="20577"/>
          <ac:spMkLst>
            <pc:docMk/>
            <pc:sldMk cId="1601003400" sldId="263"/>
            <ac:spMk id="3" creationId="{F20AB551-9FBE-47E9-86C2-65A43652188E}"/>
          </ac:spMkLst>
        </pc:spChg>
      </pc:sldChg>
      <pc:sldChg chg="add del">
        <pc:chgData name="Daan Vellinga" userId="dd07eaf6-7f69-435f-816b-de39cdc130ee" providerId="ADAL" clId="{7CD8C342-5784-42CD-8141-E2FF69E89EBA}" dt="2018-11-04T10:56:24.175" v="2285" actId="2696"/>
        <pc:sldMkLst>
          <pc:docMk/>
          <pc:sldMk cId="3002096762" sldId="264"/>
        </pc:sldMkLst>
      </pc:sldChg>
      <pc:sldChg chg="addSp modSp add mod setBg">
        <pc:chgData name="Daan Vellinga" userId="dd07eaf6-7f69-435f-816b-de39cdc130ee" providerId="ADAL" clId="{7CD8C342-5784-42CD-8141-E2FF69E89EBA}" dt="2018-11-04T10:45:44.956" v="1502" actId="26606"/>
        <pc:sldMkLst>
          <pc:docMk/>
          <pc:sldMk cId="2491370805" sldId="265"/>
        </pc:sldMkLst>
        <pc:picChg chg="mod ord">
          <ac:chgData name="Daan Vellinga" userId="dd07eaf6-7f69-435f-816b-de39cdc130ee" providerId="ADAL" clId="{7CD8C342-5784-42CD-8141-E2FF69E89EBA}" dt="2018-11-04T10:45:44.956" v="1502" actId="26606"/>
          <ac:picMkLst>
            <pc:docMk/>
            <pc:sldMk cId="2491370805" sldId="265"/>
            <ac:picMk id="2" creationId="{00000000-0000-0000-0000-000000000000}"/>
          </ac:picMkLst>
        </pc:picChg>
        <pc:picChg chg="add mod">
          <ac:chgData name="Daan Vellinga" userId="dd07eaf6-7f69-435f-816b-de39cdc130ee" providerId="ADAL" clId="{7CD8C342-5784-42CD-8141-E2FF69E89EBA}" dt="2018-11-04T10:45:44.956" v="1502" actId="26606"/>
          <ac:picMkLst>
            <pc:docMk/>
            <pc:sldMk cId="2491370805" sldId="265"/>
            <ac:picMk id="3" creationId="{C1A2CD7F-1143-4A39-B5F6-EEBEA26ED483}"/>
          </ac:picMkLst>
        </pc:picChg>
        <pc:picChg chg="add mod">
          <ac:chgData name="Daan Vellinga" userId="dd07eaf6-7f69-435f-816b-de39cdc130ee" providerId="ADAL" clId="{7CD8C342-5784-42CD-8141-E2FF69E89EBA}" dt="2018-11-04T10:45:44.956" v="1502" actId="26606"/>
          <ac:picMkLst>
            <pc:docMk/>
            <pc:sldMk cId="2491370805" sldId="265"/>
            <ac:picMk id="4" creationId="{8F9FB6FC-160F-4BE0-9A9B-F207A540355E}"/>
          </ac:picMkLst>
        </pc:picChg>
      </pc:sldChg>
      <pc:sldChg chg="addSp modSp add mod setBg">
        <pc:chgData name="Daan Vellinga" userId="dd07eaf6-7f69-435f-816b-de39cdc130ee" providerId="ADAL" clId="{7CD8C342-5784-42CD-8141-E2FF69E89EBA}" dt="2018-11-04T10:45:39.764" v="1501" actId="26606"/>
        <pc:sldMkLst>
          <pc:docMk/>
          <pc:sldMk cId="1379636349" sldId="266"/>
        </pc:sldMkLst>
        <pc:picChg chg="add mod">
          <ac:chgData name="Daan Vellinga" userId="dd07eaf6-7f69-435f-816b-de39cdc130ee" providerId="ADAL" clId="{7CD8C342-5784-42CD-8141-E2FF69E89EBA}" dt="2018-11-04T10:45:39.764" v="1501" actId="26606"/>
          <ac:picMkLst>
            <pc:docMk/>
            <pc:sldMk cId="1379636349" sldId="266"/>
            <ac:picMk id="2" creationId="{01DBF5D6-D0E2-4E90-9B54-9DB8AF25CFC6}"/>
          </ac:picMkLst>
        </pc:picChg>
        <pc:picChg chg="add mod">
          <ac:chgData name="Daan Vellinga" userId="dd07eaf6-7f69-435f-816b-de39cdc130ee" providerId="ADAL" clId="{7CD8C342-5784-42CD-8141-E2FF69E89EBA}" dt="2018-11-04T10:45:39.764" v="1501" actId="26606"/>
          <ac:picMkLst>
            <pc:docMk/>
            <pc:sldMk cId="1379636349" sldId="266"/>
            <ac:picMk id="3" creationId="{E976E819-253E-4E9C-A4E7-0EAEF991E341}"/>
          </ac:picMkLst>
        </pc:picChg>
        <pc:picChg chg="add mod">
          <ac:chgData name="Daan Vellinga" userId="dd07eaf6-7f69-435f-816b-de39cdc130ee" providerId="ADAL" clId="{7CD8C342-5784-42CD-8141-E2FF69E89EBA}" dt="2018-11-04T10:45:39.764" v="1501" actId="26606"/>
          <ac:picMkLst>
            <pc:docMk/>
            <pc:sldMk cId="1379636349" sldId="266"/>
            <ac:picMk id="4" creationId="{55AFE766-B192-4A80-A060-4E0338C96FAB}"/>
          </ac:picMkLst>
        </pc:picChg>
      </pc:sldChg>
      <pc:sldChg chg="modSp add">
        <pc:chgData name="Daan Vellinga" userId="dd07eaf6-7f69-435f-816b-de39cdc130ee" providerId="ADAL" clId="{7CD8C342-5784-42CD-8141-E2FF69E89EBA}" dt="2018-11-04T11:16:10.011" v="3270" actId="20577"/>
        <pc:sldMkLst>
          <pc:docMk/>
          <pc:sldMk cId="828287407" sldId="267"/>
        </pc:sldMkLst>
        <pc:spChg chg="mod">
          <ac:chgData name="Daan Vellinga" userId="dd07eaf6-7f69-435f-816b-de39cdc130ee" providerId="ADAL" clId="{7CD8C342-5784-42CD-8141-E2FF69E89EBA}" dt="2018-11-04T11:00:32.530" v="2671" actId="20577"/>
          <ac:spMkLst>
            <pc:docMk/>
            <pc:sldMk cId="828287407" sldId="267"/>
            <ac:spMk id="2" creationId="{C7A9FCBD-601A-4519-BA7C-09F97505925F}"/>
          </ac:spMkLst>
        </pc:spChg>
        <pc:spChg chg="mod">
          <ac:chgData name="Daan Vellinga" userId="dd07eaf6-7f69-435f-816b-de39cdc130ee" providerId="ADAL" clId="{7CD8C342-5784-42CD-8141-E2FF69E89EBA}" dt="2018-11-04T11:16:10.011" v="3270" actId="20577"/>
          <ac:spMkLst>
            <pc:docMk/>
            <pc:sldMk cId="828287407" sldId="267"/>
            <ac:spMk id="3" creationId="{F20AB551-9FBE-47E9-86C2-65A43652188E}"/>
          </ac:spMkLst>
        </pc:spChg>
      </pc:sldChg>
    </pc:docChg>
  </pc:docChgLst>
  <pc:docChgLst>
    <pc:chgData name="Daan Vellinga" userId="dd07eaf6-7f69-435f-816b-de39cdc130ee" providerId="ADAL" clId="{025B0231-CAED-46B6-91D5-F43BED7596FC}"/>
    <pc:docChg chg="addSld delSld modSld">
      <pc:chgData name="Daan Vellinga" userId="dd07eaf6-7f69-435f-816b-de39cdc130ee" providerId="ADAL" clId="{025B0231-CAED-46B6-91D5-F43BED7596FC}" dt="2022-02-09T13:12:53.511" v="527"/>
      <pc:docMkLst>
        <pc:docMk/>
      </pc:docMkLst>
      <pc:sldChg chg="modSp mod">
        <pc:chgData name="Daan Vellinga" userId="dd07eaf6-7f69-435f-816b-de39cdc130ee" providerId="ADAL" clId="{025B0231-CAED-46B6-91D5-F43BED7596FC}" dt="2022-02-09T13:11:43.117" v="518" actId="20577"/>
        <pc:sldMkLst>
          <pc:docMk/>
          <pc:sldMk cId="4148192294" sldId="262"/>
        </pc:sldMkLst>
        <pc:spChg chg="mod">
          <ac:chgData name="Daan Vellinga" userId="dd07eaf6-7f69-435f-816b-de39cdc130ee" providerId="ADAL" clId="{025B0231-CAED-46B6-91D5-F43BED7596FC}" dt="2022-02-09T13:11:43.117" v="518" actId="20577"/>
          <ac:spMkLst>
            <pc:docMk/>
            <pc:sldMk cId="4148192294" sldId="262"/>
            <ac:spMk id="3" creationId="{F20AB551-9FBE-47E9-86C2-65A43652188E}"/>
          </ac:spMkLst>
        </pc:spChg>
      </pc:sldChg>
      <pc:sldChg chg="modSp mod">
        <pc:chgData name="Daan Vellinga" userId="dd07eaf6-7f69-435f-816b-de39cdc130ee" providerId="ADAL" clId="{025B0231-CAED-46B6-91D5-F43BED7596FC}" dt="2022-02-09T13:11:02.778" v="491" actId="20577"/>
        <pc:sldMkLst>
          <pc:docMk/>
          <pc:sldMk cId="828287407" sldId="267"/>
        </pc:sldMkLst>
        <pc:spChg chg="mod">
          <ac:chgData name="Daan Vellinga" userId="dd07eaf6-7f69-435f-816b-de39cdc130ee" providerId="ADAL" clId="{025B0231-CAED-46B6-91D5-F43BED7596FC}" dt="2022-02-09T13:11:02.778" v="491" actId="20577"/>
          <ac:spMkLst>
            <pc:docMk/>
            <pc:sldMk cId="828287407" sldId="267"/>
            <ac:spMk id="3" creationId="{F20AB551-9FBE-47E9-86C2-65A43652188E}"/>
          </ac:spMkLst>
        </pc:spChg>
      </pc:sldChg>
      <pc:sldChg chg="new del">
        <pc:chgData name="Daan Vellinga" userId="dd07eaf6-7f69-435f-816b-de39cdc130ee" providerId="ADAL" clId="{025B0231-CAED-46B6-91D5-F43BED7596FC}" dt="2022-02-09T12:55:51.847" v="2" actId="47"/>
        <pc:sldMkLst>
          <pc:docMk/>
          <pc:sldMk cId="1952752239" sldId="268"/>
        </pc:sldMkLst>
      </pc:sldChg>
      <pc:sldChg chg="addSp modSp new mod">
        <pc:chgData name="Daan Vellinga" userId="dd07eaf6-7f69-435f-816b-de39cdc130ee" providerId="ADAL" clId="{025B0231-CAED-46B6-91D5-F43BED7596FC}" dt="2022-02-09T13:12:46.059" v="526" actId="20577"/>
        <pc:sldMkLst>
          <pc:docMk/>
          <pc:sldMk cId="1301090766" sldId="269"/>
        </pc:sldMkLst>
        <pc:graphicFrameChg chg="add mod modGraphic">
          <ac:chgData name="Daan Vellinga" userId="dd07eaf6-7f69-435f-816b-de39cdc130ee" providerId="ADAL" clId="{025B0231-CAED-46B6-91D5-F43BED7596FC}" dt="2022-02-09T13:12:46.059" v="526" actId="20577"/>
          <ac:graphicFrameMkLst>
            <pc:docMk/>
            <pc:sldMk cId="1301090766" sldId="269"/>
            <ac:graphicFrameMk id="2" creationId="{92EDC2BE-CC17-4762-AC89-86EE869470EC}"/>
          </ac:graphicFrameMkLst>
        </pc:graphicFrameChg>
      </pc:sldChg>
      <pc:sldChg chg="add">
        <pc:chgData name="Daan Vellinga" userId="dd07eaf6-7f69-435f-816b-de39cdc130ee" providerId="ADAL" clId="{025B0231-CAED-46B6-91D5-F43BED7596FC}" dt="2022-02-09T13:12:53.511" v="527"/>
        <pc:sldMkLst>
          <pc:docMk/>
          <pc:sldMk cId="896306422"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6A0EB-0342-4DE5-A2AF-B135C4B38F6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1421F4A4-E56D-4408-8F1B-BFAFB136B029}">
      <dgm:prSet phldrT="[Tekst]"/>
      <dgm:spPr/>
      <dgm:t>
        <a:bodyPr/>
        <a:lstStyle/>
        <a:p>
          <a:r>
            <a:rPr lang="nl-NL" dirty="0"/>
            <a:t>MODE</a:t>
          </a:r>
          <a:endParaRPr lang="en-GB" dirty="0"/>
        </a:p>
      </dgm:t>
    </dgm:pt>
    <dgm:pt modelId="{E9A08575-161D-496C-9D58-47CF173F1D4B}" type="parTrans" cxnId="{E2A2E05F-445D-4370-A9B9-DC4B5B95F62A}">
      <dgm:prSet/>
      <dgm:spPr/>
      <dgm:t>
        <a:bodyPr/>
        <a:lstStyle/>
        <a:p>
          <a:endParaRPr lang="en-GB"/>
        </a:p>
      </dgm:t>
    </dgm:pt>
    <dgm:pt modelId="{E709767F-A958-4134-8D36-0FBD0C860DBD}" type="sibTrans" cxnId="{E2A2E05F-445D-4370-A9B9-DC4B5B95F62A}">
      <dgm:prSet/>
      <dgm:spPr/>
      <dgm:t>
        <a:bodyPr/>
        <a:lstStyle/>
        <a:p>
          <a:endParaRPr lang="en-GB"/>
        </a:p>
      </dgm:t>
    </dgm:pt>
    <dgm:pt modelId="{24038BA8-433B-4E6E-B3C8-20E4F464C9F5}">
      <dgm:prSet phldrT="[Tekst]"/>
      <dgm:spPr/>
      <dgm:t>
        <a:bodyPr/>
        <a:lstStyle/>
        <a:p>
          <a:r>
            <a:rPr lang="nl-NL" dirty="0"/>
            <a:t>Casus 1:</a:t>
          </a:r>
        </a:p>
        <a:p>
          <a:r>
            <a:rPr lang="nl-NL" dirty="0"/>
            <a:t>Haute Couture</a:t>
          </a:r>
          <a:endParaRPr lang="en-GB" dirty="0"/>
        </a:p>
      </dgm:t>
    </dgm:pt>
    <dgm:pt modelId="{EFFE41CD-0AD9-4E9B-8FBC-D9F2F5355022}" type="parTrans" cxnId="{7C644841-212C-4FA6-8C5E-B0D22715E009}">
      <dgm:prSet/>
      <dgm:spPr/>
      <dgm:t>
        <a:bodyPr/>
        <a:lstStyle/>
        <a:p>
          <a:endParaRPr lang="en-GB"/>
        </a:p>
      </dgm:t>
    </dgm:pt>
    <dgm:pt modelId="{70450A32-CAD6-4E49-892A-3AF740724885}" type="sibTrans" cxnId="{7C644841-212C-4FA6-8C5E-B0D22715E009}">
      <dgm:prSet/>
      <dgm:spPr/>
      <dgm:t>
        <a:bodyPr/>
        <a:lstStyle/>
        <a:p>
          <a:endParaRPr lang="en-GB"/>
        </a:p>
      </dgm:t>
    </dgm:pt>
    <dgm:pt modelId="{D690A443-BA76-49FC-9291-6C04911B9501}">
      <dgm:prSet phldrT="[Tekst]"/>
      <dgm:spPr/>
      <dgm:t>
        <a:bodyPr/>
        <a:lstStyle/>
        <a:p>
          <a:r>
            <a:rPr lang="nl-NL" dirty="0"/>
            <a:t>2D</a:t>
          </a:r>
        </a:p>
        <a:p>
          <a:br>
            <a:rPr lang="nl-NL" dirty="0"/>
          </a:br>
          <a:r>
            <a:rPr lang="nl-NL" dirty="0"/>
            <a:t>SO: </a:t>
          </a:r>
          <a:r>
            <a:rPr lang="nl-NL" dirty="0" err="1"/>
            <a:t>Mood</a:t>
          </a:r>
          <a:r>
            <a:rPr lang="nl-NL" dirty="0"/>
            <a:t> board</a:t>
          </a:r>
        </a:p>
        <a:p>
          <a:r>
            <a:rPr lang="nl-NL" dirty="0"/>
            <a:t>PW: Modelijn met thema tekenen</a:t>
          </a:r>
        </a:p>
        <a:p>
          <a:endParaRPr lang="en-GB" dirty="0"/>
        </a:p>
      </dgm:t>
    </dgm:pt>
    <dgm:pt modelId="{A7D0A371-E071-4BC5-9CAC-D97C464DF4A6}" type="parTrans" cxnId="{3B2B7F11-319F-400E-BB87-158AB0EC3665}">
      <dgm:prSet/>
      <dgm:spPr/>
      <dgm:t>
        <a:bodyPr/>
        <a:lstStyle/>
        <a:p>
          <a:endParaRPr lang="en-GB"/>
        </a:p>
      </dgm:t>
    </dgm:pt>
    <dgm:pt modelId="{D0533895-7FEC-4691-9EEB-E23C60D2E50A}" type="sibTrans" cxnId="{3B2B7F11-319F-400E-BB87-158AB0EC3665}">
      <dgm:prSet/>
      <dgm:spPr/>
      <dgm:t>
        <a:bodyPr/>
        <a:lstStyle/>
        <a:p>
          <a:endParaRPr lang="en-GB"/>
        </a:p>
      </dgm:t>
    </dgm:pt>
    <dgm:pt modelId="{C2726878-17E7-44EC-AFF8-EBB07CDC9B7B}">
      <dgm:prSet phldrT="[Tekst]"/>
      <dgm:spPr/>
      <dgm:t>
        <a:bodyPr/>
        <a:lstStyle/>
        <a:p>
          <a:r>
            <a:rPr lang="nl-NL" dirty="0"/>
            <a:t>3D</a:t>
          </a:r>
        </a:p>
        <a:p>
          <a:endParaRPr lang="nl-NL" dirty="0"/>
        </a:p>
        <a:p>
          <a:r>
            <a:rPr lang="nl-NL" dirty="0"/>
            <a:t>SO: Ontwerp kledingstuk tekenen</a:t>
          </a:r>
        </a:p>
        <a:p>
          <a:r>
            <a:rPr lang="nl-NL" dirty="0"/>
            <a:t>PW: Kledingstuk uitwerken met afvalmateriaal</a:t>
          </a:r>
          <a:endParaRPr lang="en-GB" dirty="0"/>
        </a:p>
      </dgm:t>
    </dgm:pt>
    <dgm:pt modelId="{E9903103-0633-4A55-B4B4-4CDC190D8623}" type="parTrans" cxnId="{7821960B-8618-4A99-BFB1-EEFD373DC985}">
      <dgm:prSet/>
      <dgm:spPr/>
      <dgm:t>
        <a:bodyPr/>
        <a:lstStyle/>
        <a:p>
          <a:endParaRPr lang="en-GB"/>
        </a:p>
      </dgm:t>
    </dgm:pt>
    <dgm:pt modelId="{5E0B93F2-9242-482F-8449-032AE291A119}" type="sibTrans" cxnId="{7821960B-8618-4A99-BFB1-EEFD373DC985}">
      <dgm:prSet/>
      <dgm:spPr/>
      <dgm:t>
        <a:bodyPr/>
        <a:lstStyle/>
        <a:p>
          <a:endParaRPr lang="en-GB"/>
        </a:p>
      </dgm:t>
    </dgm:pt>
    <dgm:pt modelId="{2BB8A915-D610-437B-9910-CC1C7E976782}">
      <dgm:prSet phldrT="[Tekst]"/>
      <dgm:spPr/>
      <dgm:t>
        <a:bodyPr/>
        <a:lstStyle/>
        <a:p>
          <a:r>
            <a:rPr lang="nl-NL" dirty="0"/>
            <a:t>Casus 2:</a:t>
          </a:r>
        </a:p>
        <a:p>
          <a:r>
            <a:rPr lang="nl-NL" dirty="0"/>
            <a:t>Tas voor Dutch Design Week</a:t>
          </a:r>
        </a:p>
        <a:p>
          <a:endParaRPr lang="en-GB" dirty="0"/>
        </a:p>
      </dgm:t>
    </dgm:pt>
    <dgm:pt modelId="{D8AE04C1-8FB6-44D0-B785-CF5A9373571E}" type="parTrans" cxnId="{432561EF-7FCB-45D2-A746-9C11E0303769}">
      <dgm:prSet/>
      <dgm:spPr/>
      <dgm:t>
        <a:bodyPr/>
        <a:lstStyle/>
        <a:p>
          <a:endParaRPr lang="en-GB"/>
        </a:p>
      </dgm:t>
    </dgm:pt>
    <dgm:pt modelId="{70AA5D59-0E54-4E3A-95DC-7BB36C3DAFF9}" type="sibTrans" cxnId="{432561EF-7FCB-45D2-A746-9C11E0303769}">
      <dgm:prSet/>
      <dgm:spPr/>
      <dgm:t>
        <a:bodyPr/>
        <a:lstStyle/>
        <a:p>
          <a:endParaRPr lang="en-GB"/>
        </a:p>
      </dgm:t>
    </dgm:pt>
    <dgm:pt modelId="{D61D3303-68E7-49C3-B88B-1295400D3157}">
      <dgm:prSet phldrT="[Tekst]"/>
      <dgm:spPr/>
      <dgm:t>
        <a:bodyPr/>
        <a:lstStyle/>
        <a:p>
          <a:r>
            <a:rPr lang="nl-NL" dirty="0"/>
            <a:t>2D</a:t>
          </a:r>
        </a:p>
        <a:p>
          <a:endParaRPr lang="nl-NL" dirty="0"/>
        </a:p>
        <a:p>
          <a:r>
            <a:rPr lang="nl-NL" dirty="0"/>
            <a:t>SO: Ontwerpposter tas tekenen</a:t>
          </a:r>
        </a:p>
        <a:p>
          <a:r>
            <a:rPr lang="nl-NL" dirty="0"/>
            <a:t>PW: Ontwerpposter maken</a:t>
          </a:r>
        </a:p>
        <a:p>
          <a:endParaRPr lang="en-GB" dirty="0"/>
        </a:p>
      </dgm:t>
    </dgm:pt>
    <dgm:pt modelId="{084BF336-C19F-4C43-9F4F-B5FB4CB8E118}" type="parTrans" cxnId="{81E19307-BB85-424C-9DF4-41B35B5B6827}">
      <dgm:prSet/>
      <dgm:spPr/>
      <dgm:t>
        <a:bodyPr/>
        <a:lstStyle/>
        <a:p>
          <a:endParaRPr lang="en-GB"/>
        </a:p>
      </dgm:t>
    </dgm:pt>
    <dgm:pt modelId="{B0F89018-5D08-48E9-B3EE-78D9F8629FCB}" type="sibTrans" cxnId="{81E19307-BB85-424C-9DF4-41B35B5B6827}">
      <dgm:prSet/>
      <dgm:spPr/>
      <dgm:t>
        <a:bodyPr/>
        <a:lstStyle/>
        <a:p>
          <a:endParaRPr lang="en-GB"/>
        </a:p>
      </dgm:t>
    </dgm:pt>
    <dgm:pt modelId="{D11DEA12-36B1-4CC8-925C-25D13E47DF80}">
      <dgm:prSet phldrT="[Tekst]"/>
      <dgm:spPr/>
      <dgm:t>
        <a:bodyPr/>
        <a:lstStyle/>
        <a:p>
          <a:r>
            <a:rPr lang="nl-NL" dirty="0"/>
            <a:t>3D</a:t>
          </a:r>
        </a:p>
        <a:p>
          <a:endParaRPr lang="nl-NL" dirty="0"/>
        </a:p>
        <a:p>
          <a:r>
            <a:rPr lang="nl-NL" dirty="0"/>
            <a:t>SO: Ontwerpposter tas tekenen</a:t>
          </a:r>
        </a:p>
        <a:p>
          <a:r>
            <a:rPr lang="nl-NL" dirty="0"/>
            <a:t>PW: Prototype tas maken met stof</a:t>
          </a:r>
        </a:p>
        <a:p>
          <a:endParaRPr lang="en-GB" dirty="0"/>
        </a:p>
      </dgm:t>
    </dgm:pt>
    <dgm:pt modelId="{6F9B11A2-78A0-4527-91B8-D3283E0A7944}" type="parTrans" cxnId="{9206E3C2-89AF-4EEE-9CB0-B7C7B2DAA141}">
      <dgm:prSet/>
      <dgm:spPr/>
      <dgm:t>
        <a:bodyPr/>
        <a:lstStyle/>
        <a:p>
          <a:endParaRPr lang="en-GB"/>
        </a:p>
      </dgm:t>
    </dgm:pt>
    <dgm:pt modelId="{3503B2B3-7E50-40C5-ABF8-A5261D47AB0A}" type="sibTrans" cxnId="{9206E3C2-89AF-4EEE-9CB0-B7C7B2DAA141}">
      <dgm:prSet/>
      <dgm:spPr/>
      <dgm:t>
        <a:bodyPr/>
        <a:lstStyle/>
        <a:p>
          <a:endParaRPr lang="en-GB"/>
        </a:p>
      </dgm:t>
    </dgm:pt>
    <dgm:pt modelId="{0575E2FD-D08D-4503-9CBD-CADB73E6A0C3}" type="pres">
      <dgm:prSet presAssocID="{B1A6A0EB-0342-4DE5-A2AF-B135C4B38F60}" presName="diagram" presStyleCnt="0">
        <dgm:presLayoutVars>
          <dgm:chPref val="1"/>
          <dgm:dir/>
          <dgm:animOne val="branch"/>
          <dgm:animLvl val="lvl"/>
          <dgm:resizeHandles val="exact"/>
        </dgm:presLayoutVars>
      </dgm:prSet>
      <dgm:spPr/>
    </dgm:pt>
    <dgm:pt modelId="{9711CE50-B32E-49AC-8B05-A4561120ACE9}" type="pres">
      <dgm:prSet presAssocID="{1421F4A4-E56D-4408-8F1B-BFAFB136B029}" presName="root1" presStyleCnt="0"/>
      <dgm:spPr/>
    </dgm:pt>
    <dgm:pt modelId="{8B3CB914-DAB2-4EF6-9D77-18FEBE34E7F5}" type="pres">
      <dgm:prSet presAssocID="{1421F4A4-E56D-4408-8F1B-BFAFB136B029}" presName="LevelOneTextNode" presStyleLbl="node0" presStyleIdx="0" presStyleCnt="1">
        <dgm:presLayoutVars>
          <dgm:chPref val="3"/>
        </dgm:presLayoutVars>
      </dgm:prSet>
      <dgm:spPr/>
    </dgm:pt>
    <dgm:pt modelId="{C67B3C38-C4CC-49FE-BCDE-0249EA211550}" type="pres">
      <dgm:prSet presAssocID="{1421F4A4-E56D-4408-8F1B-BFAFB136B029}" presName="level2hierChild" presStyleCnt="0"/>
      <dgm:spPr/>
    </dgm:pt>
    <dgm:pt modelId="{DDBB6193-3DE6-4B19-B7B2-4CC661E170FC}" type="pres">
      <dgm:prSet presAssocID="{EFFE41CD-0AD9-4E9B-8FBC-D9F2F5355022}" presName="conn2-1" presStyleLbl="parChTrans1D2" presStyleIdx="0" presStyleCnt="2"/>
      <dgm:spPr/>
    </dgm:pt>
    <dgm:pt modelId="{A5A509CA-C815-4C88-97D3-BD6A53932E69}" type="pres">
      <dgm:prSet presAssocID="{EFFE41CD-0AD9-4E9B-8FBC-D9F2F5355022}" presName="connTx" presStyleLbl="parChTrans1D2" presStyleIdx="0" presStyleCnt="2"/>
      <dgm:spPr/>
    </dgm:pt>
    <dgm:pt modelId="{498E671F-D6C4-4B92-9043-B01F790A2C35}" type="pres">
      <dgm:prSet presAssocID="{24038BA8-433B-4E6E-B3C8-20E4F464C9F5}" presName="root2" presStyleCnt="0"/>
      <dgm:spPr/>
    </dgm:pt>
    <dgm:pt modelId="{ACAC88D0-3BC9-47FB-AC6F-72C766D6A2F8}" type="pres">
      <dgm:prSet presAssocID="{24038BA8-433B-4E6E-B3C8-20E4F464C9F5}" presName="LevelTwoTextNode" presStyleLbl="node2" presStyleIdx="0" presStyleCnt="2">
        <dgm:presLayoutVars>
          <dgm:chPref val="3"/>
        </dgm:presLayoutVars>
      </dgm:prSet>
      <dgm:spPr/>
    </dgm:pt>
    <dgm:pt modelId="{6A3925FD-2D08-4F9F-9948-47BF22CC60A1}" type="pres">
      <dgm:prSet presAssocID="{24038BA8-433B-4E6E-B3C8-20E4F464C9F5}" presName="level3hierChild" presStyleCnt="0"/>
      <dgm:spPr/>
    </dgm:pt>
    <dgm:pt modelId="{C78B5D10-C89D-4F68-9861-27AC14364FDB}" type="pres">
      <dgm:prSet presAssocID="{A7D0A371-E071-4BC5-9CAC-D97C464DF4A6}" presName="conn2-1" presStyleLbl="parChTrans1D3" presStyleIdx="0" presStyleCnt="4"/>
      <dgm:spPr/>
    </dgm:pt>
    <dgm:pt modelId="{C72C1DD4-9BBC-48E6-98D1-9780CCFC8233}" type="pres">
      <dgm:prSet presAssocID="{A7D0A371-E071-4BC5-9CAC-D97C464DF4A6}" presName="connTx" presStyleLbl="parChTrans1D3" presStyleIdx="0" presStyleCnt="4"/>
      <dgm:spPr/>
    </dgm:pt>
    <dgm:pt modelId="{F12752CD-CBD7-4B2F-9F02-C3D075D23050}" type="pres">
      <dgm:prSet presAssocID="{D690A443-BA76-49FC-9291-6C04911B9501}" presName="root2" presStyleCnt="0"/>
      <dgm:spPr/>
    </dgm:pt>
    <dgm:pt modelId="{36A2D5B1-9B3E-494C-A79C-F16D6A91A665}" type="pres">
      <dgm:prSet presAssocID="{D690A443-BA76-49FC-9291-6C04911B9501}" presName="LevelTwoTextNode" presStyleLbl="node3" presStyleIdx="0" presStyleCnt="4">
        <dgm:presLayoutVars>
          <dgm:chPref val="3"/>
        </dgm:presLayoutVars>
      </dgm:prSet>
      <dgm:spPr/>
    </dgm:pt>
    <dgm:pt modelId="{11FE7EA6-EC3E-4EDE-82BB-EFC4C3292BBF}" type="pres">
      <dgm:prSet presAssocID="{D690A443-BA76-49FC-9291-6C04911B9501}" presName="level3hierChild" presStyleCnt="0"/>
      <dgm:spPr/>
    </dgm:pt>
    <dgm:pt modelId="{DB9E30AE-18F3-4186-8D53-48E85C0BC1D1}" type="pres">
      <dgm:prSet presAssocID="{E9903103-0633-4A55-B4B4-4CDC190D8623}" presName="conn2-1" presStyleLbl="parChTrans1D3" presStyleIdx="1" presStyleCnt="4"/>
      <dgm:spPr/>
    </dgm:pt>
    <dgm:pt modelId="{D9F06187-0E4B-4FC8-9F50-8D06DFA76F24}" type="pres">
      <dgm:prSet presAssocID="{E9903103-0633-4A55-B4B4-4CDC190D8623}" presName="connTx" presStyleLbl="parChTrans1D3" presStyleIdx="1" presStyleCnt="4"/>
      <dgm:spPr/>
    </dgm:pt>
    <dgm:pt modelId="{0D4BB834-DF63-448A-84BD-5D4D131C0592}" type="pres">
      <dgm:prSet presAssocID="{C2726878-17E7-44EC-AFF8-EBB07CDC9B7B}" presName="root2" presStyleCnt="0"/>
      <dgm:spPr/>
    </dgm:pt>
    <dgm:pt modelId="{4DE38CC0-0C24-4D91-9FEB-78B9810C7B76}" type="pres">
      <dgm:prSet presAssocID="{C2726878-17E7-44EC-AFF8-EBB07CDC9B7B}" presName="LevelTwoTextNode" presStyleLbl="node3" presStyleIdx="1" presStyleCnt="4">
        <dgm:presLayoutVars>
          <dgm:chPref val="3"/>
        </dgm:presLayoutVars>
      </dgm:prSet>
      <dgm:spPr/>
    </dgm:pt>
    <dgm:pt modelId="{67E1AD56-EC41-449D-A0E7-F2BC990A04C9}" type="pres">
      <dgm:prSet presAssocID="{C2726878-17E7-44EC-AFF8-EBB07CDC9B7B}" presName="level3hierChild" presStyleCnt="0"/>
      <dgm:spPr/>
    </dgm:pt>
    <dgm:pt modelId="{DC559BA4-DDD2-4673-BB15-12E201A19E12}" type="pres">
      <dgm:prSet presAssocID="{D8AE04C1-8FB6-44D0-B785-CF5A9373571E}" presName="conn2-1" presStyleLbl="parChTrans1D2" presStyleIdx="1" presStyleCnt="2"/>
      <dgm:spPr/>
    </dgm:pt>
    <dgm:pt modelId="{94ED94F8-4E58-458E-A539-852C09B526BE}" type="pres">
      <dgm:prSet presAssocID="{D8AE04C1-8FB6-44D0-B785-CF5A9373571E}" presName="connTx" presStyleLbl="parChTrans1D2" presStyleIdx="1" presStyleCnt="2"/>
      <dgm:spPr/>
    </dgm:pt>
    <dgm:pt modelId="{95135470-7184-4E0C-BDD9-695EFDAA4B0A}" type="pres">
      <dgm:prSet presAssocID="{2BB8A915-D610-437B-9910-CC1C7E976782}" presName="root2" presStyleCnt="0"/>
      <dgm:spPr/>
    </dgm:pt>
    <dgm:pt modelId="{A7F40936-70A9-4981-B800-616F15B391FC}" type="pres">
      <dgm:prSet presAssocID="{2BB8A915-D610-437B-9910-CC1C7E976782}" presName="LevelTwoTextNode" presStyleLbl="node2" presStyleIdx="1" presStyleCnt="2">
        <dgm:presLayoutVars>
          <dgm:chPref val="3"/>
        </dgm:presLayoutVars>
      </dgm:prSet>
      <dgm:spPr/>
    </dgm:pt>
    <dgm:pt modelId="{C24A7B73-4021-4B9E-8A84-BD4A8B7B2AC4}" type="pres">
      <dgm:prSet presAssocID="{2BB8A915-D610-437B-9910-CC1C7E976782}" presName="level3hierChild" presStyleCnt="0"/>
      <dgm:spPr/>
    </dgm:pt>
    <dgm:pt modelId="{5C129BAF-E21B-4448-A749-C91AA6E390A0}" type="pres">
      <dgm:prSet presAssocID="{084BF336-C19F-4C43-9F4F-B5FB4CB8E118}" presName="conn2-1" presStyleLbl="parChTrans1D3" presStyleIdx="2" presStyleCnt="4"/>
      <dgm:spPr/>
    </dgm:pt>
    <dgm:pt modelId="{5152C2A6-6439-4AA1-AE65-A379604675EF}" type="pres">
      <dgm:prSet presAssocID="{084BF336-C19F-4C43-9F4F-B5FB4CB8E118}" presName="connTx" presStyleLbl="parChTrans1D3" presStyleIdx="2" presStyleCnt="4"/>
      <dgm:spPr/>
    </dgm:pt>
    <dgm:pt modelId="{0B34FA08-CB34-45EA-8F5F-66DAC264F53F}" type="pres">
      <dgm:prSet presAssocID="{D61D3303-68E7-49C3-B88B-1295400D3157}" presName="root2" presStyleCnt="0"/>
      <dgm:spPr/>
    </dgm:pt>
    <dgm:pt modelId="{66980ABA-0F22-4710-833B-047E599CABCE}" type="pres">
      <dgm:prSet presAssocID="{D61D3303-68E7-49C3-B88B-1295400D3157}" presName="LevelTwoTextNode" presStyleLbl="node3" presStyleIdx="2" presStyleCnt="4">
        <dgm:presLayoutVars>
          <dgm:chPref val="3"/>
        </dgm:presLayoutVars>
      </dgm:prSet>
      <dgm:spPr/>
    </dgm:pt>
    <dgm:pt modelId="{0B78C3F6-DFAB-4366-B690-4336C227147D}" type="pres">
      <dgm:prSet presAssocID="{D61D3303-68E7-49C3-B88B-1295400D3157}" presName="level3hierChild" presStyleCnt="0"/>
      <dgm:spPr/>
    </dgm:pt>
    <dgm:pt modelId="{16734B02-4D82-457F-A275-F73735B42F10}" type="pres">
      <dgm:prSet presAssocID="{6F9B11A2-78A0-4527-91B8-D3283E0A7944}" presName="conn2-1" presStyleLbl="parChTrans1D3" presStyleIdx="3" presStyleCnt="4"/>
      <dgm:spPr/>
    </dgm:pt>
    <dgm:pt modelId="{23494D1A-6D66-4968-8234-9A2719887B82}" type="pres">
      <dgm:prSet presAssocID="{6F9B11A2-78A0-4527-91B8-D3283E0A7944}" presName="connTx" presStyleLbl="parChTrans1D3" presStyleIdx="3" presStyleCnt="4"/>
      <dgm:spPr/>
    </dgm:pt>
    <dgm:pt modelId="{AB08C012-FD35-43ED-A3E5-3FC1804FDCDF}" type="pres">
      <dgm:prSet presAssocID="{D11DEA12-36B1-4CC8-925C-25D13E47DF80}" presName="root2" presStyleCnt="0"/>
      <dgm:spPr/>
    </dgm:pt>
    <dgm:pt modelId="{BF85EF4C-5EE7-444C-B0F4-3499E2C459A7}" type="pres">
      <dgm:prSet presAssocID="{D11DEA12-36B1-4CC8-925C-25D13E47DF80}" presName="LevelTwoTextNode" presStyleLbl="node3" presStyleIdx="3" presStyleCnt="4">
        <dgm:presLayoutVars>
          <dgm:chPref val="3"/>
        </dgm:presLayoutVars>
      </dgm:prSet>
      <dgm:spPr/>
    </dgm:pt>
    <dgm:pt modelId="{9B868BDD-E345-4919-B2AB-55A73A210DFB}" type="pres">
      <dgm:prSet presAssocID="{D11DEA12-36B1-4CC8-925C-25D13E47DF80}" presName="level3hierChild" presStyleCnt="0"/>
      <dgm:spPr/>
    </dgm:pt>
  </dgm:ptLst>
  <dgm:cxnLst>
    <dgm:cxn modelId="{81E19307-BB85-424C-9DF4-41B35B5B6827}" srcId="{2BB8A915-D610-437B-9910-CC1C7E976782}" destId="{D61D3303-68E7-49C3-B88B-1295400D3157}" srcOrd="0" destOrd="0" parTransId="{084BF336-C19F-4C43-9F4F-B5FB4CB8E118}" sibTransId="{B0F89018-5D08-48E9-B3EE-78D9F8629FCB}"/>
    <dgm:cxn modelId="{08DE460A-6C23-4D1C-8098-3DB263A54F74}" type="presOf" srcId="{2BB8A915-D610-437B-9910-CC1C7E976782}" destId="{A7F40936-70A9-4981-B800-616F15B391FC}" srcOrd="0" destOrd="0" presId="urn:microsoft.com/office/officeart/2005/8/layout/hierarchy2"/>
    <dgm:cxn modelId="{7821960B-8618-4A99-BFB1-EEFD373DC985}" srcId="{24038BA8-433B-4E6E-B3C8-20E4F464C9F5}" destId="{C2726878-17E7-44EC-AFF8-EBB07CDC9B7B}" srcOrd="1" destOrd="0" parTransId="{E9903103-0633-4A55-B4B4-4CDC190D8623}" sibTransId="{5E0B93F2-9242-482F-8449-032AE291A119}"/>
    <dgm:cxn modelId="{9873BB0D-CF86-4EAD-BCBB-DFC7D8F89F5D}" type="presOf" srcId="{6F9B11A2-78A0-4527-91B8-D3283E0A7944}" destId="{16734B02-4D82-457F-A275-F73735B42F10}" srcOrd="0" destOrd="0" presId="urn:microsoft.com/office/officeart/2005/8/layout/hierarchy2"/>
    <dgm:cxn modelId="{3B2B7F11-319F-400E-BB87-158AB0EC3665}" srcId="{24038BA8-433B-4E6E-B3C8-20E4F464C9F5}" destId="{D690A443-BA76-49FC-9291-6C04911B9501}" srcOrd="0" destOrd="0" parTransId="{A7D0A371-E071-4BC5-9CAC-D97C464DF4A6}" sibTransId="{D0533895-7FEC-4691-9EEB-E23C60D2E50A}"/>
    <dgm:cxn modelId="{C761BE38-916A-499B-8CA8-B3DE1507431E}" type="presOf" srcId="{EFFE41CD-0AD9-4E9B-8FBC-D9F2F5355022}" destId="{A5A509CA-C815-4C88-97D3-BD6A53932E69}" srcOrd="1" destOrd="0" presId="urn:microsoft.com/office/officeart/2005/8/layout/hierarchy2"/>
    <dgm:cxn modelId="{E2A2E05F-445D-4370-A9B9-DC4B5B95F62A}" srcId="{B1A6A0EB-0342-4DE5-A2AF-B135C4B38F60}" destId="{1421F4A4-E56D-4408-8F1B-BFAFB136B029}" srcOrd="0" destOrd="0" parTransId="{E9A08575-161D-496C-9D58-47CF173F1D4B}" sibTransId="{E709767F-A958-4134-8D36-0FBD0C860DBD}"/>
    <dgm:cxn modelId="{1CAD3461-C2F8-468C-94E8-039B7DC3FD30}" type="presOf" srcId="{1421F4A4-E56D-4408-8F1B-BFAFB136B029}" destId="{8B3CB914-DAB2-4EF6-9D77-18FEBE34E7F5}" srcOrd="0" destOrd="0" presId="urn:microsoft.com/office/officeart/2005/8/layout/hierarchy2"/>
    <dgm:cxn modelId="{7C644841-212C-4FA6-8C5E-B0D22715E009}" srcId="{1421F4A4-E56D-4408-8F1B-BFAFB136B029}" destId="{24038BA8-433B-4E6E-B3C8-20E4F464C9F5}" srcOrd="0" destOrd="0" parTransId="{EFFE41CD-0AD9-4E9B-8FBC-D9F2F5355022}" sibTransId="{70450A32-CAD6-4E49-892A-3AF740724885}"/>
    <dgm:cxn modelId="{FE5A0646-999E-45A7-A49C-E1E6F9B0D45E}" type="presOf" srcId="{D11DEA12-36B1-4CC8-925C-25D13E47DF80}" destId="{BF85EF4C-5EE7-444C-B0F4-3499E2C459A7}" srcOrd="0" destOrd="0" presId="urn:microsoft.com/office/officeart/2005/8/layout/hierarchy2"/>
    <dgm:cxn modelId="{7F6E6A52-7107-4ABF-A55B-AFB03994AA2D}" type="presOf" srcId="{E9903103-0633-4A55-B4B4-4CDC190D8623}" destId="{D9F06187-0E4B-4FC8-9F50-8D06DFA76F24}" srcOrd="1" destOrd="0" presId="urn:microsoft.com/office/officeart/2005/8/layout/hierarchy2"/>
    <dgm:cxn modelId="{8200F88A-A4BE-4CF3-9BF2-FC4E25AB981D}" type="presOf" srcId="{D8AE04C1-8FB6-44D0-B785-CF5A9373571E}" destId="{DC559BA4-DDD2-4673-BB15-12E201A19E12}" srcOrd="0" destOrd="0" presId="urn:microsoft.com/office/officeart/2005/8/layout/hierarchy2"/>
    <dgm:cxn modelId="{916E688C-906F-429E-BBDC-4BF342FEC96C}" type="presOf" srcId="{A7D0A371-E071-4BC5-9CAC-D97C464DF4A6}" destId="{C72C1DD4-9BBC-48E6-98D1-9780CCFC8233}" srcOrd="1" destOrd="0" presId="urn:microsoft.com/office/officeart/2005/8/layout/hierarchy2"/>
    <dgm:cxn modelId="{6F492A8D-2225-43FF-84CB-54624FFD31EF}" type="presOf" srcId="{B1A6A0EB-0342-4DE5-A2AF-B135C4B38F60}" destId="{0575E2FD-D08D-4503-9CBD-CADB73E6A0C3}" srcOrd="0" destOrd="0" presId="urn:microsoft.com/office/officeart/2005/8/layout/hierarchy2"/>
    <dgm:cxn modelId="{8A409F9A-14D0-4AB2-942E-7EEAC85BAE7B}" type="presOf" srcId="{D690A443-BA76-49FC-9291-6C04911B9501}" destId="{36A2D5B1-9B3E-494C-A79C-F16D6A91A665}" srcOrd="0" destOrd="0" presId="urn:microsoft.com/office/officeart/2005/8/layout/hierarchy2"/>
    <dgm:cxn modelId="{E40B57AA-1E6C-4E38-8388-B362BA7AC001}" type="presOf" srcId="{084BF336-C19F-4C43-9F4F-B5FB4CB8E118}" destId="{5152C2A6-6439-4AA1-AE65-A379604675EF}" srcOrd="1" destOrd="0" presId="urn:microsoft.com/office/officeart/2005/8/layout/hierarchy2"/>
    <dgm:cxn modelId="{56FE4CBB-E693-456A-A220-4354BB996291}" type="presOf" srcId="{D8AE04C1-8FB6-44D0-B785-CF5A9373571E}" destId="{94ED94F8-4E58-458E-A539-852C09B526BE}" srcOrd="1" destOrd="0" presId="urn:microsoft.com/office/officeart/2005/8/layout/hierarchy2"/>
    <dgm:cxn modelId="{9206E3C2-89AF-4EEE-9CB0-B7C7B2DAA141}" srcId="{2BB8A915-D610-437B-9910-CC1C7E976782}" destId="{D11DEA12-36B1-4CC8-925C-25D13E47DF80}" srcOrd="1" destOrd="0" parTransId="{6F9B11A2-78A0-4527-91B8-D3283E0A7944}" sibTransId="{3503B2B3-7E50-40C5-ABF8-A5261D47AB0A}"/>
    <dgm:cxn modelId="{07AF49C9-5452-49A7-82DA-D08DCEAF37B6}" type="presOf" srcId="{E9903103-0633-4A55-B4B4-4CDC190D8623}" destId="{DB9E30AE-18F3-4186-8D53-48E85C0BC1D1}" srcOrd="0" destOrd="0" presId="urn:microsoft.com/office/officeart/2005/8/layout/hierarchy2"/>
    <dgm:cxn modelId="{3E18D0C9-CF36-4D88-9D29-1F17A82E103F}" type="presOf" srcId="{6F9B11A2-78A0-4527-91B8-D3283E0A7944}" destId="{23494D1A-6D66-4968-8234-9A2719887B82}" srcOrd="1" destOrd="0" presId="urn:microsoft.com/office/officeart/2005/8/layout/hierarchy2"/>
    <dgm:cxn modelId="{70A417CD-A7DD-45AD-B79A-43141763ACBF}" type="presOf" srcId="{D61D3303-68E7-49C3-B88B-1295400D3157}" destId="{66980ABA-0F22-4710-833B-047E599CABCE}" srcOrd="0" destOrd="0" presId="urn:microsoft.com/office/officeart/2005/8/layout/hierarchy2"/>
    <dgm:cxn modelId="{68E8B1CD-1EA1-4A5C-B3D1-0D5DC657D526}" type="presOf" srcId="{084BF336-C19F-4C43-9F4F-B5FB4CB8E118}" destId="{5C129BAF-E21B-4448-A749-C91AA6E390A0}" srcOrd="0" destOrd="0" presId="urn:microsoft.com/office/officeart/2005/8/layout/hierarchy2"/>
    <dgm:cxn modelId="{D985A3D3-3330-4F36-82C8-76032D5056E2}" type="presOf" srcId="{A7D0A371-E071-4BC5-9CAC-D97C464DF4A6}" destId="{C78B5D10-C89D-4F68-9861-27AC14364FDB}" srcOrd="0" destOrd="0" presId="urn:microsoft.com/office/officeart/2005/8/layout/hierarchy2"/>
    <dgm:cxn modelId="{66D1FDE4-B69C-409E-BF6E-F699A3D13AEC}" type="presOf" srcId="{EFFE41CD-0AD9-4E9B-8FBC-D9F2F5355022}" destId="{DDBB6193-3DE6-4B19-B7B2-4CC661E170FC}" srcOrd="0" destOrd="0" presId="urn:microsoft.com/office/officeart/2005/8/layout/hierarchy2"/>
    <dgm:cxn modelId="{52ADE2EC-6CF0-4CBB-9797-4EFEFBE2F923}" type="presOf" srcId="{24038BA8-433B-4E6E-B3C8-20E4F464C9F5}" destId="{ACAC88D0-3BC9-47FB-AC6F-72C766D6A2F8}" srcOrd="0" destOrd="0" presId="urn:microsoft.com/office/officeart/2005/8/layout/hierarchy2"/>
    <dgm:cxn modelId="{432561EF-7FCB-45D2-A746-9C11E0303769}" srcId="{1421F4A4-E56D-4408-8F1B-BFAFB136B029}" destId="{2BB8A915-D610-437B-9910-CC1C7E976782}" srcOrd="1" destOrd="0" parTransId="{D8AE04C1-8FB6-44D0-B785-CF5A9373571E}" sibTransId="{70AA5D59-0E54-4E3A-95DC-7BB36C3DAFF9}"/>
    <dgm:cxn modelId="{516FEEFD-1815-4B16-AABE-980EC8174ADB}" type="presOf" srcId="{C2726878-17E7-44EC-AFF8-EBB07CDC9B7B}" destId="{4DE38CC0-0C24-4D91-9FEB-78B9810C7B76}" srcOrd="0" destOrd="0" presId="urn:microsoft.com/office/officeart/2005/8/layout/hierarchy2"/>
    <dgm:cxn modelId="{0D01C3A8-8058-4AE2-99E7-3F6CA729B666}" type="presParOf" srcId="{0575E2FD-D08D-4503-9CBD-CADB73E6A0C3}" destId="{9711CE50-B32E-49AC-8B05-A4561120ACE9}" srcOrd="0" destOrd="0" presId="urn:microsoft.com/office/officeart/2005/8/layout/hierarchy2"/>
    <dgm:cxn modelId="{A5548510-945F-4D81-A4FC-55B10E90FA9D}" type="presParOf" srcId="{9711CE50-B32E-49AC-8B05-A4561120ACE9}" destId="{8B3CB914-DAB2-4EF6-9D77-18FEBE34E7F5}" srcOrd="0" destOrd="0" presId="urn:microsoft.com/office/officeart/2005/8/layout/hierarchy2"/>
    <dgm:cxn modelId="{A47248ED-09DF-49D2-BD32-5A7C84E6B724}" type="presParOf" srcId="{9711CE50-B32E-49AC-8B05-A4561120ACE9}" destId="{C67B3C38-C4CC-49FE-BCDE-0249EA211550}" srcOrd="1" destOrd="0" presId="urn:microsoft.com/office/officeart/2005/8/layout/hierarchy2"/>
    <dgm:cxn modelId="{21DCF27B-1460-4AFD-B41F-D9A87778C230}" type="presParOf" srcId="{C67B3C38-C4CC-49FE-BCDE-0249EA211550}" destId="{DDBB6193-3DE6-4B19-B7B2-4CC661E170FC}" srcOrd="0" destOrd="0" presId="urn:microsoft.com/office/officeart/2005/8/layout/hierarchy2"/>
    <dgm:cxn modelId="{8C697A8C-90C2-4861-A9A8-81209637AF3E}" type="presParOf" srcId="{DDBB6193-3DE6-4B19-B7B2-4CC661E170FC}" destId="{A5A509CA-C815-4C88-97D3-BD6A53932E69}" srcOrd="0" destOrd="0" presId="urn:microsoft.com/office/officeart/2005/8/layout/hierarchy2"/>
    <dgm:cxn modelId="{661601AA-85CE-48A9-BDE6-E926797F1107}" type="presParOf" srcId="{C67B3C38-C4CC-49FE-BCDE-0249EA211550}" destId="{498E671F-D6C4-4B92-9043-B01F790A2C35}" srcOrd="1" destOrd="0" presId="urn:microsoft.com/office/officeart/2005/8/layout/hierarchy2"/>
    <dgm:cxn modelId="{ACA0D4B4-F4FA-4DED-8A0D-2EDA4520A100}" type="presParOf" srcId="{498E671F-D6C4-4B92-9043-B01F790A2C35}" destId="{ACAC88D0-3BC9-47FB-AC6F-72C766D6A2F8}" srcOrd="0" destOrd="0" presId="urn:microsoft.com/office/officeart/2005/8/layout/hierarchy2"/>
    <dgm:cxn modelId="{E995E905-1A9E-4B48-81BD-EEFE16A0FD90}" type="presParOf" srcId="{498E671F-D6C4-4B92-9043-B01F790A2C35}" destId="{6A3925FD-2D08-4F9F-9948-47BF22CC60A1}" srcOrd="1" destOrd="0" presId="urn:microsoft.com/office/officeart/2005/8/layout/hierarchy2"/>
    <dgm:cxn modelId="{9B54600F-AE17-417A-AF6D-B17AB38B7EF9}" type="presParOf" srcId="{6A3925FD-2D08-4F9F-9948-47BF22CC60A1}" destId="{C78B5D10-C89D-4F68-9861-27AC14364FDB}" srcOrd="0" destOrd="0" presId="urn:microsoft.com/office/officeart/2005/8/layout/hierarchy2"/>
    <dgm:cxn modelId="{3836283E-5197-49AF-BAE4-C7DDA9957B10}" type="presParOf" srcId="{C78B5D10-C89D-4F68-9861-27AC14364FDB}" destId="{C72C1DD4-9BBC-48E6-98D1-9780CCFC8233}" srcOrd="0" destOrd="0" presId="urn:microsoft.com/office/officeart/2005/8/layout/hierarchy2"/>
    <dgm:cxn modelId="{AD81AC28-6453-4BA7-9A26-FA8C8A2A6419}" type="presParOf" srcId="{6A3925FD-2D08-4F9F-9948-47BF22CC60A1}" destId="{F12752CD-CBD7-4B2F-9F02-C3D075D23050}" srcOrd="1" destOrd="0" presId="urn:microsoft.com/office/officeart/2005/8/layout/hierarchy2"/>
    <dgm:cxn modelId="{154856DA-329A-428F-AAC4-8B3E4C421AA5}" type="presParOf" srcId="{F12752CD-CBD7-4B2F-9F02-C3D075D23050}" destId="{36A2D5B1-9B3E-494C-A79C-F16D6A91A665}" srcOrd="0" destOrd="0" presId="urn:microsoft.com/office/officeart/2005/8/layout/hierarchy2"/>
    <dgm:cxn modelId="{6826B7D0-0A6C-49F8-8BC8-CB3298A1AAB7}" type="presParOf" srcId="{F12752CD-CBD7-4B2F-9F02-C3D075D23050}" destId="{11FE7EA6-EC3E-4EDE-82BB-EFC4C3292BBF}" srcOrd="1" destOrd="0" presId="urn:microsoft.com/office/officeart/2005/8/layout/hierarchy2"/>
    <dgm:cxn modelId="{11F33805-F62D-4493-A2C5-26D2A4219CDC}" type="presParOf" srcId="{6A3925FD-2D08-4F9F-9948-47BF22CC60A1}" destId="{DB9E30AE-18F3-4186-8D53-48E85C0BC1D1}" srcOrd="2" destOrd="0" presId="urn:microsoft.com/office/officeart/2005/8/layout/hierarchy2"/>
    <dgm:cxn modelId="{EB89515E-3697-440F-8971-498B80297C70}" type="presParOf" srcId="{DB9E30AE-18F3-4186-8D53-48E85C0BC1D1}" destId="{D9F06187-0E4B-4FC8-9F50-8D06DFA76F24}" srcOrd="0" destOrd="0" presId="urn:microsoft.com/office/officeart/2005/8/layout/hierarchy2"/>
    <dgm:cxn modelId="{F3311B58-F42C-4ECB-8F78-DBED392C996C}" type="presParOf" srcId="{6A3925FD-2D08-4F9F-9948-47BF22CC60A1}" destId="{0D4BB834-DF63-448A-84BD-5D4D131C0592}" srcOrd="3" destOrd="0" presId="urn:microsoft.com/office/officeart/2005/8/layout/hierarchy2"/>
    <dgm:cxn modelId="{66194834-C241-4845-A3A0-0B4585BE799E}" type="presParOf" srcId="{0D4BB834-DF63-448A-84BD-5D4D131C0592}" destId="{4DE38CC0-0C24-4D91-9FEB-78B9810C7B76}" srcOrd="0" destOrd="0" presId="urn:microsoft.com/office/officeart/2005/8/layout/hierarchy2"/>
    <dgm:cxn modelId="{609CB6B9-A981-411A-BE30-90CB99DDFBCD}" type="presParOf" srcId="{0D4BB834-DF63-448A-84BD-5D4D131C0592}" destId="{67E1AD56-EC41-449D-A0E7-F2BC990A04C9}" srcOrd="1" destOrd="0" presId="urn:microsoft.com/office/officeart/2005/8/layout/hierarchy2"/>
    <dgm:cxn modelId="{F9B39C8E-EFA2-48F7-ADB5-8B69F04511FB}" type="presParOf" srcId="{C67B3C38-C4CC-49FE-BCDE-0249EA211550}" destId="{DC559BA4-DDD2-4673-BB15-12E201A19E12}" srcOrd="2" destOrd="0" presId="urn:microsoft.com/office/officeart/2005/8/layout/hierarchy2"/>
    <dgm:cxn modelId="{7B03506E-BA83-4C7F-B389-0FB021AB3912}" type="presParOf" srcId="{DC559BA4-DDD2-4673-BB15-12E201A19E12}" destId="{94ED94F8-4E58-458E-A539-852C09B526BE}" srcOrd="0" destOrd="0" presId="urn:microsoft.com/office/officeart/2005/8/layout/hierarchy2"/>
    <dgm:cxn modelId="{5644459C-31C0-4E31-8A37-0706B8F647F0}" type="presParOf" srcId="{C67B3C38-C4CC-49FE-BCDE-0249EA211550}" destId="{95135470-7184-4E0C-BDD9-695EFDAA4B0A}" srcOrd="3" destOrd="0" presId="urn:microsoft.com/office/officeart/2005/8/layout/hierarchy2"/>
    <dgm:cxn modelId="{895D5031-F376-4D9F-BF53-43D48533E80A}" type="presParOf" srcId="{95135470-7184-4E0C-BDD9-695EFDAA4B0A}" destId="{A7F40936-70A9-4981-B800-616F15B391FC}" srcOrd="0" destOrd="0" presId="urn:microsoft.com/office/officeart/2005/8/layout/hierarchy2"/>
    <dgm:cxn modelId="{3A880958-8C8C-40C3-B05E-9C866F38E2F6}" type="presParOf" srcId="{95135470-7184-4E0C-BDD9-695EFDAA4B0A}" destId="{C24A7B73-4021-4B9E-8A84-BD4A8B7B2AC4}" srcOrd="1" destOrd="0" presId="urn:microsoft.com/office/officeart/2005/8/layout/hierarchy2"/>
    <dgm:cxn modelId="{2F28B638-5CFA-426B-800F-95BC19967114}" type="presParOf" srcId="{C24A7B73-4021-4B9E-8A84-BD4A8B7B2AC4}" destId="{5C129BAF-E21B-4448-A749-C91AA6E390A0}" srcOrd="0" destOrd="0" presId="urn:microsoft.com/office/officeart/2005/8/layout/hierarchy2"/>
    <dgm:cxn modelId="{BFDF7778-9692-417F-B651-78C0F8FEDA67}" type="presParOf" srcId="{5C129BAF-E21B-4448-A749-C91AA6E390A0}" destId="{5152C2A6-6439-4AA1-AE65-A379604675EF}" srcOrd="0" destOrd="0" presId="urn:microsoft.com/office/officeart/2005/8/layout/hierarchy2"/>
    <dgm:cxn modelId="{F313653E-5447-4299-AFE4-0C700589B6D3}" type="presParOf" srcId="{C24A7B73-4021-4B9E-8A84-BD4A8B7B2AC4}" destId="{0B34FA08-CB34-45EA-8F5F-66DAC264F53F}" srcOrd="1" destOrd="0" presId="urn:microsoft.com/office/officeart/2005/8/layout/hierarchy2"/>
    <dgm:cxn modelId="{5B8EEFFF-ED5B-47E2-A8D7-9F50FE27F370}" type="presParOf" srcId="{0B34FA08-CB34-45EA-8F5F-66DAC264F53F}" destId="{66980ABA-0F22-4710-833B-047E599CABCE}" srcOrd="0" destOrd="0" presId="urn:microsoft.com/office/officeart/2005/8/layout/hierarchy2"/>
    <dgm:cxn modelId="{6D98CF23-85DA-49B3-8779-D19EBA712CB0}" type="presParOf" srcId="{0B34FA08-CB34-45EA-8F5F-66DAC264F53F}" destId="{0B78C3F6-DFAB-4366-B690-4336C227147D}" srcOrd="1" destOrd="0" presId="urn:microsoft.com/office/officeart/2005/8/layout/hierarchy2"/>
    <dgm:cxn modelId="{42AE8FF1-D9AF-4569-A045-2341064E4EAD}" type="presParOf" srcId="{C24A7B73-4021-4B9E-8A84-BD4A8B7B2AC4}" destId="{16734B02-4D82-457F-A275-F73735B42F10}" srcOrd="2" destOrd="0" presId="urn:microsoft.com/office/officeart/2005/8/layout/hierarchy2"/>
    <dgm:cxn modelId="{AE44BF7A-E03E-44CF-8D87-005C46DB0A8F}" type="presParOf" srcId="{16734B02-4D82-457F-A275-F73735B42F10}" destId="{23494D1A-6D66-4968-8234-9A2719887B82}" srcOrd="0" destOrd="0" presId="urn:microsoft.com/office/officeart/2005/8/layout/hierarchy2"/>
    <dgm:cxn modelId="{F7475E0E-5FE1-4546-8B6F-7C452338A077}" type="presParOf" srcId="{C24A7B73-4021-4B9E-8A84-BD4A8B7B2AC4}" destId="{AB08C012-FD35-43ED-A3E5-3FC1804FDCDF}" srcOrd="3" destOrd="0" presId="urn:microsoft.com/office/officeart/2005/8/layout/hierarchy2"/>
    <dgm:cxn modelId="{765A4E7B-553C-474B-80F6-773EEE80DE74}" type="presParOf" srcId="{AB08C012-FD35-43ED-A3E5-3FC1804FDCDF}" destId="{BF85EF4C-5EE7-444C-B0F4-3499E2C459A7}" srcOrd="0" destOrd="0" presId="urn:microsoft.com/office/officeart/2005/8/layout/hierarchy2"/>
    <dgm:cxn modelId="{0BB37541-A771-447F-A91C-F08C082CBB1E}" type="presParOf" srcId="{AB08C012-FD35-43ED-A3E5-3FC1804FDCDF}" destId="{9B868BDD-E345-4919-B2AB-55A73A210DF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6A0EB-0342-4DE5-A2AF-B135C4B38F6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1421F4A4-E56D-4408-8F1B-BFAFB136B029}">
      <dgm:prSet phldrT="[Tekst]"/>
      <dgm:spPr/>
      <dgm:t>
        <a:bodyPr/>
        <a:lstStyle/>
        <a:p>
          <a:r>
            <a:rPr lang="nl-NL" dirty="0"/>
            <a:t>MODE</a:t>
          </a:r>
          <a:endParaRPr lang="en-GB" dirty="0"/>
        </a:p>
      </dgm:t>
    </dgm:pt>
    <dgm:pt modelId="{E9A08575-161D-496C-9D58-47CF173F1D4B}" type="parTrans" cxnId="{E2A2E05F-445D-4370-A9B9-DC4B5B95F62A}">
      <dgm:prSet/>
      <dgm:spPr/>
      <dgm:t>
        <a:bodyPr/>
        <a:lstStyle/>
        <a:p>
          <a:endParaRPr lang="en-GB"/>
        </a:p>
      </dgm:t>
    </dgm:pt>
    <dgm:pt modelId="{E709767F-A958-4134-8D36-0FBD0C860DBD}" type="sibTrans" cxnId="{E2A2E05F-445D-4370-A9B9-DC4B5B95F62A}">
      <dgm:prSet/>
      <dgm:spPr/>
      <dgm:t>
        <a:bodyPr/>
        <a:lstStyle/>
        <a:p>
          <a:endParaRPr lang="en-GB"/>
        </a:p>
      </dgm:t>
    </dgm:pt>
    <dgm:pt modelId="{24038BA8-433B-4E6E-B3C8-20E4F464C9F5}">
      <dgm:prSet phldrT="[Tekst]"/>
      <dgm:spPr/>
      <dgm:t>
        <a:bodyPr/>
        <a:lstStyle/>
        <a:p>
          <a:r>
            <a:rPr lang="nl-NL" dirty="0"/>
            <a:t>Casus 1:</a:t>
          </a:r>
        </a:p>
        <a:p>
          <a:r>
            <a:rPr lang="nl-NL" dirty="0"/>
            <a:t>Haute Couture</a:t>
          </a:r>
          <a:endParaRPr lang="en-GB" dirty="0"/>
        </a:p>
      </dgm:t>
    </dgm:pt>
    <dgm:pt modelId="{EFFE41CD-0AD9-4E9B-8FBC-D9F2F5355022}" type="parTrans" cxnId="{7C644841-212C-4FA6-8C5E-B0D22715E009}">
      <dgm:prSet/>
      <dgm:spPr/>
      <dgm:t>
        <a:bodyPr/>
        <a:lstStyle/>
        <a:p>
          <a:endParaRPr lang="en-GB"/>
        </a:p>
      </dgm:t>
    </dgm:pt>
    <dgm:pt modelId="{70450A32-CAD6-4E49-892A-3AF740724885}" type="sibTrans" cxnId="{7C644841-212C-4FA6-8C5E-B0D22715E009}">
      <dgm:prSet/>
      <dgm:spPr/>
      <dgm:t>
        <a:bodyPr/>
        <a:lstStyle/>
        <a:p>
          <a:endParaRPr lang="en-GB"/>
        </a:p>
      </dgm:t>
    </dgm:pt>
    <dgm:pt modelId="{D690A443-BA76-49FC-9291-6C04911B9501}">
      <dgm:prSet phldrT="[Tekst]"/>
      <dgm:spPr/>
      <dgm:t>
        <a:bodyPr/>
        <a:lstStyle/>
        <a:p>
          <a:r>
            <a:rPr lang="nl-NL" dirty="0"/>
            <a:t>2D</a:t>
          </a:r>
        </a:p>
        <a:p>
          <a:br>
            <a:rPr lang="nl-NL" dirty="0"/>
          </a:br>
          <a:r>
            <a:rPr lang="nl-NL" dirty="0"/>
            <a:t>SO: </a:t>
          </a:r>
          <a:r>
            <a:rPr lang="nl-NL" dirty="0" err="1"/>
            <a:t>Mood</a:t>
          </a:r>
          <a:r>
            <a:rPr lang="nl-NL" dirty="0"/>
            <a:t> board</a:t>
          </a:r>
        </a:p>
        <a:p>
          <a:r>
            <a:rPr lang="nl-NL" dirty="0"/>
            <a:t>PW: Modelijn met thema tekenen</a:t>
          </a:r>
        </a:p>
        <a:p>
          <a:endParaRPr lang="en-GB" dirty="0"/>
        </a:p>
      </dgm:t>
    </dgm:pt>
    <dgm:pt modelId="{A7D0A371-E071-4BC5-9CAC-D97C464DF4A6}" type="parTrans" cxnId="{3B2B7F11-319F-400E-BB87-158AB0EC3665}">
      <dgm:prSet/>
      <dgm:spPr/>
      <dgm:t>
        <a:bodyPr/>
        <a:lstStyle/>
        <a:p>
          <a:endParaRPr lang="en-GB"/>
        </a:p>
      </dgm:t>
    </dgm:pt>
    <dgm:pt modelId="{D0533895-7FEC-4691-9EEB-E23C60D2E50A}" type="sibTrans" cxnId="{3B2B7F11-319F-400E-BB87-158AB0EC3665}">
      <dgm:prSet/>
      <dgm:spPr/>
      <dgm:t>
        <a:bodyPr/>
        <a:lstStyle/>
        <a:p>
          <a:endParaRPr lang="en-GB"/>
        </a:p>
      </dgm:t>
    </dgm:pt>
    <dgm:pt modelId="{C2726878-17E7-44EC-AFF8-EBB07CDC9B7B}">
      <dgm:prSet phldrT="[Tekst]"/>
      <dgm:spPr/>
      <dgm:t>
        <a:bodyPr/>
        <a:lstStyle/>
        <a:p>
          <a:r>
            <a:rPr lang="nl-NL" dirty="0"/>
            <a:t>3D</a:t>
          </a:r>
        </a:p>
        <a:p>
          <a:endParaRPr lang="nl-NL" dirty="0"/>
        </a:p>
        <a:p>
          <a:r>
            <a:rPr lang="nl-NL" dirty="0"/>
            <a:t>SO: Ontwerp kledingstuk tekenen</a:t>
          </a:r>
        </a:p>
        <a:p>
          <a:r>
            <a:rPr lang="nl-NL" dirty="0"/>
            <a:t>PW: Kledingstuk uitwerken met afvalmateriaal</a:t>
          </a:r>
          <a:endParaRPr lang="en-GB" dirty="0"/>
        </a:p>
      </dgm:t>
    </dgm:pt>
    <dgm:pt modelId="{E9903103-0633-4A55-B4B4-4CDC190D8623}" type="parTrans" cxnId="{7821960B-8618-4A99-BFB1-EEFD373DC985}">
      <dgm:prSet/>
      <dgm:spPr/>
      <dgm:t>
        <a:bodyPr/>
        <a:lstStyle/>
        <a:p>
          <a:endParaRPr lang="en-GB"/>
        </a:p>
      </dgm:t>
    </dgm:pt>
    <dgm:pt modelId="{5E0B93F2-9242-482F-8449-032AE291A119}" type="sibTrans" cxnId="{7821960B-8618-4A99-BFB1-EEFD373DC985}">
      <dgm:prSet/>
      <dgm:spPr/>
      <dgm:t>
        <a:bodyPr/>
        <a:lstStyle/>
        <a:p>
          <a:endParaRPr lang="en-GB"/>
        </a:p>
      </dgm:t>
    </dgm:pt>
    <dgm:pt modelId="{2BB8A915-D610-437B-9910-CC1C7E976782}">
      <dgm:prSet phldrT="[Tekst]"/>
      <dgm:spPr/>
      <dgm:t>
        <a:bodyPr/>
        <a:lstStyle/>
        <a:p>
          <a:r>
            <a:rPr lang="nl-NL" dirty="0"/>
            <a:t>Casus 2:</a:t>
          </a:r>
        </a:p>
        <a:p>
          <a:r>
            <a:rPr lang="nl-NL" dirty="0"/>
            <a:t>Tas voor Dutch Design Week</a:t>
          </a:r>
        </a:p>
        <a:p>
          <a:endParaRPr lang="en-GB" dirty="0"/>
        </a:p>
      </dgm:t>
    </dgm:pt>
    <dgm:pt modelId="{D8AE04C1-8FB6-44D0-B785-CF5A9373571E}" type="parTrans" cxnId="{432561EF-7FCB-45D2-A746-9C11E0303769}">
      <dgm:prSet/>
      <dgm:spPr/>
      <dgm:t>
        <a:bodyPr/>
        <a:lstStyle/>
        <a:p>
          <a:endParaRPr lang="en-GB"/>
        </a:p>
      </dgm:t>
    </dgm:pt>
    <dgm:pt modelId="{70AA5D59-0E54-4E3A-95DC-7BB36C3DAFF9}" type="sibTrans" cxnId="{432561EF-7FCB-45D2-A746-9C11E0303769}">
      <dgm:prSet/>
      <dgm:spPr/>
      <dgm:t>
        <a:bodyPr/>
        <a:lstStyle/>
        <a:p>
          <a:endParaRPr lang="en-GB"/>
        </a:p>
      </dgm:t>
    </dgm:pt>
    <dgm:pt modelId="{D61D3303-68E7-49C3-B88B-1295400D3157}">
      <dgm:prSet phldrT="[Tekst]"/>
      <dgm:spPr/>
      <dgm:t>
        <a:bodyPr/>
        <a:lstStyle/>
        <a:p>
          <a:r>
            <a:rPr lang="nl-NL" dirty="0"/>
            <a:t>2D</a:t>
          </a:r>
        </a:p>
        <a:p>
          <a:endParaRPr lang="nl-NL" dirty="0"/>
        </a:p>
        <a:p>
          <a:r>
            <a:rPr lang="nl-NL" dirty="0"/>
            <a:t>SO: Ontwerpposter tas tekenen</a:t>
          </a:r>
        </a:p>
        <a:p>
          <a:r>
            <a:rPr lang="nl-NL" dirty="0"/>
            <a:t>PW: Ontwerpposter maken</a:t>
          </a:r>
        </a:p>
        <a:p>
          <a:endParaRPr lang="en-GB" dirty="0"/>
        </a:p>
      </dgm:t>
    </dgm:pt>
    <dgm:pt modelId="{084BF336-C19F-4C43-9F4F-B5FB4CB8E118}" type="parTrans" cxnId="{81E19307-BB85-424C-9DF4-41B35B5B6827}">
      <dgm:prSet/>
      <dgm:spPr/>
      <dgm:t>
        <a:bodyPr/>
        <a:lstStyle/>
        <a:p>
          <a:endParaRPr lang="en-GB"/>
        </a:p>
      </dgm:t>
    </dgm:pt>
    <dgm:pt modelId="{B0F89018-5D08-48E9-B3EE-78D9F8629FCB}" type="sibTrans" cxnId="{81E19307-BB85-424C-9DF4-41B35B5B6827}">
      <dgm:prSet/>
      <dgm:spPr/>
      <dgm:t>
        <a:bodyPr/>
        <a:lstStyle/>
        <a:p>
          <a:endParaRPr lang="en-GB"/>
        </a:p>
      </dgm:t>
    </dgm:pt>
    <dgm:pt modelId="{D11DEA12-36B1-4CC8-925C-25D13E47DF80}">
      <dgm:prSet phldrT="[Tekst]"/>
      <dgm:spPr/>
      <dgm:t>
        <a:bodyPr/>
        <a:lstStyle/>
        <a:p>
          <a:r>
            <a:rPr lang="nl-NL" dirty="0"/>
            <a:t>3D</a:t>
          </a:r>
        </a:p>
        <a:p>
          <a:endParaRPr lang="nl-NL" dirty="0"/>
        </a:p>
        <a:p>
          <a:r>
            <a:rPr lang="nl-NL" dirty="0"/>
            <a:t>SO: Ontwerpposter tas tekenen</a:t>
          </a:r>
        </a:p>
        <a:p>
          <a:r>
            <a:rPr lang="nl-NL" dirty="0"/>
            <a:t>PW: Prototype tas maken met stof</a:t>
          </a:r>
        </a:p>
        <a:p>
          <a:endParaRPr lang="en-GB" dirty="0"/>
        </a:p>
      </dgm:t>
    </dgm:pt>
    <dgm:pt modelId="{6F9B11A2-78A0-4527-91B8-D3283E0A7944}" type="parTrans" cxnId="{9206E3C2-89AF-4EEE-9CB0-B7C7B2DAA141}">
      <dgm:prSet/>
      <dgm:spPr/>
      <dgm:t>
        <a:bodyPr/>
        <a:lstStyle/>
        <a:p>
          <a:endParaRPr lang="en-GB"/>
        </a:p>
      </dgm:t>
    </dgm:pt>
    <dgm:pt modelId="{3503B2B3-7E50-40C5-ABF8-A5261D47AB0A}" type="sibTrans" cxnId="{9206E3C2-89AF-4EEE-9CB0-B7C7B2DAA141}">
      <dgm:prSet/>
      <dgm:spPr/>
      <dgm:t>
        <a:bodyPr/>
        <a:lstStyle/>
        <a:p>
          <a:endParaRPr lang="en-GB"/>
        </a:p>
      </dgm:t>
    </dgm:pt>
    <dgm:pt modelId="{0575E2FD-D08D-4503-9CBD-CADB73E6A0C3}" type="pres">
      <dgm:prSet presAssocID="{B1A6A0EB-0342-4DE5-A2AF-B135C4B38F60}" presName="diagram" presStyleCnt="0">
        <dgm:presLayoutVars>
          <dgm:chPref val="1"/>
          <dgm:dir/>
          <dgm:animOne val="branch"/>
          <dgm:animLvl val="lvl"/>
          <dgm:resizeHandles val="exact"/>
        </dgm:presLayoutVars>
      </dgm:prSet>
      <dgm:spPr/>
    </dgm:pt>
    <dgm:pt modelId="{9711CE50-B32E-49AC-8B05-A4561120ACE9}" type="pres">
      <dgm:prSet presAssocID="{1421F4A4-E56D-4408-8F1B-BFAFB136B029}" presName="root1" presStyleCnt="0"/>
      <dgm:spPr/>
    </dgm:pt>
    <dgm:pt modelId="{8B3CB914-DAB2-4EF6-9D77-18FEBE34E7F5}" type="pres">
      <dgm:prSet presAssocID="{1421F4A4-E56D-4408-8F1B-BFAFB136B029}" presName="LevelOneTextNode" presStyleLbl="node0" presStyleIdx="0" presStyleCnt="1">
        <dgm:presLayoutVars>
          <dgm:chPref val="3"/>
        </dgm:presLayoutVars>
      </dgm:prSet>
      <dgm:spPr/>
    </dgm:pt>
    <dgm:pt modelId="{C67B3C38-C4CC-49FE-BCDE-0249EA211550}" type="pres">
      <dgm:prSet presAssocID="{1421F4A4-E56D-4408-8F1B-BFAFB136B029}" presName="level2hierChild" presStyleCnt="0"/>
      <dgm:spPr/>
    </dgm:pt>
    <dgm:pt modelId="{DDBB6193-3DE6-4B19-B7B2-4CC661E170FC}" type="pres">
      <dgm:prSet presAssocID="{EFFE41CD-0AD9-4E9B-8FBC-D9F2F5355022}" presName="conn2-1" presStyleLbl="parChTrans1D2" presStyleIdx="0" presStyleCnt="2"/>
      <dgm:spPr/>
    </dgm:pt>
    <dgm:pt modelId="{A5A509CA-C815-4C88-97D3-BD6A53932E69}" type="pres">
      <dgm:prSet presAssocID="{EFFE41CD-0AD9-4E9B-8FBC-D9F2F5355022}" presName="connTx" presStyleLbl="parChTrans1D2" presStyleIdx="0" presStyleCnt="2"/>
      <dgm:spPr/>
    </dgm:pt>
    <dgm:pt modelId="{498E671F-D6C4-4B92-9043-B01F790A2C35}" type="pres">
      <dgm:prSet presAssocID="{24038BA8-433B-4E6E-B3C8-20E4F464C9F5}" presName="root2" presStyleCnt="0"/>
      <dgm:spPr/>
    </dgm:pt>
    <dgm:pt modelId="{ACAC88D0-3BC9-47FB-AC6F-72C766D6A2F8}" type="pres">
      <dgm:prSet presAssocID="{24038BA8-433B-4E6E-B3C8-20E4F464C9F5}" presName="LevelTwoTextNode" presStyleLbl="node2" presStyleIdx="0" presStyleCnt="2">
        <dgm:presLayoutVars>
          <dgm:chPref val="3"/>
        </dgm:presLayoutVars>
      </dgm:prSet>
      <dgm:spPr/>
    </dgm:pt>
    <dgm:pt modelId="{6A3925FD-2D08-4F9F-9948-47BF22CC60A1}" type="pres">
      <dgm:prSet presAssocID="{24038BA8-433B-4E6E-B3C8-20E4F464C9F5}" presName="level3hierChild" presStyleCnt="0"/>
      <dgm:spPr/>
    </dgm:pt>
    <dgm:pt modelId="{C78B5D10-C89D-4F68-9861-27AC14364FDB}" type="pres">
      <dgm:prSet presAssocID="{A7D0A371-E071-4BC5-9CAC-D97C464DF4A6}" presName="conn2-1" presStyleLbl="parChTrans1D3" presStyleIdx="0" presStyleCnt="4"/>
      <dgm:spPr/>
    </dgm:pt>
    <dgm:pt modelId="{C72C1DD4-9BBC-48E6-98D1-9780CCFC8233}" type="pres">
      <dgm:prSet presAssocID="{A7D0A371-E071-4BC5-9CAC-D97C464DF4A6}" presName="connTx" presStyleLbl="parChTrans1D3" presStyleIdx="0" presStyleCnt="4"/>
      <dgm:spPr/>
    </dgm:pt>
    <dgm:pt modelId="{F12752CD-CBD7-4B2F-9F02-C3D075D23050}" type="pres">
      <dgm:prSet presAssocID="{D690A443-BA76-49FC-9291-6C04911B9501}" presName="root2" presStyleCnt="0"/>
      <dgm:spPr/>
    </dgm:pt>
    <dgm:pt modelId="{36A2D5B1-9B3E-494C-A79C-F16D6A91A665}" type="pres">
      <dgm:prSet presAssocID="{D690A443-BA76-49FC-9291-6C04911B9501}" presName="LevelTwoTextNode" presStyleLbl="node3" presStyleIdx="0" presStyleCnt="4">
        <dgm:presLayoutVars>
          <dgm:chPref val="3"/>
        </dgm:presLayoutVars>
      </dgm:prSet>
      <dgm:spPr/>
    </dgm:pt>
    <dgm:pt modelId="{11FE7EA6-EC3E-4EDE-82BB-EFC4C3292BBF}" type="pres">
      <dgm:prSet presAssocID="{D690A443-BA76-49FC-9291-6C04911B9501}" presName="level3hierChild" presStyleCnt="0"/>
      <dgm:spPr/>
    </dgm:pt>
    <dgm:pt modelId="{DB9E30AE-18F3-4186-8D53-48E85C0BC1D1}" type="pres">
      <dgm:prSet presAssocID="{E9903103-0633-4A55-B4B4-4CDC190D8623}" presName="conn2-1" presStyleLbl="parChTrans1D3" presStyleIdx="1" presStyleCnt="4"/>
      <dgm:spPr/>
    </dgm:pt>
    <dgm:pt modelId="{D9F06187-0E4B-4FC8-9F50-8D06DFA76F24}" type="pres">
      <dgm:prSet presAssocID="{E9903103-0633-4A55-B4B4-4CDC190D8623}" presName="connTx" presStyleLbl="parChTrans1D3" presStyleIdx="1" presStyleCnt="4"/>
      <dgm:spPr/>
    </dgm:pt>
    <dgm:pt modelId="{0D4BB834-DF63-448A-84BD-5D4D131C0592}" type="pres">
      <dgm:prSet presAssocID="{C2726878-17E7-44EC-AFF8-EBB07CDC9B7B}" presName="root2" presStyleCnt="0"/>
      <dgm:spPr/>
    </dgm:pt>
    <dgm:pt modelId="{4DE38CC0-0C24-4D91-9FEB-78B9810C7B76}" type="pres">
      <dgm:prSet presAssocID="{C2726878-17E7-44EC-AFF8-EBB07CDC9B7B}" presName="LevelTwoTextNode" presStyleLbl="node3" presStyleIdx="1" presStyleCnt="4">
        <dgm:presLayoutVars>
          <dgm:chPref val="3"/>
        </dgm:presLayoutVars>
      </dgm:prSet>
      <dgm:spPr/>
    </dgm:pt>
    <dgm:pt modelId="{67E1AD56-EC41-449D-A0E7-F2BC990A04C9}" type="pres">
      <dgm:prSet presAssocID="{C2726878-17E7-44EC-AFF8-EBB07CDC9B7B}" presName="level3hierChild" presStyleCnt="0"/>
      <dgm:spPr/>
    </dgm:pt>
    <dgm:pt modelId="{DC559BA4-DDD2-4673-BB15-12E201A19E12}" type="pres">
      <dgm:prSet presAssocID="{D8AE04C1-8FB6-44D0-B785-CF5A9373571E}" presName="conn2-1" presStyleLbl="parChTrans1D2" presStyleIdx="1" presStyleCnt="2"/>
      <dgm:spPr/>
    </dgm:pt>
    <dgm:pt modelId="{94ED94F8-4E58-458E-A539-852C09B526BE}" type="pres">
      <dgm:prSet presAssocID="{D8AE04C1-8FB6-44D0-B785-CF5A9373571E}" presName="connTx" presStyleLbl="parChTrans1D2" presStyleIdx="1" presStyleCnt="2"/>
      <dgm:spPr/>
    </dgm:pt>
    <dgm:pt modelId="{95135470-7184-4E0C-BDD9-695EFDAA4B0A}" type="pres">
      <dgm:prSet presAssocID="{2BB8A915-D610-437B-9910-CC1C7E976782}" presName="root2" presStyleCnt="0"/>
      <dgm:spPr/>
    </dgm:pt>
    <dgm:pt modelId="{A7F40936-70A9-4981-B800-616F15B391FC}" type="pres">
      <dgm:prSet presAssocID="{2BB8A915-D610-437B-9910-CC1C7E976782}" presName="LevelTwoTextNode" presStyleLbl="node2" presStyleIdx="1" presStyleCnt="2">
        <dgm:presLayoutVars>
          <dgm:chPref val="3"/>
        </dgm:presLayoutVars>
      </dgm:prSet>
      <dgm:spPr/>
    </dgm:pt>
    <dgm:pt modelId="{C24A7B73-4021-4B9E-8A84-BD4A8B7B2AC4}" type="pres">
      <dgm:prSet presAssocID="{2BB8A915-D610-437B-9910-CC1C7E976782}" presName="level3hierChild" presStyleCnt="0"/>
      <dgm:spPr/>
    </dgm:pt>
    <dgm:pt modelId="{5C129BAF-E21B-4448-A749-C91AA6E390A0}" type="pres">
      <dgm:prSet presAssocID="{084BF336-C19F-4C43-9F4F-B5FB4CB8E118}" presName="conn2-1" presStyleLbl="parChTrans1D3" presStyleIdx="2" presStyleCnt="4"/>
      <dgm:spPr/>
    </dgm:pt>
    <dgm:pt modelId="{5152C2A6-6439-4AA1-AE65-A379604675EF}" type="pres">
      <dgm:prSet presAssocID="{084BF336-C19F-4C43-9F4F-B5FB4CB8E118}" presName="connTx" presStyleLbl="parChTrans1D3" presStyleIdx="2" presStyleCnt="4"/>
      <dgm:spPr/>
    </dgm:pt>
    <dgm:pt modelId="{0B34FA08-CB34-45EA-8F5F-66DAC264F53F}" type="pres">
      <dgm:prSet presAssocID="{D61D3303-68E7-49C3-B88B-1295400D3157}" presName="root2" presStyleCnt="0"/>
      <dgm:spPr/>
    </dgm:pt>
    <dgm:pt modelId="{66980ABA-0F22-4710-833B-047E599CABCE}" type="pres">
      <dgm:prSet presAssocID="{D61D3303-68E7-49C3-B88B-1295400D3157}" presName="LevelTwoTextNode" presStyleLbl="node3" presStyleIdx="2" presStyleCnt="4">
        <dgm:presLayoutVars>
          <dgm:chPref val="3"/>
        </dgm:presLayoutVars>
      </dgm:prSet>
      <dgm:spPr/>
    </dgm:pt>
    <dgm:pt modelId="{0B78C3F6-DFAB-4366-B690-4336C227147D}" type="pres">
      <dgm:prSet presAssocID="{D61D3303-68E7-49C3-B88B-1295400D3157}" presName="level3hierChild" presStyleCnt="0"/>
      <dgm:spPr/>
    </dgm:pt>
    <dgm:pt modelId="{16734B02-4D82-457F-A275-F73735B42F10}" type="pres">
      <dgm:prSet presAssocID="{6F9B11A2-78A0-4527-91B8-D3283E0A7944}" presName="conn2-1" presStyleLbl="parChTrans1D3" presStyleIdx="3" presStyleCnt="4"/>
      <dgm:spPr/>
    </dgm:pt>
    <dgm:pt modelId="{23494D1A-6D66-4968-8234-9A2719887B82}" type="pres">
      <dgm:prSet presAssocID="{6F9B11A2-78A0-4527-91B8-D3283E0A7944}" presName="connTx" presStyleLbl="parChTrans1D3" presStyleIdx="3" presStyleCnt="4"/>
      <dgm:spPr/>
    </dgm:pt>
    <dgm:pt modelId="{AB08C012-FD35-43ED-A3E5-3FC1804FDCDF}" type="pres">
      <dgm:prSet presAssocID="{D11DEA12-36B1-4CC8-925C-25D13E47DF80}" presName="root2" presStyleCnt="0"/>
      <dgm:spPr/>
    </dgm:pt>
    <dgm:pt modelId="{BF85EF4C-5EE7-444C-B0F4-3499E2C459A7}" type="pres">
      <dgm:prSet presAssocID="{D11DEA12-36B1-4CC8-925C-25D13E47DF80}" presName="LevelTwoTextNode" presStyleLbl="node3" presStyleIdx="3" presStyleCnt="4">
        <dgm:presLayoutVars>
          <dgm:chPref val="3"/>
        </dgm:presLayoutVars>
      </dgm:prSet>
      <dgm:spPr/>
    </dgm:pt>
    <dgm:pt modelId="{9B868BDD-E345-4919-B2AB-55A73A210DFB}" type="pres">
      <dgm:prSet presAssocID="{D11DEA12-36B1-4CC8-925C-25D13E47DF80}" presName="level3hierChild" presStyleCnt="0"/>
      <dgm:spPr/>
    </dgm:pt>
  </dgm:ptLst>
  <dgm:cxnLst>
    <dgm:cxn modelId="{81E19307-BB85-424C-9DF4-41B35B5B6827}" srcId="{2BB8A915-D610-437B-9910-CC1C7E976782}" destId="{D61D3303-68E7-49C3-B88B-1295400D3157}" srcOrd="0" destOrd="0" parTransId="{084BF336-C19F-4C43-9F4F-B5FB4CB8E118}" sibTransId="{B0F89018-5D08-48E9-B3EE-78D9F8629FCB}"/>
    <dgm:cxn modelId="{08DE460A-6C23-4D1C-8098-3DB263A54F74}" type="presOf" srcId="{2BB8A915-D610-437B-9910-CC1C7E976782}" destId="{A7F40936-70A9-4981-B800-616F15B391FC}" srcOrd="0" destOrd="0" presId="urn:microsoft.com/office/officeart/2005/8/layout/hierarchy2"/>
    <dgm:cxn modelId="{7821960B-8618-4A99-BFB1-EEFD373DC985}" srcId="{24038BA8-433B-4E6E-B3C8-20E4F464C9F5}" destId="{C2726878-17E7-44EC-AFF8-EBB07CDC9B7B}" srcOrd="1" destOrd="0" parTransId="{E9903103-0633-4A55-B4B4-4CDC190D8623}" sibTransId="{5E0B93F2-9242-482F-8449-032AE291A119}"/>
    <dgm:cxn modelId="{9873BB0D-CF86-4EAD-BCBB-DFC7D8F89F5D}" type="presOf" srcId="{6F9B11A2-78A0-4527-91B8-D3283E0A7944}" destId="{16734B02-4D82-457F-A275-F73735B42F10}" srcOrd="0" destOrd="0" presId="urn:microsoft.com/office/officeart/2005/8/layout/hierarchy2"/>
    <dgm:cxn modelId="{3B2B7F11-319F-400E-BB87-158AB0EC3665}" srcId="{24038BA8-433B-4E6E-B3C8-20E4F464C9F5}" destId="{D690A443-BA76-49FC-9291-6C04911B9501}" srcOrd="0" destOrd="0" parTransId="{A7D0A371-E071-4BC5-9CAC-D97C464DF4A6}" sibTransId="{D0533895-7FEC-4691-9EEB-E23C60D2E50A}"/>
    <dgm:cxn modelId="{C761BE38-916A-499B-8CA8-B3DE1507431E}" type="presOf" srcId="{EFFE41CD-0AD9-4E9B-8FBC-D9F2F5355022}" destId="{A5A509CA-C815-4C88-97D3-BD6A53932E69}" srcOrd="1" destOrd="0" presId="urn:microsoft.com/office/officeart/2005/8/layout/hierarchy2"/>
    <dgm:cxn modelId="{E2A2E05F-445D-4370-A9B9-DC4B5B95F62A}" srcId="{B1A6A0EB-0342-4DE5-A2AF-B135C4B38F60}" destId="{1421F4A4-E56D-4408-8F1B-BFAFB136B029}" srcOrd="0" destOrd="0" parTransId="{E9A08575-161D-496C-9D58-47CF173F1D4B}" sibTransId="{E709767F-A958-4134-8D36-0FBD0C860DBD}"/>
    <dgm:cxn modelId="{1CAD3461-C2F8-468C-94E8-039B7DC3FD30}" type="presOf" srcId="{1421F4A4-E56D-4408-8F1B-BFAFB136B029}" destId="{8B3CB914-DAB2-4EF6-9D77-18FEBE34E7F5}" srcOrd="0" destOrd="0" presId="urn:microsoft.com/office/officeart/2005/8/layout/hierarchy2"/>
    <dgm:cxn modelId="{7C644841-212C-4FA6-8C5E-B0D22715E009}" srcId="{1421F4A4-E56D-4408-8F1B-BFAFB136B029}" destId="{24038BA8-433B-4E6E-B3C8-20E4F464C9F5}" srcOrd="0" destOrd="0" parTransId="{EFFE41CD-0AD9-4E9B-8FBC-D9F2F5355022}" sibTransId="{70450A32-CAD6-4E49-892A-3AF740724885}"/>
    <dgm:cxn modelId="{FE5A0646-999E-45A7-A49C-E1E6F9B0D45E}" type="presOf" srcId="{D11DEA12-36B1-4CC8-925C-25D13E47DF80}" destId="{BF85EF4C-5EE7-444C-B0F4-3499E2C459A7}" srcOrd="0" destOrd="0" presId="urn:microsoft.com/office/officeart/2005/8/layout/hierarchy2"/>
    <dgm:cxn modelId="{7F6E6A52-7107-4ABF-A55B-AFB03994AA2D}" type="presOf" srcId="{E9903103-0633-4A55-B4B4-4CDC190D8623}" destId="{D9F06187-0E4B-4FC8-9F50-8D06DFA76F24}" srcOrd="1" destOrd="0" presId="urn:microsoft.com/office/officeart/2005/8/layout/hierarchy2"/>
    <dgm:cxn modelId="{8200F88A-A4BE-4CF3-9BF2-FC4E25AB981D}" type="presOf" srcId="{D8AE04C1-8FB6-44D0-B785-CF5A9373571E}" destId="{DC559BA4-DDD2-4673-BB15-12E201A19E12}" srcOrd="0" destOrd="0" presId="urn:microsoft.com/office/officeart/2005/8/layout/hierarchy2"/>
    <dgm:cxn modelId="{916E688C-906F-429E-BBDC-4BF342FEC96C}" type="presOf" srcId="{A7D0A371-E071-4BC5-9CAC-D97C464DF4A6}" destId="{C72C1DD4-9BBC-48E6-98D1-9780CCFC8233}" srcOrd="1" destOrd="0" presId="urn:microsoft.com/office/officeart/2005/8/layout/hierarchy2"/>
    <dgm:cxn modelId="{6F492A8D-2225-43FF-84CB-54624FFD31EF}" type="presOf" srcId="{B1A6A0EB-0342-4DE5-A2AF-B135C4B38F60}" destId="{0575E2FD-D08D-4503-9CBD-CADB73E6A0C3}" srcOrd="0" destOrd="0" presId="urn:microsoft.com/office/officeart/2005/8/layout/hierarchy2"/>
    <dgm:cxn modelId="{8A409F9A-14D0-4AB2-942E-7EEAC85BAE7B}" type="presOf" srcId="{D690A443-BA76-49FC-9291-6C04911B9501}" destId="{36A2D5B1-9B3E-494C-A79C-F16D6A91A665}" srcOrd="0" destOrd="0" presId="urn:microsoft.com/office/officeart/2005/8/layout/hierarchy2"/>
    <dgm:cxn modelId="{E40B57AA-1E6C-4E38-8388-B362BA7AC001}" type="presOf" srcId="{084BF336-C19F-4C43-9F4F-B5FB4CB8E118}" destId="{5152C2A6-6439-4AA1-AE65-A379604675EF}" srcOrd="1" destOrd="0" presId="urn:microsoft.com/office/officeart/2005/8/layout/hierarchy2"/>
    <dgm:cxn modelId="{56FE4CBB-E693-456A-A220-4354BB996291}" type="presOf" srcId="{D8AE04C1-8FB6-44D0-B785-CF5A9373571E}" destId="{94ED94F8-4E58-458E-A539-852C09B526BE}" srcOrd="1" destOrd="0" presId="urn:microsoft.com/office/officeart/2005/8/layout/hierarchy2"/>
    <dgm:cxn modelId="{9206E3C2-89AF-4EEE-9CB0-B7C7B2DAA141}" srcId="{2BB8A915-D610-437B-9910-CC1C7E976782}" destId="{D11DEA12-36B1-4CC8-925C-25D13E47DF80}" srcOrd="1" destOrd="0" parTransId="{6F9B11A2-78A0-4527-91B8-D3283E0A7944}" sibTransId="{3503B2B3-7E50-40C5-ABF8-A5261D47AB0A}"/>
    <dgm:cxn modelId="{07AF49C9-5452-49A7-82DA-D08DCEAF37B6}" type="presOf" srcId="{E9903103-0633-4A55-B4B4-4CDC190D8623}" destId="{DB9E30AE-18F3-4186-8D53-48E85C0BC1D1}" srcOrd="0" destOrd="0" presId="urn:microsoft.com/office/officeart/2005/8/layout/hierarchy2"/>
    <dgm:cxn modelId="{3E18D0C9-CF36-4D88-9D29-1F17A82E103F}" type="presOf" srcId="{6F9B11A2-78A0-4527-91B8-D3283E0A7944}" destId="{23494D1A-6D66-4968-8234-9A2719887B82}" srcOrd="1" destOrd="0" presId="urn:microsoft.com/office/officeart/2005/8/layout/hierarchy2"/>
    <dgm:cxn modelId="{70A417CD-A7DD-45AD-B79A-43141763ACBF}" type="presOf" srcId="{D61D3303-68E7-49C3-B88B-1295400D3157}" destId="{66980ABA-0F22-4710-833B-047E599CABCE}" srcOrd="0" destOrd="0" presId="urn:microsoft.com/office/officeart/2005/8/layout/hierarchy2"/>
    <dgm:cxn modelId="{68E8B1CD-1EA1-4A5C-B3D1-0D5DC657D526}" type="presOf" srcId="{084BF336-C19F-4C43-9F4F-B5FB4CB8E118}" destId="{5C129BAF-E21B-4448-A749-C91AA6E390A0}" srcOrd="0" destOrd="0" presId="urn:microsoft.com/office/officeart/2005/8/layout/hierarchy2"/>
    <dgm:cxn modelId="{D985A3D3-3330-4F36-82C8-76032D5056E2}" type="presOf" srcId="{A7D0A371-E071-4BC5-9CAC-D97C464DF4A6}" destId="{C78B5D10-C89D-4F68-9861-27AC14364FDB}" srcOrd="0" destOrd="0" presId="urn:microsoft.com/office/officeart/2005/8/layout/hierarchy2"/>
    <dgm:cxn modelId="{66D1FDE4-B69C-409E-BF6E-F699A3D13AEC}" type="presOf" srcId="{EFFE41CD-0AD9-4E9B-8FBC-D9F2F5355022}" destId="{DDBB6193-3DE6-4B19-B7B2-4CC661E170FC}" srcOrd="0" destOrd="0" presId="urn:microsoft.com/office/officeart/2005/8/layout/hierarchy2"/>
    <dgm:cxn modelId="{52ADE2EC-6CF0-4CBB-9797-4EFEFBE2F923}" type="presOf" srcId="{24038BA8-433B-4E6E-B3C8-20E4F464C9F5}" destId="{ACAC88D0-3BC9-47FB-AC6F-72C766D6A2F8}" srcOrd="0" destOrd="0" presId="urn:microsoft.com/office/officeart/2005/8/layout/hierarchy2"/>
    <dgm:cxn modelId="{432561EF-7FCB-45D2-A746-9C11E0303769}" srcId="{1421F4A4-E56D-4408-8F1B-BFAFB136B029}" destId="{2BB8A915-D610-437B-9910-CC1C7E976782}" srcOrd="1" destOrd="0" parTransId="{D8AE04C1-8FB6-44D0-B785-CF5A9373571E}" sibTransId="{70AA5D59-0E54-4E3A-95DC-7BB36C3DAFF9}"/>
    <dgm:cxn modelId="{516FEEFD-1815-4B16-AABE-980EC8174ADB}" type="presOf" srcId="{C2726878-17E7-44EC-AFF8-EBB07CDC9B7B}" destId="{4DE38CC0-0C24-4D91-9FEB-78B9810C7B76}" srcOrd="0" destOrd="0" presId="urn:microsoft.com/office/officeart/2005/8/layout/hierarchy2"/>
    <dgm:cxn modelId="{0D01C3A8-8058-4AE2-99E7-3F6CA729B666}" type="presParOf" srcId="{0575E2FD-D08D-4503-9CBD-CADB73E6A0C3}" destId="{9711CE50-B32E-49AC-8B05-A4561120ACE9}" srcOrd="0" destOrd="0" presId="urn:microsoft.com/office/officeart/2005/8/layout/hierarchy2"/>
    <dgm:cxn modelId="{A5548510-945F-4D81-A4FC-55B10E90FA9D}" type="presParOf" srcId="{9711CE50-B32E-49AC-8B05-A4561120ACE9}" destId="{8B3CB914-DAB2-4EF6-9D77-18FEBE34E7F5}" srcOrd="0" destOrd="0" presId="urn:microsoft.com/office/officeart/2005/8/layout/hierarchy2"/>
    <dgm:cxn modelId="{A47248ED-09DF-49D2-BD32-5A7C84E6B724}" type="presParOf" srcId="{9711CE50-B32E-49AC-8B05-A4561120ACE9}" destId="{C67B3C38-C4CC-49FE-BCDE-0249EA211550}" srcOrd="1" destOrd="0" presId="urn:microsoft.com/office/officeart/2005/8/layout/hierarchy2"/>
    <dgm:cxn modelId="{21DCF27B-1460-4AFD-B41F-D9A87778C230}" type="presParOf" srcId="{C67B3C38-C4CC-49FE-BCDE-0249EA211550}" destId="{DDBB6193-3DE6-4B19-B7B2-4CC661E170FC}" srcOrd="0" destOrd="0" presId="urn:microsoft.com/office/officeart/2005/8/layout/hierarchy2"/>
    <dgm:cxn modelId="{8C697A8C-90C2-4861-A9A8-81209637AF3E}" type="presParOf" srcId="{DDBB6193-3DE6-4B19-B7B2-4CC661E170FC}" destId="{A5A509CA-C815-4C88-97D3-BD6A53932E69}" srcOrd="0" destOrd="0" presId="urn:microsoft.com/office/officeart/2005/8/layout/hierarchy2"/>
    <dgm:cxn modelId="{661601AA-85CE-48A9-BDE6-E926797F1107}" type="presParOf" srcId="{C67B3C38-C4CC-49FE-BCDE-0249EA211550}" destId="{498E671F-D6C4-4B92-9043-B01F790A2C35}" srcOrd="1" destOrd="0" presId="urn:microsoft.com/office/officeart/2005/8/layout/hierarchy2"/>
    <dgm:cxn modelId="{ACA0D4B4-F4FA-4DED-8A0D-2EDA4520A100}" type="presParOf" srcId="{498E671F-D6C4-4B92-9043-B01F790A2C35}" destId="{ACAC88D0-3BC9-47FB-AC6F-72C766D6A2F8}" srcOrd="0" destOrd="0" presId="urn:microsoft.com/office/officeart/2005/8/layout/hierarchy2"/>
    <dgm:cxn modelId="{E995E905-1A9E-4B48-81BD-EEFE16A0FD90}" type="presParOf" srcId="{498E671F-D6C4-4B92-9043-B01F790A2C35}" destId="{6A3925FD-2D08-4F9F-9948-47BF22CC60A1}" srcOrd="1" destOrd="0" presId="urn:microsoft.com/office/officeart/2005/8/layout/hierarchy2"/>
    <dgm:cxn modelId="{9B54600F-AE17-417A-AF6D-B17AB38B7EF9}" type="presParOf" srcId="{6A3925FD-2D08-4F9F-9948-47BF22CC60A1}" destId="{C78B5D10-C89D-4F68-9861-27AC14364FDB}" srcOrd="0" destOrd="0" presId="urn:microsoft.com/office/officeart/2005/8/layout/hierarchy2"/>
    <dgm:cxn modelId="{3836283E-5197-49AF-BAE4-C7DDA9957B10}" type="presParOf" srcId="{C78B5D10-C89D-4F68-9861-27AC14364FDB}" destId="{C72C1DD4-9BBC-48E6-98D1-9780CCFC8233}" srcOrd="0" destOrd="0" presId="urn:microsoft.com/office/officeart/2005/8/layout/hierarchy2"/>
    <dgm:cxn modelId="{AD81AC28-6453-4BA7-9A26-FA8C8A2A6419}" type="presParOf" srcId="{6A3925FD-2D08-4F9F-9948-47BF22CC60A1}" destId="{F12752CD-CBD7-4B2F-9F02-C3D075D23050}" srcOrd="1" destOrd="0" presId="urn:microsoft.com/office/officeart/2005/8/layout/hierarchy2"/>
    <dgm:cxn modelId="{154856DA-329A-428F-AAC4-8B3E4C421AA5}" type="presParOf" srcId="{F12752CD-CBD7-4B2F-9F02-C3D075D23050}" destId="{36A2D5B1-9B3E-494C-A79C-F16D6A91A665}" srcOrd="0" destOrd="0" presId="urn:microsoft.com/office/officeart/2005/8/layout/hierarchy2"/>
    <dgm:cxn modelId="{6826B7D0-0A6C-49F8-8BC8-CB3298A1AAB7}" type="presParOf" srcId="{F12752CD-CBD7-4B2F-9F02-C3D075D23050}" destId="{11FE7EA6-EC3E-4EDE-82BB-EFC4C3292BBF}" srcOrd="1" destOrd="0" presId="urn:microsoft.com/office/officeart/2005/8/layout/hierarchy2"/>
    <dgm:cxn modelId="{11F33805-F62D-4493-A2C5-26D2A4219CDC}" type="presParOf" srcId="{6A3925FD-2D08-4F9F-9948-47BF22CC60A1}" destId="{DB9E30AE-18F3-4186-8D53-48E85C0BC1D1}" srcOrd="2" destOrd="0" presId="urn:microsoft.com/office/officeart/2005/8/layout/hierarchy2"/>
    <dgm:cxn modelId="{EB89515E-3697-440F-8971-498B80297C70}" type="presParOf" srcId="{DB9E30AE-18F3-4186-8D53-48E85C0BC1D1}" destId="{D9F06187-0E4B-4FC8-9F50-8D06DFA76F24}" srcOrd="0" destOrd="0" presId="urn:microsoft.com/office/officeart/2005/8/layout/hierarchy2"/>
    <dgm:cxn modelId="{F3311B58-F42C-4ECB-8F78-DBED392C996C}" type="presParOf" srcId="{6A3925FD-2D08-4F9F-9948-47BF22CC60A1}" destId="{0D4BB834-DF63-448A-84BD-5D4D131C0592}" srcOrd="3" destOrd="0" presId="urn:microsoft.com/office/officeart/2005/8/layout/hierarchy2"/>
    <dgm:cxn modelId="{66194834-C241-4845-A3A0-0B4585BE799E}" type="presParOf" srcId="{0D4BB834-DF63-448A-84BD-5D4D131C0592}" destId="{4DE38CC0-0C24-4D91-9FEB-78B9810C7B76}" srcOrd="0" destOrd="0" presId="urn:microsoft.com/office/officeart/2005/8/layout/hierarchy2"/>
    <dgm:cxn modelId="{609CB6B9-A981-411A-BE30-90CB99DDFBCD}" type="presParOf" srcId="{0D4BB834-DF63-448A-84BD-5D4D131C0592}" destId="{67E1AD56-EC41-449D-A0E7-F2BC990A04C9}" srcOrd="1" destOrd="0" presId="urn:microsoft.com/office/officeart/2005/8/layout/hierarchy2"/>
    <dgm:cxn modelId="{F9B39C8E-EFA2-48F7-ADB5-8B69F04511FB}" type="presParOf" srcId="{C67B3C38-C4CC-49FE-BCDE-0249EA211550}" destId="{DC559BA4-DDD2-4673-BB15-12E201A19E12}" srcOrd="2" destOrd="0" presId="urn:microsoft.com/office/officeart/2005/8/layout/hierarchy2"/>
    <dgm:cxn modelId="{7B03506E-BA83-4C7F-B389-0FB021AB3912}" type="presParOf" srcId="{DC559BA4-DDD2-4673-BB15-12E201A19E12}" destId="{94ED94F8-4E58-458E-A539-852C09B526BE}" srcOrd="0" destOrd="0" presId="urn:microsoft.com/office/officeart/2005/8/layout/hierarchy2"/>
    <dgm:cxn modelId="{5644459C-31C0-4E31-8A37-0706B8F647F0}" type="presParOf" srcId="{C67B3C38-C4CC-49FE-BCDE-0249EA211550}" destId="{95135470-7184-4E0C-BDD9-695EFDAA4B0A}" srcOrd="3" destOrd="0" presId="urn:microsoft.com/office/officeart/2005/8/layout/hierarchy2"/>
    <dgm:cxn modelId="{895D5031-F376-4D9F-BF53-43D48533E80A}" type="presParOf" srcId="{95135470-7184-4E0C-BDD9-695EFDAA4B0A}" destId="{A7F40936-70A9-4981-B800-616F15B391FC}" srcOrd="0" destOrd="0" presId="urn:microsoft.com/office/officeart/2005/8/layout/hierarchy2"/>
    <dgm:cxn modelId="{3A880958-8C8C-40C3-B05E-9C866F38E2F6}" type="presParOf" srcId="{95135470-7184-4E0C-BDD9-695EFDAA4B0A}" destId="{C24A7B73-4021-4B9E-8A84-BD4A8B7B2AC4}" srcOrd="1" destOrd="0" presId="urn:microsoft.com/office/officeart/2005/8/layout/hierarchy2"/>
    <dgm:cxn modelId="{2F28B638-5CFA-426B-800F-95BC19967114}" type="presParOf" srcId="{C24A7B73-4021-4B9E-8A84-BD4A8B7B2AC4}" destId="{5C129BAF-E21B-4448-A749-C91AA6E390A0}" srcOrd="0" destOrd="0" presId="urn:microsoft.com/office/officeart/2005/8/layout/hierarchy2"/>
    <dgm:cxn modelId="{BFDF7778-9692-417F-B651-78C0F8FEDA67}" type="presParOf" srcId="{5C129BAF-E21B-4448-A749-C91AA6E390A0}" destId="{5152C2A6-6439-4AA1-AE65-A379604675EF}" srcOrd="0" destOrd="0" presId="urn:microsoft.com/office/officeart/2005/8/layout/hierarchy2"/>
    <dgm:cxn modelId="{F313653E-5447-4299-AFE4-0C700589B6D3}" type="presParOf" srcId="{C24A7B73-4021-4B9E-8A84-BD4A8B7B2AC4}" destId="{0B34FA08-CB34-45EA-8F5F-66DAC264F53F}" srcOrd="1" destOrd="0" presId="urn:microsoft.com/office/officeart/2005/8/layout/hierarchy2"/>
    <dgm:cxn modelId="{5B8EEFFF-ED5B-47E2-A8D7-9F50FE27F370}" type="presParOf" srcId="{0B34FA08-CB34-45EA-8F5F-66DAC264F53F}" destId="{66980ABA-0F22-4710-833B-047E599CABCE}" srcOrd="0" destOrd="0" presId="urn:microsoft.com/office/officeart/2005/8/layout/hierarchy2"/>
    <dgm:cxn modelId="{6D98CF23-85DA-49B3-8779-D19EBA712CB0}" type="presParOf" srcId="{0B34FA08-CB34-45EA-8F5F-66DAC264F53F}" destId="{0B78C3F6-DFAB-4366-B690-4336C227147D}" srcOrd="1" destOrd="0" presId="urn:microsoft.com/office/officeart/2005/8/layout/hierarchy2"/>
    <dgm:cxn modelId="{42AE8FF1-D9AF-4569-A045-2341064E4EAD}" type="presParOf" srcId="{C24A7B73-4021-4B9E-8A84-BD4A8B7B2AC4}" destId="{16734B02-4D82-457F-A275-F73735B42F10}" srcOrd="2" destOrd="0" presId="urn:microsoft.com/office/officeart/2005/8/layout/hierarchy2"/>
    <dgm:cxn modelId="{AE44BF7A-E03E-44CF-8D87-005C46DB0A8F}" type="presParOf" srcId="{16734B02-4D82-457F-A275-F73735B42F10}" destId="{23494D1A-6D66-4968-8234-9A2719887B82}" srcOrd="0" destOrd="0" presId="urn:microsoft.com/office/officeart/2005/8/layout/hierarchy2"/>
    <dgm:cxn modelId="{F7475E0E-5FE1-4546-8B6F-7C452338A077}" type="presParOf" srcId="{C24A7B73-4021-4B9E-8A84-BD4A8B7B2AC4}" destId="{AB08C012-FD35-43ED-A3E5-3FC1804FDCDF}" srcOrd="3" destOrd="0" presId="urn:microsoft.com/office/officeart/2005/8/layout/hierarchy2"/>
    <dgm:cxn modelId="{765A4E7B-553C-474B-80F6-773EEE80DE74}" type="presParOf" srcId="{AB08C012-FD35-43ED-A3E5-3FC1804FDCDF}" destId="{BF85EF4C-5EE7-444C-B0F4-3499E2C459A7}" srcOrd="0" destOrd="0" presId="urn:microsoft.com/office/officeart/2005/8/layout/hierarchy2"/>
    <dgm:cxn modelId="{0BB37541-A771-447F-A91C-F08C082CBB1E}" type="presParOf" srcId="{AB08C012-FD35-43ED-A3E5-3FC1804FDCDF}" destId="{9B868BDD-E345-4919-B2AB-55A73A210DF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CB914-DAB2-4EF6-9D77-18FEBE34E7F5}">
      <dsp:nvSpPr>
        <dsp:cNvPr id="0" name=""/>
        <dsp:cNvSpPr/>
      </dsp:nvSpPr>
      <dsp:spPr>
        <a:xfrm>
          <a:off x="2116"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MODE</a:t>
          </a:r>
          <a:endParaRPr lang="en-GB" sz="1000" kern="1200" dirty="0"/>
        </a:p>
      </dsp:txBody>
      <dsp:txXfrm>
        <a:off x="33423" y="2206182"/>
        <a:ext cx="2075219" cy="1006302"/>
      </dsp:txXfrm>
    </dsp:sp>
    <dsp:sp modelId="{DDBB6193-3DE6-4B19-B7B2-4CC661E170FC}">
      <dsp:nvSpPr>
        <dsp:cNvPr id="0" name=""/>
        <dsp:cNvSpPr/>
      </dsp:nvSpPr>
      <dsp:spPr>
        <a:xfrm rot="18289469">
          <a:off x="1818797" y="2076952"/>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30080" y="2057270"/>
        <a:ext cx="74871" cy="74871"/>
      </dsp:txXfrm>
    </dsp:sp>
    <dsp:sp modelId="{ACAC88D0-3BC9-47FB-AC6F-72C766D6A2F8}">
      <dsp:nvSpPr>
        <dsp:cNvPr id="0" name=""/>
        <dsp:cNvSpPr/>
      </dsp:nvSpPr>
      <dsp:spPr>
        <a:xfrm>
          <a:off x="2995083" y="945620"/>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Casus 1:</a:t>
          </a:r>
        </a:p>
        <a:p>
          <a:pPr marL="0" lvl="0" indent="0" algn="ctr" defTabSz="444500">
            <a:lnSpc>
              <a:spcPct val="90000"/>
            </a:lnSpc>
            <a:spcBef>
              <a:spcPct val="0"/>
            </a:spcBef>
            <a:spcAft>
              <a:spcPct val="35000"/>
            </a:spcAft>
            <a:buNone/>
          </a:pPr>
          <a:r>
            <a:rPr lang="nl-NL" sz="1000" kern="1200" dirty="0"/>
            <a:t>Haute Couture</a:t>
          </a:r>
          <a:endParaRPr lang="en-GB" sz="1000" kern="1200" dirty="0"/>
        </a:p>
      </dsp:txBody>
      <dsp:txXfrm>
        <a:off x="3026390" y="976927"/>
        <a:ext cx="2075219" cy="1006302"/>
      </dsp:txXfrm>
    </dsp:sp>
    <dsp:sp modelId="{C78B5D10-C89D-4F68-9861-27AC14364FDB}">
      <dsp:nvSpPr>
        <dsp:cNvPr id="0" name=""/>
        <dsp:cNvSpPr/>
      </dsp:nvSpPr>
      <dsp:spPr>
        <a:xfrm rot="19457599">
          <a:off x="5033933" y="1155011"/>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1146438"/>
        <a:ext cx="52654" cy="52654"/>
      </dsp:txXfrm>
    </dsp:sp>
    <dsp:sp modelId="{36A2D5B1-9B3E-494C-A79C-F16D6A91A665}">
      <dsp:nvSpPr>
        <dsp:cNvPr id="0" name=""/>
        <dsp:cNvSpPr/>
      </dsp:nvSpPr>
      <dsp:spPr>
        <a:xfrm>
          <a:off x="5988050" y="330993"/>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2D</a:t>
          </a:r>
        </a:p>
        <a:p>
          <a:pPr marL="0" lvl="0" indent="0" algn="ctr" defTabSz="444500">
            <a:lnSpc>
              <a:spcPct val="90000"/>
            </a:lnSpc>
            <a:spcBef>
              <a:spcPct val="0"/>
            </a:spcBef>
            <a:spcAft>
              <a:spcPct val="35000"/>
            </a:spcAft>
            <a:buNone/>
          </a:pPr>
          <a:br>
            <a:rPr lang="nl-NL" sz="1000" kern="1200" dirty="0"/>
          </a:br>
          <a:r>
            <a:rPr lang="nl-NL" sz="1000" kern="1200" dirty="0"/>
            <a:t>SO: </a:t>
          </a:r>
          <a:r>
            <a:rPr lang="nl-NL" sz="1000" kern="1200" dirty="0" err="1"/>
            <a:t>Mood</a:t>
          </a:r>
          <a:r>
            <a:rPr lang="nl-NL" sz="1000" kern="1200" dirty="0"/>
            <a:t> board</a:t>
          </a:r>
        </a:p>
        <a:p>
          <a:pPr marL="0" lvl="0" indent="0" algn="ctr" defTabSz="444500">
            <a:lnSpc>
              <a:spcPct val="90000"/>
            </a:lnSpc>
            <a:spcBef>
              <a:spcPct val="0"/>
            </a:spcBef>
            <a:spcAft>
              <a:spcPct val="35000"/>
            </a:spcAft>
            <a:buNone/>
          </a:pPr>
          <a:r>
            <a:rPr lang="nl-NL" sz="1000" kern="1200" dirty="0"/>
            <a:t>PW: Modelijn met thema tekenen</a:t>
          </a:r>
        </a:p>
        <a:p>
          <a:pPr marL="0" lvl="0" indent="0" algn="ctr" defTabSz="444500">
            <a:lnSpc>
              <a:spcPct val="90000"/>
            </a:lnSpc>
            <a:spcBef>
              <a:spcPct val="0"/>
            </a:spcBef>
            <a:spcAft>
              <a:spcPct val="35000"/>
            </a:spcAft>
            <a:buNone/>
          </a:pPr>
          <a:endParaRPr lang="en-GB" sz="1000" kern="1200" dirty="0"/>
        </a:p>
      </dsp:txBody>
      <dsp:txXfrm>
        <a:off x="6019357" y="362300"/>
        <a:ext cx="2075219" cy="1006302"/>
      </dsp:txXfrm>
    </dsp:sp>
    <dsp:sp modelId="{DB9E30AE-18F3-4186-8D53-48E85C0BC1D1}">
      <dsp:nvSpPr>
        <dsp:cNvPr id="0" name=""/>
        <dsp:cNvSpPr/>
      </dsp:nvSpPr>
      <dsp:spPr>
        <a:xfrm rot="2142401">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1761065"/>
        <a:ext cx="52654" cy="52654"/>
      </dsp:txXfrm>
    </dsp:sp>
    <dsp:sp modelId="{4DE38CC0-0C24-4D91-9FEB-78B9810C7B76}">
      <dsp:nvSpPr>
        <dsp:cNvPr id="0" name=""/>
        <dsp:cNvSpPr/>
      </dsp:nvSpPr>
      <dsp:spPr>
        <a:xfrm>
          <a:off x="5988050"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3D</a:t>
          </a:r>
        </a:p>
        <a:p>
          <a:pPr marL="0" lvl="0" indent="0" algn="ctr" defTabSz="444500">
            <a:lnSpc>
              <a:spcPct val="90000"/>
            </a:lnSpc>
            <a:spcBef>
              <a:spcPct val="0"/>
            </a:spcBef>
            <a:spcAft>
              <a:spcPct val="35000"/>
            </a:spcAft>
            <a:buNone/>
          </a:pPr>
          <a:endParaRPr lang="nl-NL" sz="1000" kern="1200" dirty="0"/>
        </a:p>
        <a:p>
          <a:pPr marL="0" lvl="0" indent="0" algn="ctr" defTabSz="444500">
            <a:lnSpc>
              <a:spcPct val="90000"/>
            </a:lnSpc>
            <a:spcBef>
              <a:spcPct val="0"/>
            </a:spcBef>
            <a:spcAft>
              <a:spcPct val="35000"/>
            </a:spcAft>
            <a:buNone/>
          </a:pPr>
          <a:r>
            <a:rPr lang="nl-NL" sz="1000" kern="1200" dirty="0"/>
            <a:t>SO: Ontwerp kledingstuk tekenen</a:t>
          </a:r>
        </a:p>
        <a:p>
          <a:pPr marL="0" lvl="0" indent="0" algn="ctr" defTabSz="444500">
            <a:lnSpc>
              <a:spcPct val="90000"/>
            </a:lnSpc>
            <a:spcBef>
              <a:spcPct val="0"/>
            </a:spcBef>
            <a:spcAft>
              <a:spcPct val="35000"/>
            </a:spcAft>
            <a:buNone/>
          </a:pPr>
          <a:r>
            <a:rPr lang="nl-NL" sz="1000" kern="1200" dirty="0"/>
            <a:t>PW: Kledingstuk uitwerken met afvalmateriaal</a:t>
          </a:r>
          <a:endParaRPr lang="en-GB" sz="1000" kern="1200" dirty="0"/>
        </a:p>
      </dsp:txBody>
      <dsp:txXfrm>
        <a:off x="6019357" y="1591555"/>
        <a:ext cx="2075219" cy="1006302"/>
      </dsp:txXfrm>
    </dsp:sp>
    <dsp:sp modelId="{DC559BA4-DDD2-4673-BB15-12E201A19E12}">
      <dsp:nvSpPr>
        <dsp:cNvPr id="0" name=""/>
        <dsp:cNvSpPr/>
      </dsp:nvSpPr>
      <dsp:spPr>
        <a:xfrm rot="3310531">
          <a:off x="1818797" y="3306206"/>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30080" y="3286524"/>
        <a:ext cx="74871" cy="74871"/>
      </dsp:txXfrm>
    </dsp:sp>
    <dsp:sp modelId="{A7F40936-70A9-4981-B800-616F15B391FC}">
      <dsp:nvSpPr>
        <dsp:cNvPr id="0" name=""/>
        <dsp:cNvSpPr/>
      </dsp:nvSpPr>
      <dsp:spPr>
        <a:xfrm>
          <a:off x="2995083"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Casus 2:</a:t>
          </a:r>
        </a:p>
        <a:p>
          <a:pPr marL="0" lvl="0" indent="0" algn="ctr" defTabSz="444500">
            <a:lnSpc>
              <a:spcPct val="90000"/>
            </a:lnSpc>
            <a:spcBef>
              <a:spcPct val="0"/>
            </a:spcBef>
            <a:spcAft>
              <a:spcPct val="35000"/>
            </a:spcAft>
            <a:buNone/>
          </a:pPr>
          <a:r>
            <a:rPr lang="nl-NL" sz="1000" kern="1200" dirty="0"/>
            <a:t>Tas voor Dutch Design Week</a:t>
          </a:r>
        </a:p>
        <a:p>
          <a:pPr marL="0" lvl="0" indent="0" algn="ctr" defTabSz="444500">
            <a:lnSpc>
              <a:spcPct val="90000"/>
            </a:lnSpc>
            <a:spcBef>
              <a:spcPct val="0"/>
            </a:spcBef>
            <a:spcAft>
              <a:spcPct val="35000"/>
            </a:spcAft>
            <a:buNone/>
          </a:pPr>
          <a:endParaRPr lang="en-GB" sz="1000" kern="1200" dirty="0"/>
        </a:p>
      </dsp:txBody>
      <dsp:txXfrm>
        <a:off x="3026390" y="3435436"/>
        <a:ext cx="2075219" cy="1006302"/>
      </dsp:txXfrm>
    </dsp:sp>
    <dsp:sp modelId="{5C129BAF-E21B-4448-A749-C91AA6E390A0}">
      <dsp:nvSpPr>
        <dsp:cNvPr id="0" name=""/>
        <dsp:cNvSpPr/>
      </dsp:nvSpPr>
      <dsp:spPr>
        <a:xfrm rot="19457599">
          <a:off x="5033933" y="3613520"/>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3604946"/>
        <a:ext cx="52654" cy="52654"/>
      </dsp:txXfrm>
    </dsp:sp>
    <dsp:sp modelId="{66980ABA-0F22-4710-833B-047E599CABCE}">
      <dsp:nvSpPr>
        <dsp:cNvPr id="0" name=""/>
        <dsp:cNvSpPr/>
      </dsp:nvSpPr>
      <dsp:spPr>
        <a:xfrm>
          <a:off x="5988050" y="2789502"/>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2D</a:t>
          </a:r>
        </a:p>
        <a:p>
          <a:pPr marL="0" lvl="0" indent="0" algn="ctr" defTabSz="444500">
            <a:lnSpc>
              <a:spcPct val="90000"/>
            </a:lnSpc>
            <a:spcBef>
              <a:spcPct val="0"/>
            </a:spcBef>
            <a:spcAft>
              <a:spcPct val="35000"/>
            </a:spcAft>
            <a:buNone/>
          </a:pPr>
          <a:endParaRPr lang="nl-NL" sz="1000" kern="1200" dirty="0"/>
        </a:p>
        <a:p>
          <a:pPr marL="0" lvl="0" indent="0" algn="ctr" defTabSz="444500">
            <a:lnSpc>
              <a:spcPct val="90000"/>
            </a:lnSpc>
            <a:spcBef>
              <a:spcPct val="0"/>
            </a:spcBef>
            <a:spcAft>
              <a:spcPct val="35000"/>
            </a:spcAft>
            <a:buNone/>
          </a:pPr>
          <a:r>
            <a:rPr lang="nl-NL" sz="1000" kern="1200" dirty="0"/>
            <a:t>SO: Ontwerpposter tas tekenen</a:t>
          </a:r>
        </a:p>
        <a:p>
          <a:pPr marL="0" lvl="0" indent="0" algn="ctr" defTabSz="444500">
            <a:lnSpc>
              <a:spcPct val="90000"/>
            </a:lnSpc>
            <a:spcBef>
              <a:spcPct val="0"/>
            </a:spcBef>
            <a:spcAft>
              <a:spcPct val="35000"/>
            </a:spcAft>
            <a:buNone/>
          </a:pPr>
          <a:r>
            <a:rPr lang="nl-NL" sz="1000" kern="1200" dirty="0"/>
            <a:t>PW: Ontwerpposter maken</a:t>
          </a:r>
        </a:p>
        <a:p>
          <a:pPr marL="0" lvl="0" indent="0" algn="ctr" defTabSz="444500">
            <a:lnSpc>
              <a:spcPct val="90000"/>
            </a:lnSpc>
            <a:spcBef>
              <a:spcPct val="0"/>
            </a:spcBef>
            <a:spcAft>
              <a:spcPct val="35000"/>
            </a:spcAft>
            <a:buNone/>
          </a:pPr>
          <a:endParaRPr lang="en-GB" sz="1000" kern="1200" dirty="0"/>
        </a:p>
      </dsp:txBody>
      <dsp:txXfrm>
        <a:off x="6019357" y="2820809"/>
        <a:ext cx="2075219" cy="1006302"/>
      </dsp:txXfrm>
    </dsp:sp>
    <dsp:sp modelId="{16734B02-4D82-457F-A275-F73735B42F10}">
      <dsp:nvSpPr>
        <dsp:cNvPr id="0" name=""/>
        <dsp:cNvSpPr/>
      </dsp:nvSpPr>
      <dsp:spPr>
        <a:xfrm rot="2142401">
          <a:off x="5033933" y="4228147"/>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4219573"/>
        <a:ext cx="52654" cy="52654"/>
      </dsp:txXfrm>
    </dsp:sp>
    <dsp:sp modelId="{BF85EF4C-5EE7-444C-B0F4-3499E2C459A7}">
      <dsp:nvSpPr>
        <dsp:cNvPr id="0" name=""/>
        <dsp:cNvSpPr/>
      </dsp:nvSpPr>
      <dsp:spPr>
        <a:xfrm>
          <a:off x="5988050" y="4018756"/>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3D</a:t>
          </a:r>
        </a:p>
        <a:p>
          <a:pPr marL="0" lvl="0" indent="0" algn="ctr" defTabSz="444500">
            <a:lnSpc>
              <a:spcPct val="90000"/>
            </a:lnSpc>
            <a:spcBef>
              <a:spcPct val="0"/>
            </a:spcBef>
            <a:spcAft>
              <a:spcPct val="35000"/>
            </a:spcAft>
            <a:buNone/>
          </a:pPr>
          <a:endParaRPr lang="nl-NL" sz="1000" kern="1200" dirty="0"/>
        </a:p>
        <a:p>
          <a:pPr marL="0" lvl="0" indent="0" algn="ctr" defTabSz="444500">
            <a:lnSpc>
              <a:spcPct val="90000"/>
            </a:lnSpc>
            <a:spcBef>
              <a:spcPct val="0"/>
            </a:spcBef>
            <a:spcAft>
              <a:spcPct val="35000"/>
            </a:spcAft>
            <a:buNone/>
          </a:pPr>
          <a:r>
            <a:rPr lang="nl-NL" sz="1000" kern="1200" dirty="0"/>
            <a:t>SO: Ontwerpposter tas tekenen</a:t>
          </a:r>
        </a:p>
        <a:p>
          <a:pPr marL="0" lvl="0" indent="0" algn="ctr" defTabSz="444500">
            <a:lnSpc>
              <a:spcPct val="90000"/>
            </a:lnSpc>
            <a:spcBef>
              <a:spcPct val="0"/>
            </a:spcBef>
            <a:spcAft>
              <a:spcPct val="35000"/>
            </a:spcAft>
            <a:buNone/>
          </a:pPr>
          <a:r>
            <a:rPr lang="nl-NL" sz="1000" kern="1200" dirty="0"/>
            <a:t>PW: Prototype tas maken met stof</a:t>
          </a:r>
        </a:p>
        <a:p>
          <a:pPr marL="0" lvl="0" indent="0" algn="ctr" defTabSz="444500">
            <a:lnSpc>
              <a:spcPct val="90000"/>
            </a:lnSpc>
            <a:spcBef>
              <a:spcPct val="0"/>
            </a:spcBef>
            <a:spcAft>
              <a:spcPct val="35000"/>
            </a:spcAft>
            <a:buNone/>
          </a:pPr>
          <a:endParaRPr lang="en-GB" sz="1000" kern="1200" dirty="0"/>
        </a:p>
      </dsp:txBody>
      <dsp:txXfrm>
        <a:off x="6019357" y="4050063"/>
        <a:ext cx="2075219" cy="1006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CB914-DAB2-4EF6-9D77-18FEBE34E7F5}">
      <dsp:nvSpPr>
        <dsp:cNvPr id="0" name=""/>
        <dsp:cNvSpPr/>
      </dsp:nvSpPr>
      <dsp:spPr>
        <a:xfrm>
          <a:off x="2116"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MODE</a:t>
          </a:r>
          <a:endParaRPr lang="en-GB" sz="1000" kern="1200" dirty="0"/>
        </a:p>
      </dsp:txBody>
      <dsp:txXfrm>
        <a:off x="33423" y="2206182"/>
        <a:ext cx="2075219" cy="1006302"/>
      </dsp:txXfrm>
    </dsp:sp>
    <dsp:sp modelId="{DDBB6193-3DE6-4B19-B7B2-4CC661E170FC}">
      <dsp:nvSpPr>
        <dsp:cNvPr id="0" name=""/>
        <dsp:cNvSpPr/>
      </dsp:nvSpPr>
      <dsp:spPr>
        <a:xfrm rot="18289469">
          <a:off x="1818797" y="2076952"/>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30080" y="2057270"/>
        <a:ext cx="74871" cy="74871"/>
      </dsp:txXfrm>
    </dsp:sp>
    <dsp:sp modelId="{ACAC88D0-3BC9-47FB-AC6F-72C766D6A2F8}">
      <dsp:nvSpPr>
        <dsp:cNvPr id="0" name=""/>
        <dsp:cNvSpPr/>
      </dsp:nvSpPr>
      <dsp:spPr>
        <a:xfrm>
          <a:off x="2995083" y="945620"/>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Casus 1:</a:t>
          </a:r>
        </a:p>
        <a:p>
          <a:pPr marL="0" lvl="0" indent="0" algn="ctr" defTabSz="444500">
            <a:lnSpc>
              <a:spcPct val="90000"/>
            </a:lnSpc>
            <a:spcBef>
              <a:spcPct val="0"/>
            </a:spcBef>
            <a:spcAft>
              <a:spcPct val="35000"/>
            </a:spcAft>
            <a:buNone/>
          </a:pPr>
          <a:r>
            <a:rPr lang="nl-NL" sz="1000" kern="1200" dirty="0"/>
            <a:t>Haute Couture</a:t>
          </a:r>
          <a:endParaRPr lang="en-GB" sz="1000" kern="1200" dirty="0"/>
        </a:p>
      </dsp:txBody>
      <dsp:txXfrm>
        <a:off x="3026390" y="976927"/>
        <a:ext cx="2075219" cy="1006302"/>
      </dsp:txXfrm>
    </dsp:sp>
    <dsp:sp modelId="{C78B5D10-C89D-4F68-9861-27AC14364FDB}">
      <dsp:nvSpPr>
        <dsp:cNvPr id="0" name=""/>
        <dsp:cNvSpPr/>
      </dsp:nvSpPr>
      <dsp:spPr>
        <a:xfrm rot="19457599">
          <a:off x="5033933" y="1155011"/>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1146438"/>
        <a:ext cx="52654" cy="52654"/>
      </dsp:txXfrm>
    </dsp:sp>
    <dsp:sp modelId="{36A2D5B1-9B3E-494C-A79C-F16D6A91A665}">
      <dsp:nvSpPr>
        <dsp:cNvPr id="0" name=""/>
        <dsp:cNvSpPr/>
      </dsp:nvSpPr>
      <dsp:spPr>
        <a:xfrm>
          <a:off x="5988050" y="330993"/>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2D</a:t>
          </a:r>
        </a:p>
        <a:p>
          <a:pPr marL="0" lvl="0" indent="0" algn="ctr" defTabSz="444500">
            <a:lnSpc>
              <a:spcPct val="90000"/>
            </a:lnSpc>
            <a:spcBef>
              <a:spcPct val="0"/>
            </a:spcBef>
            <a:spcAft>
              <a:spcPct val="35000"/>
            </a:spcAft>
            <a:buNone/>
          </a:pPr>
          <a:br>
            <a:rPr lang="nl-NL" sz="1000" kern="1200" dirty="0"/>
          </a:br>
          <a:r>
            <a:rPr lang="nl-NL" sz="1000" kern="1200" dirty="0"/>
            <a:t>SO: </a:t>
          </a:r>
          <a:r>
            <a:rPr lang="nl-NL" sz="1000" kern="1200" dirty="0" err="1"/>
            <a:t>Mood</a:t>
          </a:r>
          <a:r>
            <a:rPr lang="nl-NL" sz="1000" kern="1200" dirty="0"/>
            <a:t> board</a:t>
          </a:r>
        </a:p>
        <a:p>
          <a:pPr marL="0" lvl="0" indent="0" algn="ctr" defTabSz="444500">
            <a:lnSpc>
              <a:spcPct val="90000"/>
            </a:lnSpc>
            <a:spcBef>
              <a:spcPct val="0"/>
            </a:spcBef>
            <a:spcAft>
              <a:spcPct val="35000"/>
            </a:spcAft>
            <a:buNone/>
          </a:pPr>
          <a:r>
            <a:rPr lang="nl-NL" sz="1000" kern="1200" dirty="0"/>
            <a:t>PW: Modelijn met thema tekenen</a:t>
          </a:r>
        </a:p>
        <a:p>
          <a:pPr marL="0" lvl="0" indent="0" algn="ctr" defTabSz="444500">
            <a:lnSpc>
              <a:spcPct val="90000"/>
            </a:lnSpc>
            <a:spcBef>
              <a:spcPct val="0"/>
            </a:spcBef>
            <a:spcAft>
              <a:spcPct val="35000"/>
            </a:spcAft>
            <a:buNone/>
          </a:pPr>
          <a:endParaRPr lang="en-GB" sz="1000" kern="1200" dirty="0"/>
        </a:p>
      </dsp:txBody>
      <dsp:txXfrm>
        <a:off x="6019357" y="362300"/>
        <a:ext cx="2075219" cy="1006302"/>
      </dsp:txXfrm>
    </dsp:sp>
    <dsp:sp modelId="{DB9E30AE-18F3-4186-8D53-48E85C0BC1D1}">
      <dsp:nvSpPr>
        <dsp:cNvPr id="0" name=""/>
        <dsp:cNvSpPr/>
      </dsp:nvSpPr>
      <dsp:spPr>
        <a:xfrm rot="2142401">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1761065"/>
        <a:ext cx="52654" cy="52654"/>
      </dsp:txXfrm>
    </dsp:sp>
    <dsp:sp modelId="{4DE38CC0-0C24-4D91-9FEB-78B9810C7B76}">
      <dsp:nvSpPr>
        <dsp:cNvPr id="0" name=""/>
        <dsp:cNvSpPr/>
      </dsp:nvSpPr>
      <dsp:spPr>
        <a:xfrm>
          <a:off x="5988050"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3D</a:t>
          </a:r>
        </a:p>
        <a:p>
          <a:pPr marL="0" lvl="0" indent="0" algn="ctr" defTabSz="444500">
            <a:lnSpc>
              <a:spcPct val="90000"/>
            </a:lnSpc>
            <a:spcBef>
              <a:spcPct val="0"/>
            </a:spcBef>
            <a:spcAft>
              <a:spcPct val="35000"/>
            </a:spcAft>
            <a:buNone/>
          </a:pPr>
          <a:endParaRPr lang="nl-NL" sz="1000" kern="1200" dirty="0"/>
        </a:p>
        <a:p>
          <a:pPr marL="0" lvl="0" indent="0" algn="ctr" defTabSz="444500">
            <a:lnSpc>
              <a:spcPct val="90000"/>
            </a:lnSpc>
            <a:spcBef>
              <a:spcPct val="0"/>
            </a:spcBef>
            <a:spcAft>
              <a:spcPct val="35000"/>
            </a:spcAft>
            <a:buNone/>
          </a:pPr>
          <a:r>
            <a:rPr lang="nl-NL" sz="1000" kern="1200" dirty="0"/>
            <a:t>SO: Ontwerp kledingstuk tekenen</a:t>
          </a:r>
        </a:p>
        <a:p>
          <a:pPr marL="0" lvl="0" indent="0" algn="ctr" defTabSz="444500">
            <a:lnSpc>
              <a:spcPct val="90000"/>
            </a:lnSpc>
            <a:spcBef>
              <a:spcPct val="0"/>
            </a:spcBef>
            <a:spcAft>
              <a:spcPct val="35000"/>
            </a:spcAft>
            <a:buNone/>
          </a:pPr>
          <a:r>
            <a:rPr lang="nl-NL" sz="1000" kern="1200" dirty="0"/>
            <a:t>PW: Kledingstuk uitwerken met afvalmateriaal</a:t>
          </a:r>
          <a:endParaRPr lang="en-GB" sz="1000" kern="1200" dirty="0"/>
        </a:p>
      </dsp:txBody>
      <dsp:txXfrm>
        <a:off x="6019357" y="1591555"/>
        <a:ext cx="2075219" cy="1006302"/>
      </dsp:txXfrm>
    </dsp:sp>
    <dsp:sp modelId="{DC559BA4-DDD2-4673-BB15-12E201A19E12}">
      <dsp:nvSpPr>
        <dsp:cNvPr id="0" name=""/>
        <dsp:cNvSpPr/>
      </dsp:nvSpPr>
      <dsp:spPr>
        <a:xfrm rot="3310531">
          <a:off x="1818797" y="3306206"/>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30080" y="3286524"/>
        <a:ext cx="74871" cy="74871"/>
      </dsp:txXfrm>
    </dsp:sp>
    <dsp:sp modelId="{A7F40936-70A9-4981-B800-616F15B391FC}">
      <dsp:nvSpPr>
        <dsp:cNvPr id="0" name=""/>
        <dsp:cNvSpPr/>
      </dsp:nvSpPr>
      <dsp:spPr>
        <a:xfrm>
          <a:off x="2995083"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Casus 2:</a:t>
          </a:r>
        </a:p>
        <a:p>
          <a:pPr marL="0" lvl="0" indent="0" algn="ctr" defTabSz="444500">
            <a:lnSpc>
              <a:spcPct val="90000"/>
            </a:lnSpc>
            <a:spcBef>
              <a:spcPct val="0"/>
            </a:spcBef>
            <a:spcAft>
              <a:spcPct val="35000"/>
            </a:spcAft>
            <a:buNone/>
          </a:pPr>
          <a:r>
            <a:rPr lang="nl-NL" sz="1000" kern="1200" dirty="0"/>
            <a:t>Tas voor Dutch Design Week</a:t>
          </a:r>
        </a:p>
        <a:p>
          <a:pPr marL="0" lvl="0" indent="0" algn="ctr" defTabSz="444500">
            <a:lnSpc>
              <a:spcPct val="90000"/>
            </a:lnSpc>
            <a:spcBef>
              <a:spcPct val="0"/>
            </a:spcBef>
            <a:spcAft>
              <a:spcPct val="35000"/>
            </a:spcAft>
            <a:buNone/>
          </a:pPr>
          <a:endParaRPr lang="en-GB" sz="1000" kern="1200" dirty="0"/>
        </a:p>
      </dsp:txBody>
      <dsp:txXfrm>
        <a:off x="3026390" y="3435436"/>
        <a:ext cx="2075219" cy="1006302"/>
      </dsp:txXfrm>
    </dsp:sp>
    <dsp:sp modelId="{5C129BAF-E21B-4448-A749-C91AA6E390A0}">
      <dsp:nvSpPr>
        <dsp:cNvPr id="0" name=""/>
        <dsp:cNvSpPr/>
      </dsp:nvSpPr>
      <dsp:spPr>
        <a:xfrm rot="19457599">
          <a:off x="5033933" y="3613520"/>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3604946"/>
        <a:ext cx="52654" cy="52654"/>
      </dsp:txXfrm>
    </dsp:sp>
    <dsp:sp modelId="{66980ABA-0F22-4710-833B-047E599CABCE}">
      <dsp:nvSpPr>
        <dsp:cNvPr id="0" name=""/>
        <dsp:cNvSpPr/>
      </dsp:nvSpPr>
      <dsp:spPr>
        <a:xfrm>
          <a:off x="5988050" y="2789502"/>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2D</a:t>
          </a:r>
        </a:p>
        <a:p>
          <a:pPr marL="0" lvl="0" indent="0" algn="ctr" defTabSz="444500">
            <a:lnSpc>
              <a:spcPct val="90000"/>
            </a:lnSpc>
            <a:spcBef>
              <a:spcPct val="0"/>
            </a:spcBef>
            <a:spcAft>
              <a:spcPct val="35000"/>
            </a:spcAft>
            <a:buNone/>
          </a:pPr>
          <a:endParaRPr lang="nl-NL" sz="1000" kern="1200" dirty="0"/>
        </a:p>
        <a:p>
          <a:pPr marL="0" lvl="0" indent="0" algn="ctr" defTabSz="444500">
            <a:lnSpc>
              <a:spcPct val="90000"/>
            </a:lnSpc>
            <a:spcBef>
              <a:spcPct val="0"/>
            </a:spcBef>
            <a:spcAft>
              <a:spcPct val="35000"/>
            </a:spcAft>
            <a:buNone/>
          </a:pPr>
          <a:r>
            <a:rPr lang="nl-NL" sz="1000" kern="1200" dirty="0"/>
            <a:t>SO: Ontwerpposter tas tekenen</a:t>
          </a:r>
        </a:p>
        <a:p>
          <a:pPr marL="0" lvl="0" indent="0" algn="ctr" defTabSz="444500">
            <a:lnSpc>
              <a:spcPct val="90000"/>
            </a:lnSpc>
            <a:spcBef>
              <a:spcPct val="0"/>
            </a:spcBef>
            <a:spcAft>
              <a:spcPct val="35000"/>
            </a:spcAft>
            <a:buNone/>
          </a:pPr>
          <a:r>
            <a:rPr lang="nl-NL" sz="1000" kern="1200" dirty="0"/>
            <a:t>PW: Ontwerpposter maken</a:t>
          </a:r>
        </a:p>
        <a:p>
          <a:pPr marL="0" lvl="0" indent="0" algn="ctr" defTabSz="444500">
            <a:lnSpc>
              <a:spcPct val="90000"/>
            </a:lnSpc>
            <a:spcBef>
              <a:spcPct val="0"/>
            </a:spcBef>
            <a:spcAft>
              <a:spcPct val="35000"/>
            </a:spcAft>
            <a:buNone/>
          </a:pPr>
          <a:endParaRPr lang="en-GB" sz="1000" kern="1200" dirty="0"/>
        </a:p>
      </dsp:txBody>
      <dsp:txXfrm>
        <a:off x="6019357" y="2820809"/>
        <a:ext cx="2075219" cy="1006302"/>
      </dsp:txXfrm>
    </dsp:sp>
    <dsp:sp modelId="{16734B02-4D82-457F-A275-F73735B42F10}">
      <dsp:nvSpPr>
        <dsp:cNvPr id="0" name=""/>
        <dsp:cNvSpPr/>
      </dsp:nvSpPr>
      <dsp:spPr>
        <a:xfrm rot="2142401">
          <a:off x="5033933" y="4228147"/>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34155" y="4219573"/>
        <a:ext cx="52654" cy="52654"/>
      </dsp:txXfrm>
    </dsp:sp>
    <dsp:sp modelId="{BF85EF4C-5EE7-444C-B0F4-3499E2C459A7}">
      <dsp:nvSpPr>
        <dsp:cNvPr id="0" name=""/>
        <dsp:cNvSpPr/>
      </dsp:nvSpPr>
      <dsp:spPr>
        <a:xfrm>
          <a:off x="5988050" y="4018756"/>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3D</a:t>
          </a:r>
        </a:p>
        <a:p>
          <a:pPr marL="0" lvl="0" indent="0" algn="ctr" defTabSz="444500">
            <a:lnSpc>
              <a:spcPct val="90000"/>
            </a:lnSpc>
            <a:spcBef>
              <a:spcPct val="0"/>
            </a:spcBef>
            <a:spcAft>
              <a:spcPct val="35000"/>
            </a:spcAft>
            <a:buNone/>
          </a:pPr>
          <a:endParaRPr lang="nl-NL" sz="1000" kern="1200" dirty="0"/>
        </a:p>
        <a:p>
          <a:pPr marL="0" lvl="0" indent="0" algn="ctr" defTabSz="444500">
            <a:lnSpc>
              <a:spcPct val="90000"/>
            </a:lnSpc>
            <a:spcBef>
              <a:spcPct val="0"/>
            </a:spcBef>
            <a:spcAft>
              <a:spcPct val="35000"/>
            </a:spcAft>
            <a:buNone/>
          </a:pPr>
          <a:r>
            <a:rPr lang="nl-NL" sz="1000" kern="1200" dirty="0"/>
            <a:t>SO: Ontwerpposter tas tekenen</a:t>
          </a:r>
        </a:p>
        <a:p>
          <a:pPr marL="0" lvl="0" indent="0" algn="ctr" defTabSz="444500">
            <a:lnSpc>
              <a:spcPct val="90000"/>
            </a:lnSpc>
            <a:spcBef>
              <a:spcPct val="0"/>
            </a:spcBef>
            <a:spcAft>
              <a:spcPct val="35000"/>
            </a:spcAft>
            <a:buNone/>
          </a:pPr>
          <a:r>
            <a:rPr lang="nl-NL" sz="1000" kern="1200" dirty="0"/>
            <a:t>PW: Prototype tas maken met stof</a:t>
          </a:r>
        </a:p>
        <a:p>
          <a:pPr marL="0" lvl="0" indent="0" algn="ctr" defTabSz="444500">
            <a:lnSpc>
              <a:spcPct val="90000"/>
            </a:lnSpc>
            <a:spcBef>
              <a:spcPct val="0"/>
            </a:spcBef>
            <a:spcAft>
              <a:spcPct val="35000"/>
            </a:spcAft>
            <a:buNone/>
          </a:pPr>
          <a:endParaRPr lang="en-GB" sz="1000" kern="1200" dirty="0"/>
        </a:p>
      </dsp:txBody>
      <dsp:txXfrm>
        <a:off x="6019357" y="4050063"/>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DCD11-268E-4603-930F-B969FF3F5B6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E0446CBC-F0DB-407A-B0DE-8D57E7C5A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4E7F8879-E59E-4126-9836-51D9F5D3BE0F}"/>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5" name="Tijdelijke aanduiding voor voettekst 4">
            <a:extLst>
              <a:ext uri="{FF2B5EF4-FFF2-40B4-BE49-F238E27FC236}">
                <a16:creationId xmlns:a16="http://schemas.microsoft.com/office/drawing/2014/main" id="{7835443C-4341-487F-B0D7-4B45B7BD04B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92FA277-42EA-4584-B1AC-EE1CE04BB705}"/>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50624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4DFA7-CE1C-4821-B43B-C162AD30C1F3}"/>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AB0EF77-24B6-4493-A8DC-6ADFAAFE1A7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0A82B22-F318-4D25-8E68-03199B4A8C1A}"/>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5" name="Tijdelijke aanduiding voor voettekst 4">
            <a:extLst>
              <a:ext uri="{FF2B5EF4-FFF2-40B4-BE49-F238E27FC236}">
                <a16:creationId xmlns:a16="http://schemas.microsoft.com/office/drawing/2014/main" id="{2D4CF0C2-964B-472C-B9C6-7BBDDAFCE09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0403FFCA-85E4-492D-A473-6A69D32200B7}"/>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20340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57F4E55-1707-498D-9931-84488E5992F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65D7361D-FD55-405F-8BB7-FA734521D65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A173A83-4325-4D32-8C54-5EC48861EA1F}"/>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5" name="Tijdelijke aanduiding voor voettekst 4">
            <a:extLst>
              <a:ext uri="{FF2B5EF4-FFF2-40B4-BE49-F238E27FC236}">
                <a16:creationId xmlns:a16="http://schemas.microsoft.com/office/drawing/2014/main" id="{A0D3013C-01B8-4856-9552-5BF6D72C7C5E}"/>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3EFB42F-9402-45EB-B5D3-CC006829AC99}"/>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186512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7D410-6895-4690-A34A-54853A456844}"/>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65459BDB-E936-4D22-9A0C-C804506B75B2}"/>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26E3E54-8CDD-487C-B6A6-8DFBB003A6BB}"/>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5" name="Tijdelijke aanduiding voor voettekst 4">
            <a:extLst>
              <a:ext uri="{FF2B5EF4-FFF2-40B4-BE49-F238E27FC236}">
                <a16:creationId xmlns:a16="http://schemas.microsoft.com/office/drawing/2014/main" id="{0672BAE7-C256-480F-8F02-D77A27CA77C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77CBA0C-AF62-4907-ADCF-CCCA54705963}"/>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95561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B9EEF-CD2D-45DB-A869-A10CEF310D2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261C117D-5E2F-46A5-BC1F-73F7D52E4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AF36351-0D3E-40BE-B16C-5D55F418FBA0}"/>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5" name="Tijdelijke aanduiding voor voettekst 4">
            <a:extLst>
              <a:ext uri="{FF2B5EF4-FFF2-40B4-BE49-F238E27FC236}">
                <a16:creationId xmlns:a16="http://schemas.microsoft.com/office/drawing/2014/main" id="{449D131C-074A-469C-9E2E-380413001E9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D04D99A0-F2AF-4520-981D-C9B906FC6C86}"/>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10384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A3C2A-4179-4025-87F8-AC638BEED223}"/>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03EA2D72-AA07-4039-9A64-B153A527168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D470F703-AAA3-4BE5-999E-59895D7BFFF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2707549D-C932-4E7E-83B6-3A0F6A4F7657}"/>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6" name="Tijdelijke aanduiding voor voettekst 5">
            <a:extLst>
              <a:ext uri="{FF2B5EF4-FFF2-40B4-BE49-F238E27FC236}">
                <a16:creationId xmlns:a16="http://schemas.microsoft.com/office/drawing/2014/main" id="{674E1B89-C473-4568-9BB5-9261F8A74D34}"/>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5388B021-9077-419F-B7BA-4506F088A082}"/>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322324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95834-EC97-4612-900C-79FF7CDF75D2}"/>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ED05468F-3429-4209-B69E-076ABF219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02004EF-FFF2-434E-88D3-A5C9D4B7B96B}"/>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CFA62ECD-2FD4-417D-BC65-BDAE7D308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B008887-E80F-46FC-A9D8-BB7E3C00E85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84244B61-BC70-4F18-9479-0B6B649A8739}"/>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8" name="Tijdelijke aanduiding voor voettekst 7">
            <a:extLst>
              <a:ext uri="{FF2B5EF4-FFF2-40B4-BE49-F238E27FC236}">
                <a16:creationId xmlns:a16="http://schemas.microsoft.com/office/drawing/2014/main" id="{66F4DEE8-30AB-4DE9-8F44-3A472ECCB752}"/>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73400DB9-C506-4916-B588-C547A39D91EE}"/>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365909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0E00B-26DE-4BCD-94B4-459CB777DEFE}"/>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5E12A2C8-3775-4E8D-B84A-3029D1818B8E}"/>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4" name="Tijdelijke aanduiding voor voettekst 3">
            <a:extLst>
              <a:ext uri="{FF2B5EF4-FFF2-40B4-BE49-F238E27FC236}">
                <a16:creationId xmlns:a16="http://schemas.microsoft.com/office/drawing/2014/main" id="{A4FA4BF6-DE94-46CA-8ED2-AB24126D5825}"/>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C824747F-8EAB-4E1B-AD55-FC3ED1A75D3A}"/>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1962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8637672-8E44-4610-9E58-5AEA5743995A}"/>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3" name="Tijdelijke aanduiding voor voettekst 2">
            <a:extLst>
              <a:ext uri="{FF2B5EF4-FFF2-40B4-BE49-F238E27FC236}">
                <a16:creationId xmlns:a16="http://schemas.microsoft.com/office/drawing/2014/main" id="{AEA38A00-01F1-4EEC-BC14-B960E1575C0B}"/>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F24DB8BA-3DFA-4E08-B62F-D899B561692A}"/>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420196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C9F4A-C8F1-4F0A-94C7-373C7FDC12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44213DF0-CF32-427B-B1D0-4A5ABD6412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66F3E70A-4021-4929-91A3-3771FBB0E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312F2EE-A5A8-4A43-BA9B-D6A070439759}"/>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6" name="Tijdelijke aanduiding voor voettekst 5">
            <a:extLst>
              <a:ext uri="{FF2B5EF4-FFF2-40B4-BE49-F238E27FC236}">
                <a16:creationId xmlns:a16="http://schemas.microsoft.com/office/drawing/2014/main" id="{6ED47073-45B8-482A-BB10-C6D0E1FF4F7F}"/>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FC597B77-9E10-4EC9-9C2A-BF4E9FDB9069}"/>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177216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78ECB-9225-40C2-9425-9D2F13D234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4798E644-3AD3-4D86-BABB-8063C85B5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FA58134D-180A-40C5-A071-FDAF978B8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0095883-D51E-4026-8302-B6CD123D761E}"/>
              </a:ext>
            </a:extLst>
          </p:cNvPr>
          <p:cNvSpPr>
            <a:spLocks noGrp="1"/>
          </p:cNvSpPr>
          <p:nvPr>
            <p:ph type="dt" sz="half" idx="10"/>
          </p:nvPr>
        </p:nvSpPr>
        <p:spPr/>
        <p:txBody>
          <a:bodyPr/>
          <a:lstStyle/>
          <a:p>
            <a:fld id="{D75CD18C-D5EE-4305-A210-7F2591242B42}" type="datetimeFigureOut">
              <a:rPr lang="en-GB" smtClean="0"/>
              <a:t>09/02/2022</a:t>
            </a:fld>
            <a:endParaRPr lang="en-GB"/>
          </a:p>
        </p:txBody>
      </p:sp>
      <p:sp>
        <p:nvSpPr>
          <p:cNvPr id="6" name="Tijdelijke aanduiding voor voettekst 5">
            <a:extLst>
              <a:ext uri="{FF2B5EF4-FFF2-40B4-BE49-F238E27FC236}">
                <a16:creationId xmlns:a16="http://schemas.microsoft.com/office/drawing/2014/main" id="{43293767-2887-4A95-A2DB-C0BB6514A88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456E26A9-6730-4D31-ADFF-17ECAB79ED62}"/>
              </a:ext>
            </a:extLst>
          </p:cNvPr>
          <p:cNvSpPr>
            <a:spLocks noGrp="1"/>
          </p:cNvSpPr>
          <p:nvPr>
            <p:ph type="sldNum" sz="quarter" idx="12"/>
          </p:nvPr>
        </p:nvSpPr>
        <p:spPr/>
        <p:txBody>
          <a:bodyPr/>
          <a:lstStyle/>
          <a:p>
            <a:fld id="{8DACF639-A421-4F4A-91C8-E0B5BC8B8302}" type="slidenum">
              <a:rPr lang="en-GB" smtClean="0"/>
              <a:t>‹nr.›</a:t>
            </a:fld>
            <a:endParaRPr lang="en-GB"/>
          </a:p>
        </p:txBody>
      </p:sp>
    </p:spTree>
    <p:extLst>
      <p:ext uri="{BB962C8B-B14F-4D97-AF65-F5344CB8AC3E}">
        <p14:creationId xmlns:p14="http://schemas.microsoft.com/office/powerpoint/2010/main" val="103237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873866-4E3B-4EAC-AD97-38EC04AF4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A379C1A-17F2-4F8D-97CA-F53D6E6A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B0E85B38-1382-43D3-8886-0D7A184F3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CD18C-D5EE-4305-A210-7F2591242B42}" type="datetimeFigureOut">
              <a:rPr lang="en-GB" smtClean="0"/>
              <a:t>09/02/2022</a:t>
            </a:fld>
            <a:endParaRPr lang="en-GB"/>
          </a:p>
        </p:txBody>
      </p:sp>
      <p:sp>
        <p:nvSpPr>
          <p:cNvPr id="5" name="Tijdelijke aanduiding voor voettekst 4">
            <a:extLst>
              <a:ext uri="{FF2B5EF4-FFF2-40B4-BE49-F238E27FC236}">
                <a16:creationId xmlns:a16="http://schemas.microsoft.com/office/drawing/2014/main" id="{39BEA869-5838-41EC-8B1A-86834FC50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10FE74B3-7B4F-46EB-9C4D-21D366C79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CF639-A421-4F4A-91C8-E0B5BC8B8302}" type="slidenum">
              <a:rPr lang="en-GB" smtClean="0"/>
              <a:t>‹nr.›</a:t>
            </a:fld>
            <a:endParaRPr lang="en-GB"/>
          </a:p>
        </p:txBody>
      </p:sp>
    </p:spTree>
    <p:extLst>
      <p:ext uri="{BB962C8B-B14F-4D97-AF65-F5344CB8AC3E}">
        <p14:creationId xmlns:p14="http://schemas.microsoft.com/office/powerpoint/2010/main" val="256193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692FB99-428A-4151-9665-80E56EF03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6216"/>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B306978-A26E-4AC4-9EAA-BD29BD47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20244"/>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837" y="495702"/>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4429" y="660294"/>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8D4D5B7-AC45-4F97-8D8C-292267AC4FAB}"/>
              </a:ext>
            </a:extLst>
          </p:cNvPr>
          <p:cNvSpPr>
            <a:spLocks noGrp="1"/>
          </p:cNvSpPr>
          <p:nvPr>
            <p:ph type="ctrTitle"/>
          </p:nvPr>
        </p:nvSpPr>
        <p:spPr>
          <a:xfrm>
            <a:off x="6789743" y="2530063"/>
            <a:ext cx="4996329" cy="1936752"/>
          </a:xfrm>
        </p:spPr>
        <p:txBody>
          <a:bodyPr>
            <a:normAutofit/>
          </a:bodyPr>
          <a:lstStyle/>
          <a:p>
            <a:r>
              <a:rPr lang="nl-NL">
                <a:solidFill>
                  <a:srgbClr val="FFFFFF"/>
                </a:solidFill>
              </a:rPr>
              <a:t>MODE</a:t>
            </a:r>
            <a:endParaRPr lang="en-GB">
              <a:solidFill>
                <a:srgbClr val="FFFFFF"/>
              </a:solidFill>
            </a:endParaRPr>
          </a:p>
        </p:txBody>
      </p:sp>
      <p:sp>
        <p:nvSpPr>
          <p:cNvPr id="3" name="Ondertitel 2">
            <a:extLst>
              <a:ext uri="{FF2B5EF4-FFF2-40B4-BE49-F238E27FC236}">
                <a16:creationId xmlns:a16="http://schemas.microsoft.com/office/drawing/2014/main" id="{BC6906EB-AE5F-4F2D-A264-2293CD9D08A9}"/>
              </a:ext>
            </a:extLst>
          </p:cNvPr>
          <p:cNvSpPr>
            <a:spLocks noGrp="1"/>
          </p:cNvSpPr>
          <p:nvPr>
            <p:ph type="subTitle" idx="1"/>
          </p:nvPr>
        </p:nvSpPr>
        <p:spPr>
          <a:xfrm>
            <a:off x="6789743" y="4632160"/>
            <a:ext cx="4996328" cy="1068293"/>
          </a:xfrm>
        </p:spPr>
        <p:txBody>
          <a:bodyPr>
            <a:normAutofit/>
          </a:bodyPr>
          <a:lstStyle/>
          <a:p>
            <a:r>
              <a:rPr lang="nl-NL" dirty="0">
                <a:solidFill>
                  <a:srgbClr val="FFFFFF"/>
                </a:solidFill>
              </a:rPr>
              <a:t>Art &amp; Design</a:t>
            </a:r>
          </a:p>
          <a:p>
            <a:r>
              <a:rPr lang="nl-NL" dirty="0">
                <a:solidFill>
                  <a:srgbClr val="FFFFFF"/>
                </a:solidFill>
              </a:rPr>
              <a:t>Vellinga</a:t>
            </a:r>
            <a:endParaRPr lang="en-GB" dirty="0">
              <a:solidFill>
                <a:srgbClr val="FFFFFF"/>
              </a:solidFill>
            </a:endParaRPr>
          </a:p>
        </p:txBody>
      </p:sp>
    </p:spTree>
    <p:extLst>
      <p:ext uri="{BB962C8B-B14F-4D97-AF65-F5344CB8AC3E}">
        <p14:creationId xmlns:p14="http://schemas.microsoft.com/office/powerpoint/2010/main" val="118694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9FCBD-601A-4519-BA7C-09F97505925F}"/>
              </a:ext>
            </a:extLst>
          </p:cNvPr>
          <p:cNvSpPr>
            <a:spLocks noGrp="1"/>
          </p:cNvSpPr>
          <p:nvPr>
            <p:ph type="title"/>
          </p:nvPr>
        </p:nvSpPr>
        <p:spPr/>
        <p:txBody>
          <a:bodyPr/>
          <a:lstStyle/>
          <a:p>
            <a:r>
              <a:rPr lang="nl-NL" dirty="0"/>
              <a:t>Casus 2: uitwerking in 2D</a:t>
            </a:r>
            <a:endParaRPr lang="en-GB" dirty="0"/>
          </a:p>
        </p:txBody>
      </p:sp>
      <p:sp>
        <p:nvSpPr>
          <p:cNvPr id="3" name="Tijdelijke aanduiding voor inhoud 2">
            <a:extLst>
              <a:ext uri="{FF2B5EF4-FFF2-40B4-BE49-F238E27FC236}">
                <a16:creationId xmlns:a16="http://schemas.microsoft.com/office/drawing/2014/main" id="{F20AB551-9FBE-47E9-86C2-65A43652188E}"/>
              </a:ext>
            </a:extLst>
          </p:cNvPr>
          <p:cNvSpPr>
            <a:spLocks noGrp="1"/>
          </p:cNvSpPr>
          <p:nvPr>
            <p:ph idx="1"/>
          </p:nvPr>
        </p:nvSpPr>
        <p:spPr/>
        <p:txBody>
          <a:bodyPr/>
          <a:lstStyle/>
          <a:p>
            <a:r>
              <a:rPr lang="nl-NL" dirty="0"/>
              <a:t>Teken twee schetsen van de tas met grijspotlood. Teken ook een passende achtergrond. Zorg voor een goed grijstonenbalans (</a:t>
            </a:r>
            <a:r>
              <a:rPr lang="nl-NL" dirty="0" err="1"/>
              <a:t>so</a:t>
            </a:r>
            <a:r>
              <a:rPr lang="nl-NL" dirty="0"/>
              <a:t>-cijfer).</a:t>
            </a:r>
          </a:p>
          <a:p>
            <a:r>
              <a:rPr lang="nl-NL" dirty="0"/>
              <a:t>De tas moet een bijzondere extra functie krijgen!</a:t>
            </a:r>
          </a:p>
          <a:p>
            <a:r>
              <a:rPr lang="nl-NL" dirty="0"/>
              <a:t>Maak een ontwerpposter van de tas. Werk deze uit met verf of krijt. Zorg dat je kleurmenging toepast. Teken ook een passende achtergrond (</a:t>
            </a:r>
            <a:r>
              <a:rPr lang="nl-NL" dirty="0" err="1"/>
              <a:t>pw</a:t>
            </a:r>
            <a:r>
              <a:rPr lang="nl-NL" dirty="0"/>
              <a:t>-cijfer).</a:t>
            </a:r>
          </a:p>
          <a:p>
            <a:endParaRPr lang="en-GB" dirty="0"/>
          </a:p>
        </p:txBody>
      </p:sp>
    </p:spTree>
    <p:extLst>
      <p:ext uri="{BB962C8B-B14F-4D97-AF65-F5344CB8AC3E}">
        <p14:creationId xmlns:p14="http://schemas.microsoft.com/office/powerpoint/2010/main" val="414819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9FCBD-601A-4519-BA7C-09F97505925F}"/>
              </a:ext>
            </a:extLst>
          </p:cNvPr>
          <p:cNvSpPr>
            <a:spLocks noGrp="1"/>
          </p:cNvSpPr>
          <p:nvPr>
            <p:ph type="title"/>
          </p:nvPr>
        </p:nvSpPr>
        <p:spPr/>
        <p:txBody>
          <a:bodyPr/>
          <a:lstStyle/>
          <a:p>
            <a:r>
              <a:rPr lang="nl-NL" dirty="0"/>
              <a:t>Casus 2: uitwerking in 3D</a:t>
            </a:r>
            <a:endParaRPr lang="en-GB" dirty="0"/>
          </a:p>
        </p:txBody>
      </p:sp>
      <p:sp>
        <p:nvSpPr>
          <p:cNvPr id="3" name="Tijdelijke aanduiding voor inhoud 2">
            <a:extLst>
              <a:ext uri="{FF2B5EF4-FFF2-40B4-BE49-F238E27FC236}">
                <a16:creationId xmlns:a16="http://schemas.microsoft.com/office/drawing/2014/main" id="{F20AB551-9FBE-47E9-86C2-65A43652188E}"/>
              </a:ext>
            </a:extLst>
          </p:cNvPr>
          <p:cNvSpPr>
            <a:spLocks noGrp="1"/>
          </p:cNvSpPr>
          <p:nvPr>
            <p:ph idx="1"/>
          </p:nvPr>
        </p:nvSpPr>
        <p:spPr/>
        <p:txBody>
          <a:bodyPr/>
          <a:lstStyle/>
          <a:p>
            <a:r>
              <a:rPr lang="nl-NL" dirty="0"/>
              <a:t>Ontwerp en maak een eenvoudige rechthoekige linnen tas.</a:t>
            </a:r>
          </a:p>
          <a:p>
            <a:r>
              <a:rPr lang="nl-NL" dirty="0"/>
              <a:t>Maak een ontwerp van de tas met kleurpotlood (</a:t>
            </a:r>
            <a:r>
              <a:rPr lang="nl-NL" dirty="0" err="1"/>
              <a:t>so</a:t>
            </a:r>
            <a:r>
              <a:rPr lang="nl-NL" dirty="0"/>
              <a:t>-cijfer).</a:t>
            </a:r>
          </a:p>
          <a:p>
            <a:r>
              <a:rPr lang="nl-NL" dirty="0"/>
              <a:t>Verzamel stoffen.</a:t>
            </a:r>
          </a:p>
          <a:p>
            <a:r>
              <a:rPr lang="nl-NL" dirty="0"/>
              <a:t>Bekijk eerst de instructievideo’s en maak minimaal 3 mini-proefjes.</a:t>
            </a:r>
          </a:p>
          <a:p>
            <a:r>
              <a:rPr lang="nl-NL" dirty="0"/>
              <a:t>Maak een prototype van de tas. Dit doe je met stof, naald en draad (</a:t>
            </a:r>
            <a:r>
              <a:rPr lang="nl-NL" dirty="0" err="1"/>
              <a:t>pw</a:t>
            </a:r>
            <a:r>
              <a:rPr lang="nl-NL" dirty="0"/>
              <a:t>-cijfer).</a:t>
            </a:r>
            <a:endParaRPr lang="en-GB" dirty="0"/>
          </a:p>
        </p:txBody>
      </p:sp>
    </p:spTree>
    <p:extLst>
      <p:ext uri="{BB962C8B-B14F-4D97-AF65-F5344CB8AC3E}">
        <p14:creationId xmlns:p14="http://schemas.microsoft.com/office/powerpoint/2010/main" val="82828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2EDC2BE-CC17-4762-AC89-86EE869470EC}"/>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30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2EDC2BE-CC17-4762-AC89-86EE869470EC}"/>
              </a:ext>
            </a:extLst>
          </p:cNvPr>
          <p:cNvGraphicFramePr/>
          <p:nvPr>
            <p:extLst>
              <p:ext uri="{D42A27DB-BD31-4B8C-83A1-F6EECF244321}">
                <p14:modId xmlns:p14="http://schemas.microsoft.com/office/powerpoint/2010/main" val="63838418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09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234AFEA-EE77-4458-9F62-E339AD53884F}"/>
              </a:ext>
            </a:extLst>
          </p:cNvPr>
          <p:cNvSpPr>
            <a:spLocks noGrp="1"/>
          </p:cNvSpPr>
          <p:nvPr>
            <p:ph type="title"/>
          </p:nvPr>
        </p:nvSpPr>
        <p:spPr>
          <a:xfrm>
            <a:off x="640079" y="4526280"/>
            <a:ext cx="7410681" cy="1737360"/>
          </a:xfrm>
        </p:spPr>
        <p:txBody>
          <a:bodyPr>
            <a:normAutofit/>
          </a:bodyPr>
          <a:lstStyle/>
          <a:p>
            <a:r>
              <a:rPr lang="nl-NL" sz="4800"/>
              <a:t>Casus 1 </a:t>
            </a:r>
            <a:r>
              <a:rPr lang="nl-NL" sz="4800" i="1"/>
              <a:t>Haute Couture</a:t>
            </a:r>
            <a:endParaRPr lang="en-GB" sz="4800" i="1"/>
          </a:p>
        </p:txBody>
      </p:sp>
      <p:sp>
        <p:nvSpPr>
          <p:cNvPr id="3" name="Tijdelijke aanduiding voor inhoud 2">
            <a:extLst>
              <a:ext uri="{FF2B5EF4-FFF2-40B4-BE49-F238E27FC236}">
                <a16:creationId xmlns:a16="http://schemas.microsoft.com/office/drawing/2014/main" id="{27EBD28A-219E-40A0-949A-8641966E055F}"/>
              </a:ext>
            </a:extLst>
          </p:cNvPr>
          <p:cNvSpPr>
            <a:spLocks noGrp="1"/>
          </p:cNvSpPr>
          <p:nvPr>
            <p:ph idx="1"/>
          </p:nvPr>
        </p:nvSpPr>
        <p:spPr>
          <a:xfrm>
            <a:off x="640080" y="595293"/>
            <a:ext cx="5676637" cy="3463951"/>
          </a:xfrm>
        </p:spPr>
        <p:txBody>
          <a:bodyPr anchor="ctr">
            <a:normAutofit/>
          </a:bodyPr>
          <a:lstStyle/>
          <a:p>
            <a:pPr marL="0" indent="0">
              <a:buNone/>
            </a:pPr>
            <a:r>
              <a:rPr lang="nl-NL" sz="2400" dirty="0"/>
              <a:t>Het Franse modehuis Chanel heeft jou gevraagd om een nieuwe kledinglijn te ontwerpen. Chanel wilt graag een opvallende kledinglijn om veel aandacht te krijgen. De outfits moeten dus bijzonder van vorm zijn en goed opvallen.</a:t>
            </a:r>
            <a:endParaRPr lang="en-GB" sz="2400" dirty="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23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9FCBD-601A-4519-BA7C-09F97505925F}"/>
              </a:ext>
            </a:extLst>
          </p:cNvPr>
          <p:cNvSpPr>
            <a:spLocks noGrp="1"/>
          </p:cNvSpPr>
          <p:nvPr>
            <p:ph type="title"/>
          </p:nvPr>
        </p:nvSpPr>
        <p:spPr/>
        <p:txBody>
          <a:bodyPr/>
          <a:lstStyle/>
          <a:p>
            <a:r>
              <a:rPr lang="nl-NL" dirty="0"/>
              <a:t>Casus 1: uitwerking in 2D</a:t>
            </a:r>
            <a:endParaRPr lang="en-GB" dirty="0"/>
          </a:p>
        </p:txBody>
      </p:sp>
      <p:sp>
        <p:nvSpPr>
          <p:cNvPr id="3" name="Tijdelijke aanduiding voor inhoud 2">
            <a:extLst>
              <a:ext uri="{FF2B5EF4-FFF2-40B4-BE49-F238E27FC236}">
                <a16:creationId xmlns:a16="http://schemas.microsoft.com/office/drawing/2014/main" id="{F20AB551-9FBE-47E9-86C2-65A43652188E}"/>
              </a:ext>
            </a:extLst>
          </p:cNvPr>
          <p:cNvSpPr>
            <a:spLocks noGrp="1"/>
          </p:cNvSpPr>
          <p:nvPr>
            <p:ph idx="1"/>
          </p:nvPr>
        </p:nvSpPr>
        <p:spPr/>
        <p:txBody>
          <a:bodyPr/>
          <a:lstStyle/>
          <a:p>
            <a:r>
              <a:rPr lang="nl-NL" dirty="0"/>
              <a:t>Kies een thema (bijv. </a:t>
            </a:r>
            <a:r>
              <a:rPr lang="nl-NL" i="1" dirty="0"/>
              <a:t>jungle, herfst, Afrika</a:t>
            </a:r>
            <a:r>
              <a:rPr lang="nl-NL" dirty="0"/>
              <a:t>, etc.)</a:t>
            </a:r>
          </a:p>
          <a:p>
            <a:r>
              <a:rPr lang="nl-NL" dirty="0"/>
              <a:t>Maak een ‘</a:t>
            </a:r>
            <a:r>
              <a:rPr lang="nl-NL" dirty="0" err="1"/>
              <a:t>mood</a:t>
            </a:r>
            <a:r>
              <a:rPr lang="nl-NL" dirty="0"/>
              <a:t> board’ (</a:t>
            </a:r>
            <a:r>
              <a:rPr lang="nl-NL" dirty="0" err="1"/>
              <a:t>so</a:t>
            </a:r>
            <a:r>
              <a:rPr lang="nl-NL" dirty="0"/>
              <a:t>-cijfer)</a:t>
            </a:r>
          </a:p>
          <a:p>
            <a:r>
              <a:rPr lang="nl-NL" dirty="0"/>
              <a:t>Teken de modelijn waarin duidelijk het thema terug te zien is. Maak gebruik van de sjablonen. Teken minimaal 4 outfits. Inkleuren met kleurpotlood of aquarelpotlood. </a:t>
            </a:r>
            <a:endParaRPr lang="en-GB" dirty="0"/>
          </a:p>
        </p:txBody>
      </p:sp>
    </p:spTree>
    <p:extLst>
      <p:ext uri="{BB962C8B-B14F-4D97-AF65-F5344CB8AC3E}">
        <p14:creationId xmlns:p14="http://schemas.microsoft.com/office/powerpoint/2010/main" val="388098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59278-5B57-4DEE-95A3-79D81BBC828A}"/>
              </a:ext>
            </a:extLst>
          </p:cNvPr>
          <p:cNvSpPr>
            <a:spLocks noGrp="1"/>
          </p:cNvSpPr>
          <p:nvPr>
            <p:ph type="title"/>
          </p:nvPr>
        </p:nvSpPr>
        <p:spPr>
          <a:xfrm>
            <a:off x="648929" y="629266"/>
            <a:ext cx="3651467" cy="1676603"/>
          </a:xfrm>
        </p:spPr>
        <p:txBody>
          <a:bodyPr>
            <a:normAutofit/>
          </a:bodyPr>
          <a:lstStyle/>
          <a:p>
            <a:pPr algn="ctr"/>
            <a:r>
              <a:rPr lang="nl-NL" dirty="0" err="1"/>
              <a:t>Mood</a:t>
            </a:r>
            <a:r>
              <a:rPr lang="nl-NL" dirty="0"/>
              <a:t> Board</a:t>
            </a:r>
            <a:br>
              <a:rPr lang="nl-NL" dirty="0"/>
            </a:br>
            <a:r>
              <a:rPr lang="nl-NL" sz="1800" dirty="0"/>
              <a:t>Sfeercollage</a:t>
            </a:r>
            <a:endParaRPr lang="en-GB" sz="1800" dirty="0"/>
          </a:p>
        </p:txBody>
      </p:sp>
      <p:sp>
        <p:nvSpPr>
          <p:cNvPr id="28" name="Content Placeholder 9">
            <a:extLst>
              <a:ext uri="{FF2B5EF4-FFF2-40B4-BE49-F238E27FC236}">
                <a16:creationId xmlns:a16="http://schemas.microsoft.com/office/drawing/2014/main" id="{ED1600B7-627C-4C09-8131-DE1F98517DE6}"/>
              </a:ext>
            </a:extLst>
          </p:cNvPr>
          <p:cNvSpPr>
            <a:spLocks noGrp="1"/>
          </p:cNvSpPr>
          <p:nvPr>
            <p:ph idx="1"/>
          </p:nvPr>
        </p:nvSpPr>
        <p:spPr>
          <a:xfrm>
            <a:off x="648931" y="2438400"/>
            <a:ext cx="3651466" cy="3785419"/>
          </a:xfrm>
        </p:spPr>
        <p:txBody>
          <a:bodyPr>
            <a:normAutofit/>
          </a:bodyPr>
          <a:lstStyle/>
          <a:p>
            <a:r>
              <a:rPr lang="en-US" sz="1800" dirty="0" err="1"/>
              <a:t>Maak</a:t>
            </a:r>
            <a:r>
              <a:rPr lang="en-US" sz="1800" dirty="0"/>
              <a:t> </a:t>
            </a:r>
            <a:r>
              <a:rPr lang="en-US" sz="1800" dirty="0" err="1"/>
              <a:t>een</a:t>
            </a:r>
            <a:r>
              <a:rPr lang="en-US" sz="1800" dirty="0"/>
              <a:t> collage van </a:t>
            </a:r>
            <a:r>
              <a:rPr lang="en-US" sz="1800" dirty="0" err="1"/>
              <a:t>afbeeldingen</a:t>
            </a:r>
            <a:r>
              <a:rPr lang="en-US" sz="1800" dirty="0"/>
              <a:t> van internet of </a:t>
            </a:r>
            <a:r>
              <a:rPr lang="en-US" sz="1800" dirty="0" err="1"/>
              <a:t>uit</a:t>
            </a:r>
            <a:r>
              <a:rPr lang="en-US" sz="1800" dirty="0"/>
              <a:t> </a:t>
            </a:r>
            <a:r>
              <a:rPr lang="en-US" sz="1800" dirty="0" err="1"/>
              <a:t>tijdschriften</a:t>
            </a:r>
            <a:endParaRPr lang="en-US" sz="1800" dirty="0"/>
          </a:p>
          <a:p>
            <a:r>
              <a:rPr lang="en-US" sz="1800" dirty="0"/>
              <a:t>Je </a:t>
            </a:r>
            <a:r>
              <a:rPr lang="en-US" sz="1800" dirty="0" err="1"/>
              <a:t>moet</a:t>
            </a:r>
            <a:r>
              <a:rPr lang="en-US" sz="1800" dirty="0"/>
              <a:t> </a:t>
            </a:r>
            <a:r>
              <a:rPr lang="en-US" sz="1800" dirty="0" err="1"/>
              <a:t>bij</a:t>
            </a:r>
            <a:r>
              <a:rPr lang="en-US" sz="1800" dirty="0"/>
              <a:t> </a:t>
            </a:r>
            <a:r>
              <a:rPr lang="en-US" sz="1800" dirty="0" err="1"/>
              <a:t>elke</a:t>
            </a:r>
            <a:r>
              <a:rPr lang="en-US" sz="1800" dirty="0"/>
              <a:t> </a:t>
            </a:r>
            <a:r>
              <a:rPr lang="en-US" sz="1800" dirty="0" err="1"/>
              <a:t>afbeelding</a:t>
            </a:r>
            <a:r>
              <a:rPr lang="en-US" sz="1800" dirty="0"/>
              <a:t> </a:t>
            </a:r>
            <a:r>
              <a:rPr lang="en-US" sz="1800" dirty="0" err="1"/>
              <a:t>kunnen</a:t>
            </a:r>
            <a:r>
              <a:rPr lang="en-US" sz="1800" dirty="0"/>
              <a:t> </a:t>
            </a:r>
            <a:r>
              <a:rPr lang="en-US" sz="1800" dirty="0" err="1"/>
              <a:t>uitleggen</a:t>
            </a:r>
            <a:r>
              <a:rPr lang="en-US" sz="1800" dirty="0"/>
              <a:t> </a:t>
            </a:r>
            <a:r>
              <a:rPr lang="en-US" sz="1800" dirty="0" err="1"/>
              <a:t>waarom</a:t>
            </a:r>
            <a:r>
              <a:rPr lang="en-US" sz="1800" dirty="0"/>
              <a:t> je </a:t>
            </a:r>
            <a:r>
              <a:rPr lang="en-US" sz="1800" dirty="0" err="1"/>
              <a:t>ervoor</a:t>
            </a:r>
            <a:r>
              <a:rPr lang="en-US" sz="1800" dirty="0"/>
              <a:t> </a:t>
            </a:r>
            <a:r>
              <a:rPr lang="en-US" sz="1800" dirty="0" err="1"/>
              <a:t>hebt</a:t>
            </a:r>
            <a:r>
              <a:rPr lang="en-US" sz="1800" dirty="0"/>
              <a:t> </a:t>
            </a:r>
            <a:r>
              <a:rPr lang="en-US" sz="1800" dirty="0" err="1"/>
              <a:t>gekozen</a:t>
            </a:r>
            <a:endParaRPr lang="en-US" sz="1800" dirty="0"/>
          </a:p>
          <a:p>
            <a:r>
              <a:rPr lang="en-US" sz="1800" dirty="0" err="1"/>
              <a:t>Zorg</a:t>
            </a:r>
            <a:r>
              <a:rPr lang="en-US" sz="1800" dirty="0"/>
              <a:t> </a:t>
            </a:r>
            <a:r>
              <a:rPr lang="en-US" sz="1800" dirty="0" err="1"/>
              <a:t>dat</a:t>
            </a:r>
            <a:r>
              <a:rPr lang="en-US" sz="1800" dirty="0"/>
              <a:t> men in </a:t>
            </a:r>
            <a:r>
              <a:rPr lang="en-US" sz="1800" dirty="0" err="1"/>
              <a:t>één</a:t>
            </a:r>
            <a:r>
              <a:rPr lang="en-US" sz="1800" dirty="0"/>
              <a:t> </a:t>
            </a:r>
            <a:r>
              <a:rPr lang="en-US" sz="1800" dirty="0" err="1"/>
              <a:t>oogopslag</a:t>
            </a:r>
            <a:r>
              <a:rPr lang="en-US" sz="1800" dirty="0"/>
              <a:t> </a:t>
            </a:r>
            <a:r>
              <a:rPr lang="en-US" sz="1800" dirty="0" err="1"/>
              <a:t>kan</a:t>
            </a:r>
            <a:r>
              <a:rPr lang="en-US" sz="1800" dirty="0"/>
              <a:t> </a:t>
            </a:r>
            <a:r>
              <a:rPr lang="en-US" sz="1800" dirty="0" err="1"/>
              <a:t>zien</a:t>
            </a:r>
            <a:r>
              <a:rPr lang="en-US" sz="1800" dirty="0"/>
              <a:t> wat </a:t>
            </a:r>
            <a:r>
              <a:rPr lang="en-US" sz="1800" dirty="0" err="1"/>
              <a:t>jouw</a:t>
            </a:r>
            <a:r>
              <a:rPr lang="en-US" sz="1800" dirty="0"/>
              <a:t> </a:t>
            </a:r>
            <a:r>
              <a:rPr lang="en-US" sz="1800" dirty="0" err="1"/>
              <a:t>thema</a:t>
            </a:r>
            <a:r>
              <a:rPr lang="en-US" sz="1800" dirty="0"/>
              <a:t> is</a:t>
            </a:r>
          </a:p>
        </p:txBody>
      </p:sp>
      <p:pic>
        <p:nvPicPr>
          <p:cNvPr id="29" name="Tijdelijke aanduiding voor inhoud 4">
            <a:extLst>
              <a:ext uri="{FF2B5EF4-FFF2-40B4-BE49-F238E27FC236}">
                <a16:creationId xmlns:a16="http://schemas.microsoft.com/office/drawing/2014/main" id="{C7C9D8DA-2432-4F61-863A-25399C1A4EF1}"/>
              </a:ext>
            </a:extLst>
          </p:cNvPr>
          <p:cNvPicPr>
            <a:picLocks noChangeAspect="1"/>
          </p:cNvPicPr>
          <p:nvPr/>
        </p:nvPicPr>
        <p:blipFill rotWithShape="1">
          <a:blip r:embed="rId2">
            <a:extLst>
              <a:ext uri="{28A0092B-C50C-407E-A947-70E740481C1C}">
                <a14:useLocalDpi xmlns:a14="http://schemas.microsoft.com/office/drawing/2010/main" val="0"/>
              </a:ext>
            </a:extLst>
          </a:blip>
          <a:srcRect t="16465" r="-1" b="13392"/>
          <a:stretch/>
        </p:blipFill>
        <p:spPr>
          <a:xfrm>
            <a:off x="4639056" y="10"/>
            <a:ext cx="7552944" cy="6857990"/>
          </a:xfrm>
          <a:prstGeom prst="rect">
            <a:avLst/>
          </a:prstGeom>
          <a:effectLst/>
        </p:spPr>
      </p:pic>
    </p:spTree>
    <p:extLst>
      <p:ext uri="{BB962C8B-B14F-4D97-AF65-F5344CB8AC3E}">
        <p14:creationId xmlns:p14="http://schemas.microsoft.com/office/powerpoint/2010/main" val="38346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9FCBD-601A-4519-BA7C-09F97505925F}"/>
              </a:ext>
            </a:extLst>
          </p:cNvPr>
          <p:cNvSpPr>
            <a:spLocks noGrp="1"/>
          </p:cNvSpPr>
          <p:nvPr>
            <p:ph type="title"/>
          </p:nvPr>
        </p:nvSpPr>
        <p:spPr/>
        <p:txBody>
          <a:bodyPr/>
          <a:lstStyle/>
          <a:p>
            <a:r>
              <a:rPr lang="nl-NL" dirty="0"/>
              <a:t>Casus 1: uitwerking in 3D</a:t>
            </a:r>
            <a:endParaRPr lang="en-GB" dirty="0"/>
          </a:p>
        </p:txBody>
      </p:sp>
      <p:sp>
        <p:nvSpPr>
          <p:cNvPr id="3" name="Tijdelijke aanduiding voor inhoud 2">
            <a:extLst>
              <a:ext uri="{FF2B5EF4-FFF2-40B4-BE49-F238E27FC236}">
                <a16:creationId xmlns:a16="http://schemas.microsoft.com/office/drawing/2014/main" id="{F20AB551-9FBE-47E9-86C2-65A43652188E}"/>
              </a:ext>
            </a:extLst>
          </p:cNvPr>
          <p:cNvSpPr>
            <a:spLocks noGrp="1"/>
          </p:cNvSpPr>
          <p:nvPr>
            <p:ph idx="1"/>
          </p:nvPr>
        </p:nvSpPr>
        <p:spPr/>
        <p:txBody>
          <a:bodyPr/>
          <a:lstStyle/>
          <a:p>
            <a:r>
              <a:rPr lang="nl-NL" dirty="0"/>
              <a:t>Ontwerp en maak een kledingstuk van afvalmateriaal (</a:t>
            </a:r>
            <a:r>
              <a:rPr lang="nl-NL" dirty="0" err="1"/>
              <a:t>trash</a:t>
            </a:r>
            <a:r>
              <a:rPr lang="nl-NL" dirty="0"/>
              <a:t> fashion).</a:t>
            </a:r>
          </a:p>
          <a:p>
            <a:r>
              <a:rPr lang="nl-NL" dirty="0"/>
              <a:t>Maak één schets van het kledingstuk wat je wilt maken. Gebruik daarbij sjablonen. Kleur deze in met kleurpotlood (</a:t>
            </a:r>
            <a:r>
              <a:rPr lang="nl-NL" dirty="0" err="1"/>
              <a:t>so</a:t>
            </a:r>
            <a:r>
              <a:rPr lang="nl-NL" dirty="0"/>
              <a:t>-cijfer). Gebruik één soort materiaal en maak gebruik van herhaling zoals in de voorbeelden.</a:t>
            </a:r>
          </a:p>
          <a:p>
            <a:r>
              <a:rPr lang="nl-NL" dirty="0"/>
              <a:t>Verzamel afvalmateriaal. Houdt dit zelf bij in je opbergdoos.</a:t>
            </a:r>
          </a:p>
          <a:p>
            <a:r>
              <a:rPr lang="nl-NL" dirty="0"/>
              <a:t>Maak het ontwerp individueel of samen met een klasgenoot (</a:t>
            </a:r>
            <a:r>
              <a:rPr lang="nl-NL" dirty="0" err="1"/>
              <a:t>pw</a:t>
            </a:r>
            <a:r>
              <a:rPr lang="nl-NL" dirty="0"/>
              <a:t>-cijfer).</a:t>
            </a:r>
            <a:endParaRPr lang="en-GB" dirty="0"/>
          </a:p>
        </p:txBody>
      </p:sp>
    </p:spTree>
    <p:extLst>
      <p:ext uri="{BB962C8B-B14F-4D97-AF65-F5344CB8AC3E}">
        <p14:creationId xmlns:p14="http://schemas.microsoft.com/office/powerpoint/2010/main" val="160100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descr="a4f60d54bbe193a39b87011da3815803.jpg">
            <a:extLst>
              <a:ext uri="{FF2B5EF4-FFF2-40B4-BE49-F238E27FC236}">
                <a16:creationId xmlns:a16="http://schemas.microsoft.com/office/drawing/2014/main" id="{C1A2CD7F-1143-4A39-B5F6-EEBEA26ED483}"/>
              </a:ext>
            </a:extLst>
          </p:cNvPr>
          <p:cNvPicPr>
            <a:picLocks noChangeAspect="1"/>
          </p:cNvPicPr>
          <p:nvPr/>
        </p:nvPicPr>
        <p:blipFill rotWithShape="1">
          <a:blip r:embed="rId2">
            <a:extLst>
              <a:ext uri="{28A0092B-C50C-407E-A947-70E740481C1C}">
                <a14:useLocalDpi xmlns:a14="http://schemas.microsoft.com/office/drawing/2010/main" val="0"/>
              </a:ext>
            </a:extLst>
          </a:blip>
          <a:srcRect r="8946" b="-2"/>
          <a:stretch/>
        </p:blipFill>
        <p:spPr>
          <a:xfrm>
            <a:off x="321733" y="321732"/>
            <a:ext cx="3777025" cy="6214533"/>
          </a:xfrm>
          <a:prstGeom prst="rect">
            <a:avLst/>
          </a:prstGeom>
        </p:spPr>
      </p:pic>
      <p:pic>
        <p:nvPicPr>
          <p:cNvPr id="4" name="Picture 1" descr="b270922574e9f993fe4f88bc93e79a40.jpg">
            <a:extLst>
              <a:ext uri="{FF2B5EF4-FFF2-40B4-BE49-F238E27FC236}">
                <a16:creationId xmlns:a16="http://schemas.microsoft.com/office/drawing/2014/main" id="{8F9FB6FC-160F-4BE0-9A9B-F207A540355E}"/>
              </a:ext>
            </a:extLst>
          </p:cNvPr>
          <p:cNvPicPr>
            <a:picLocks noChangeAspect="1"/>
          </p:cNvPicPr>
          <p:nvPr/>
        </p:nvPicPr>
        <p:blipFill rotWithShape="1">
          <a:blip r:embed="rId3">
            <a:extLst>
              <a:ext uri="{28A0092B-C50C-407E-A947-70E740481C1C}">
                <a14:useLocalDpi xmlns:a14="http://schemas.microsoft.com/office/drawing/2010/main" val="0"/>
              </a:ext>
            </a:extLst>
          </a:blip>
          <a:srcRect l="5418" r="2422" b="-2"/>
          <a:stretch/>
        </p:blipFill>
        <p:spPr>
          <a:xfrm>
            <a:off x="4184538" y="321732"/>
            <a:ext cx="3822924" cy="6214533"/>
          </a:xfrm>
          <a:prstGeom prst="rect">
            <a:avLst/>
          </a:prstGeom>
        </p:spPr>
      </p:pic>
      <p:pic>
        <p:nvPicPr>
          <p:cNvPr id="2" name="Picture 1" descr="a44b4ad0f350f47e4135f6230f3ffe6e.jpg"/>
          <p:cNvPicPr>
            <a:picLocks noChangeAspect="1"/>
          </p:cNvPicPr>
          <p:nvPr/>
        </p:nvPicPr>
        <p:blipFill rotWithShape="1">
          <a:blip r:embed="rId4">
            <a:extLst>
              <a:ext uri="{28A0092B-C50C-407E-A947-70E740481C1C}">
                <a14:useLocalDpi xmlns:a14="http://schemas.microsoft.com/office/drawing/2010/main" val="0"/>
              </a:ext>
            </a:extLst>
          </a:blip>
          <a:srcRect l="1759" r="6710" b="-2"/>
          <a:stretch/>
        </p:blipFill>
        <p:spPr>
          <a:xfrm>
            <a:off x="8087672" y="321732"/>
            <a:ext cx="3782595" cy="6214533"/>
          </a:xfrm>
          <a:prstGeom prst="rect">
            <a:avLst/>
          </a:prstGeom>
        </p:spPr>
      </p:pic>
    </p:spTree>
    <p:extLst>
      <p:ext uri="{BB962C8B-B14F-4D97-AF65-F5344CB8AC3E}">
        <p14:creationId xmlns:p14="http://schemas.microsoft.com/office/powerpoint/2010/main" val="249137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1DBF5D6-D0E2-4E90-9B54-9DB8AF25CFC6}"/>
              </a:ext>
            </a:extLst>
          </p:cNvPr>
          <p:cNvPicPr>
            <a:picLocks noChangeAspect="1"/>
          </p:cNvPicPr>
          <p:nvPr/>
        </p:nvPicPr>
        <p:blipFill rotWithShape="1">
          <a:blip r:embed="rId2">
            <a:extLst>
              <a:ext uri="{28A0092B-C50C-407E-A947-70E740481C1C}">
                <a14:useLocalDpi xmlns:a14="http://schemas.microsoft.com/office/drawing/2010/main" val="0"/>
              </a:ext>
            </a:extLst>
          </a:blip>
          <a:srcRect t="2542" r="-2" b="380"/>
          <a:stretch/>
        </p:blipFill>
        <p:spPr>
          <a:xfrm>
            <a:off x="321733" y="321732"/>
            <a:ext cx="3777025" cy="6214533"/>
          </a:xfrm>
          <a:prstGeom prst="rect">
            <a:avLst/>
          </a:prstGeom>
        </p:spPr>
      </p:pic>
      <p:pic>
        <p:nvPicPr>
          <p:cNvPr id="3" name="Afbeelding 2">
            <a:extLst>
              <a:ext uri="{FF2B5EF4-FFF2-40B4-BE49-F238E27FC236}">
                <a16:creationId xmlns:a16="http://schemas.microsoft.com/office/drawing/2014/main" id="{E976E819-253E-4E9C-A4E7-0EAEF991E341}"/>
              </a:ext>
            </a:extLst>
          </p:cNvPr>
          <p:cNvPicPr>
            <a:picLocks noChangeAspect="1"/>
          </p:cNvPicPr>
          <p:nvPr/>
        </p:nvPicPr>
        <p:blipFill rotWithShape="1">
          <a:blip r:embed="rId3">
            <a:extLst>
              <a:ext uri="{28A0092B-C50C-407E-A947-70E740481C1C}">
                <a14:useLocalDpi xmlns:a14="http://schemas.microsoft.com/office/drawing/2010/main" val="0"/>
              </a:ext>
            </a:extLst>
          </a:blip>
          <a:srcRect r="8863" b="-2"/>
          <a:stretch/>
        </p:blipFill>
        <p:spPr>
          <a:xfrm>
            <a:off x="4184538" y="321732"/>
            <a:ext cx="3822924" cy="6214533"/>
          </a:xfrm>
          <a:prstGeom prst="rect">
            <a:avLst/>
          </a:prstGeom>
        </p:spPr>
      </p:pic>
      <p:pic>
        <p:nvPicPr>
          <p:cNvPr id="4" name="Picture 1" descr="f8373c2c8dcfe152b6af871debfd8861.jpg">
            <a:extLst>
              <a:ext uri="{FF2B5EF4-FFF2-40B4-BE49-F238E27FC236}">
                <a16:creationId xmlns:a16="http://schemas.microsoft.com/office/drawing/2014/main" id="{55AFE766-B192-4A80-A060-4E0338C96FAB}"/>
              </a:ext>
            </a:extLst>
          </p:cNvPr>
          <p:cNvPicPr>
            <a:picLocks noChangeAspect="1"/>
          </p:cNvPicPr>
          <p:nvPr/>
        </p:nvPicPr>
        <p:blipFill rotWithShape="1">
          <a:blip r:embed="rId4">
            <a:extLst>
              <a:ext uri="{28A0092B-C50C-407E-A947-70E740481C1C}">
                <a14:useLocalDpi xmlns:a14="http://schemas.microsoft.com/office/drawing/2010/main" val="0"/>
              </a:ext>
            </a:extLst>
          </a:blip>
          <a:srcRect l="9018" r="472" b="-2"/>
          <a:stretch/>
        </p:blipFill>
        <p:spPr>
          <a:xfrm>
            <a:off x="8087672" y="321732"/>
            <a:ext cx="3782595" cy="6214533"/>
          </a:xfrm>
          <a:prstGeom prst="rect">
            <a:avLst/>
          </a:prstGeom>
        </p:spPr>
      </p:pic>
    </p:spTree>
    <p:extLst>
      <p:ext uri="{BB962C8B-B14F-4D97-AF65-F5344CB8AC3E}">
        <p14:creationId xmlns:p14="http://schemas.microsoft.com/office/powerpoint/2010/main" val="137963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6D9255E-1EED-45C2-9657-71638A95AA8F}"/>
              </a:ext>
            </a:extLst>
          </p:cNvPr>
          <p:cNvSpPr>
            <a:spLocks noGrp="1"/>
          </p:cNvSpPr>
          <p:nvPr>
            <p:ph type="title"/>
          </p:nvPr>
        </p:nvSpPr>
        <p:spPr>
          <a:xfrm>
            <a:off x="640079" y="4526280"/>
            <a:ext cx="7410681" cy="1737360"/>
          </a:xfrm>
        </p:spPr>
        <p:txBody>
          <a:bodyPr>
            <a:normAutofit/>
          </a:bodyPr>
          <a:lstStyle/>
          <a:p>
            <a:r>
              <a:rPr lang="nl-NL" sz="4800"/>
              <a:t>Casus 2: tas voor Dutch Design Week</a:t>
            </a:r>
            <a:endParaRPr lang="en-GB" sz="4800"/>
          </a:p>
        </p:txBody>
      </p:sp>
      <p:sp>
        <p:nvSpPr>
          <p:cNvPr id="3" name="Tijdelijke aanduiding voor inhoud 2">
            <a:extLst>
              <a:ext uri="{FF2B5EF4-FFF2-40B4-BE49-F238E27FC236}">
                <a16:creationId xmlns:a16="http://schemas.microsoft.com/office/drawing/2014/main" id="{4F985D10-7839-4AD0-979F-9143DC9840B2}"/>
              </a:ext>
            </a:extLst>
          </p:cNvPr>
          <p:cNvSpPr>
            <a:spLocks noGrp="1"/>
          </p:cNvSpPr>
          <p:nvPr>
            <p:ph idx="1"/>
          </p:nvPr>
        </p:nvSpPr>
        <p:spPr>
          <a:xfrm>
            <a:off x="640080" y="595293"/>
            <a:ext cx="5676637" cy="3463951"/>
          </a:xfrm>
        </p:spPr>
        <p:txBody>
          <a:bodyPr anchor="ctr">
            <a:normAutofit/>
          </a:bodyPr>
          <a:lstStyle/>
          <a:p>
            <a:pPr marL="0" indent="0">
              <a:buNone/>
            </a:pPr>
            <a:r>
              <a:rPr lang="nl-NL" sz="2400" dirty="0"/>
              <a:t>De organisatie van de Dutch Design Week in Eindhoven heeft jou gevraagd om een tas te ontwerpen. Alle bezoekers van de week krijgen deze tas mee.</a:t>
            </a:r>
            <a:endParaRPr lang="en-GB" sz="2400" dirty="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6425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503</Words>
  <Application>Microsoft Office PowerPoint</Application>
  <PresentationFormat>Breedbeeld</PresentationFormat>
  <Paragraphs>70</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MODE</vt:lpstr>
      <vt:lpstr>PowerPoint-presentatie</vt:lpstr>
      <vt:lpstr>Casus 1 Haute Couture</vt:lpstr>
      <vt:lpstr>Casus 1: uitwerking in 2D</vt:lpstr>
      <vt:lpstr>Mood Board Sfeercollage</vt:lpstr>
      <vt:lpstr>Casus 1: uitwerking in 3D</vt:lpstr>
      <vt:lpstr>PowerPoint-presentatie</vt:lpstr>
      <vt:lpstr>PowerPoint-presentatie</vt:lpstr>
      <vt:lpstr>Casus 2: tas voor Dutch Design Week</vt:lpstr>
      <vt:lpstr>Casus 2: uitwerking in 2D</vt:lpstr>
      <vt:lpstr>Casus 2: uitwerking in 3D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dc:title>
  <dc:creator>Daan Vellinga</dc:creator>
  <cp:lastModifiedBy>Daan Vellinga</cp:lastModifiedBy>
  <cp:revision>1</cp:revision>
  <dcterms:created xsi:type="dcterms:W3CDTF">2018-11-04T11:06:02Z</dcterms:created>
  <dcterms:modified xsi:type="dcterms:W3CDTF">2022-02-09T13:12:59Z</dcterms:modified>
</cp:coreProperties>
</file>