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99" r:id="rId3"/>
    <p:sldId id="268" r:id="rId4"/>
    <p:sldId id="269" r:id="rId5"/>
    <p:sldId id="292" r:id="rId6"/>
    <p:sldId id="270" r:id="rId7"/>
    <p:sldId id="275" r:id="rId8"/>
    <p:sldId id="257" r:id="rId9"/>
    <p:sldId id="288" r:id="rId10"/>
    <p:sldId id="298" r:id="rId11"/>
    <p:sldId id="289" r:id="rId12"/>
    <p:sldId id="290" r:id="rId13"/>
    <p:sldId id="264" r:id="rId14"/>
    <p:sldId id="287" r:id="rId15"/>
    <p:sldId id="301" r:id="rId16"/>
    <p:sldId id="291" r:id="rId17"/>
    <p:sldId id="273" r:id="rId18"/>
    <p:sldId id="271" r:id="rId19"/>
    <p:sldId id="272" r:id="rId20"/>
    <p:sldId id="302" r:id="rId21"/>
    <p:sldId id="297" r:id="rId22"/>
    <p:sldId id="295" r:id="rId23"/>
    <p:sldId id="294" r:id="rId24"/>
    <p:sldId id="296" r:id="rId25"/>
    <p:sldId id="303" r:id="rId26"/>
    <p:sldId id="30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9"/>
    <p:restoredTop sz="94643"/>
  </p:normalViewPr>
  <p:slideViewPr>
    <p:cSldViewPr snapToGrid="0" snapToObjects="1">
      <p:cViewPr varScale="1">
        <p:scale>
          <a:sx n="44" d="100"/>
          <a:sy n="44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C12CE-0150-924B-8EC3-F78E452B1D4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C700F-78FE-B94F-8B8A-48B6A3B4C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48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VqaGkKQRC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m9IYSDxag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SM_3nEae6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sjOe7r5-5c" TargetMode="External"/><Relationship Id="rId2" Type="http://schemas.openxmlformats.org/officeDocument/2006/relationships/hyperlink" Target="https://www.youtube.com/watch?time_continue=40&amp;v=_79wCFW433Y&amp;feature=emb_log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vfkxizGLy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dYvX6IxkIM&amp;list=PL424C895FA2C7C7C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8A363-B58A-964B-A415-D9E8BD2F9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648178"/>
            <a:ext cx="8361229" cy="1346680"/>
          </a:xfrm>
        </p:spPr>
        <p:txBody>
          <a:bodyPr/>
          <a:lstStyle/>
          <a:p>
            <a:r>
              <a:rPr lang="nl-NL" dirty="0"/>
              <a:t>DANS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79A7D7-7534-0D47-97C7-79D4C2E27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4" y="3166057"/>
            <a:ext cx="6831673" cy="1086237"/>
          </a:xfrm>
        </p:spPr>
        <p:txBody>
          <a:bodyPr/>
          <a:lstStyle/>
          <a:p>
            <a:r>
              <a:rPr lang="nl-NL" dirty="0"/>
              <a:t>Hof ballet, moderne dans, volksdans en streetdance (hiphop en funk) </a:t>
            </a:r>
          </a:p>
        </p:txBody>
      </p:sp>
    </p:spTree>
    <p:extLst>
      <p:ext uri="{BB962C8B-B14F-4D97-AF65-F5344CB8AC3E}">
        <p14:creationId xmlns:p14="http://schemas.microsoft.com/office/powerpoint/2010/main" val="240900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410F2-D538-DC4E-8D2B-EF8A0B30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818861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Voorbeeld moderne dans</a:t>
            </a:r>
            <a:r>
              <a:rPr lang="nl-NL" dirty="0"/>
              <a:t>: </a:t>
            </a:r>
            <a:r>
              <a:rPr lang="nl-NL" dirty="0" err="1"/>
              <a:t>Pina</a:t>
            </a:r>
            <a:r>
              <a:rPr lang="nl-NL" dirty="0"/>
              <a:t> </a:t>
            </a:r>
            <a:r>
              <a:rPr lang="nl-NL" dirty="0" err="1"/>
              <a:t>Bausch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Extract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Rite of Spring. </a:t>
            </a:r>
            <a:br>
              <a:rPr lang="nl-NL" dirty="0"/>
            </a:br>
            <a:r>
              <a:rPr lang="nl-NL" sz="2200" dirty="0"/>
              <a:t>(Betekenis: Samenvatting van het ritueel van de lente.)</a:t>
            </a:r>
            <a:br>
              <a:rPr lang="nl-NL" sz="2200" dirty="0"/>
            </a:br>
            <a:endParaRPr lang="nl-NL" sz="2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C50F3-24C9-1F41-94B6-264C84A7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92017"/>
            <a:ext cx="9601200" cy="68248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https://www.youtube.com/watch?v=0VqaGkKQRCU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3028514-A9B8-2246-B05F-07147B0744C9}"/>
              </a:ext>
            </a:extLst>
          </p:cNvPr>
          <p:cNvSpPr txBox="1"/>
          <p:nvPr/>
        </p:nvSpPr>
        <p:spPr>
          <a:xfrm>
            <a:off x="3518452" y="3455577"/>
            <a:ext cx="5307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Let op de 6 kenmerken:</a:t>
            </a:r>
          </a:p>
          <a:p>
            <a:endParaRPr lang="nl-NL" dirty="0"/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Voorstelling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Ruimte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Expressie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Theatervormgeving </a:t>
            </a:r>
          </a:p>
        </p:txBody>
      </p:sp>
    </p:spTree>
    <p:extLst>
      <p:ext uri="{BB962C8B-B14F-4D97-AF65-F5344CB8AC3E}">
        <p14:creationId xmlns:p14="http://schemas.microsoft.com/office/powerpoint/2010/main" val="314796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0A37E-56CF-C742-BEF7-60E089F7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818861"/>
          </a:xfrm>
        </p:spPr>
        <p:txBody>
          <a:bodyPr/>
          <a:lstStyle/>
          <a:p>
            <a:pPr algn="r"/>
            <a:r>
              <a:rPr lang="nl-NL" sz="6000" b="1" dirty="0"/>
              <a:t>Volksdans: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AF62F2-367E-F24D-B549-899571F1F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627453"/>
            <a:ext cx="3855720" cy="3761772"/>
          </a:xfrm>
        </p:spPr>
        <p:txBody>
          <a:bodyPr>
            <a:noAutofit/>
          </a:bodyPr>
          <a:lstStyle/>
          <a:p>
            <a:pPr algn="r"/>
            <a:r>
              <a:rPr lang="nl-NL" sz="2800" dirty="0"/>
              <a:t>Per land/volk een eigen dans,</a:t>
            </a:r>
          </a:p>
          <a:p>
            <a:pPr algn="r"/>
            <a:r>
              <a:rPr lang="nl-NL" sz="2800" dirty="0"/>
              <a:t>Regionale verschillen,</a:t>
            </a:r>
          </a:p>
          <a:p>
            <a:pPr algn="r"/>
            <a:r>
              <a:rPr lang="nl-NL" sz="2800" dirty="0"/>
              <a:t>Traditioneel.</a:t>
            </a:r>
          </a:p>
          <a:p>
            <a:pPr algn="r"/>
            <a:endParaRPr lang="nl-NL" sz="2800" dirty="0"/>
          </a:p>
          <a:p>
            <a:pPr algn="r"/>
            <a:endParaRPr lang="nl-NL" sz="2800" dirty="0"/>
          </a:p>
        </p:txBody>
      </p:sp>
      <p:pic>
        <p:nvPicPr>
          <p:cNvPr id="16" name="Tijdelijke aanduiding voor inhoud 15">
            <a:extLst>
              <a:ext uri="{FF2B5EF4-FFF2-40B4-BE49-F238E27FC236}">
                <a16:creationId xmlns:a16="http://schemas.microsoft.com/office/drawing/2014/main" id="{76259369-51B7-BD44-BA08-065F929AC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7622" y="397565"/>
            <a:ext cx="8508777" cy="5764696"/>
          </a:xfrm>
        </p:spPr>
      </p:pic>
    </p:spTree>
    <p:extLst>
      <p:ext uri="{BB962C8B-B14F-4D97-AF65-F5344CB8AC3E}">
        <p14:creationId xmlns:p14="http://schemas.microsoft.com/office/powerpoint/2010/main" val="165373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267693-119C-B04E-9667-855CA30A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-795130"/>
            <a:ext cx="5724939" cy="85874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32EE84-E2DA-B240-80BD-5898E3223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128" y="-535041"/>
            <a:ext cx="5173977" cy="77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5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DAC492-4312-3144-87EF-DF5D870E0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258" y="-583093"/>
            <a:ext cx="12312258" cy="81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0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5770E0-9606-5C4F-8DD5-37C06358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3507" y="-284719"/>
            <a:ext cx="14544082" cy="8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3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410F2-D538-DC4E-8D2B-EF8A0B30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818861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Voorbeeld volksdans</a:t>
            </a:r>
            <a:r>
              <a:rPr lang="nl-NL" dirty="0"/>
              <a:t>: </a:t>
            </a:r>
            <a:r>
              <a:rPr lang="nl-NL" dirty="0" err="1"/>
              <a:t>Flamengo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Ballet Flamenco Andalucia - Flamenco Festival at New York City Center.</a:t>
            </a:r>
            <a:br>
              <a:rPr lang="nl-NL" dirty="0"/>
            </a:br>
            <a:endParaRPr lang="nl-NL" sz="2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C50F3-24C9-1F41-94B6-264C84A7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04660"/>
            <a:ext cx="9601200" cy="68248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https://www.youtube.com/watch?v=cm9IYSDxagc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3028514-A9B8-2246-B05F-07147B0744C9}"/>
              </a:ext>
            </a:extLst>
          </p:cNvPr>
          <p:cNvSpPr txBox="1"/>
          <p:nvPr/>
        </p:nvSpPr>
        <p:spPr>
          <a:xfrm>
            <a:off x="3518452" y="3455577"/>
            <a:ext cx="5307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Let op de 6 kenmerken:</a:t>
            </a:r>
          </a:p>
          <a:p>
            <a:endParaRPr lang="nl-NL" dirty="0"/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Voorstelling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Ruimte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Expressie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Theatervormgeving </a:t>
            </a:r>
          </a:p>
        </p:txBody>
      </p:sp>
    </p:spTree>
    <p:extLst>
      <p:ext uri="{BB962C8B-B14F-4D97-AF65-F5344CB8AC3E}">
        <p14:creationId xmlns:p14="http://schemas.microsoft.com/office/powerpoint/2010/main" val="52748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0A37E-56CF-C742-BEF7-60E089F7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51792"/>
            <a:ext cx="3855720" cy="2252870"/>
          </a:xfrm>
        </p:spPr>
        <p:txBody>
          <a:bodyPr/>
          <a:lstStyle/>
          <a:p>
            <a:pPr algn="r"/>
            <a:r>
              <a:rPr lang="nl-NL" sz="6000" b="1" dirty="0"/>
              <a:t>Urban dance </a:t>
            </a:r>
            <a:br>
              <a:rPr lang="nl-NL" sz="6000" b="1" dirty="0"/>
            </a:br>
            <a:r>
              <a:rPr lang="nl-NL" sz="3600" b="1" dirty="0"/>
              <a:t>(straat dans):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AF62F2-367E-F24D-B549-899571F1F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627453"/>
            <a:ext cx="3855720" cy="3761772"/>
          </a:xfrm>
        </p:spPr>
        <p:txBody>
          <a:bodyPr>
            <a:noAutofit/>
          </a:bodyPr>
          <a:lstStyle/>
          <a:p>
            <a:pPr algn="r"/>
            <a:r>
              <a:rPr lang="nl-NL" sz="2800" dirty="0"/>
              <a:t>Jaren 70,</a:t>
            </a:r>
          </a:p>
          <a:p>
            <a:pPr algn="r"/>
            <a:r>
              <a:rPr lang="nl-NL" sz="2800" dirty="0"/>
              <a:t>Dance </a:t>
            </a:r>
            <a:r>
              <a:rPr lang="nl-NL" sz="2800" dirty="0" err="1"/>
              <a:t>battles</a:t>
            </a:r>
            <a:r>
              <a:rPr lang="nl-NL" sz="2800" dirty="0"/>
              <a:t>,</a:t>
            </a:r>
          </a:p>
          <a:p>
            <a:pPr algn="r"/>
            <a:r>
              <a:rPr lang="nl-NL" sz="2800" dirty="0"/>
              <a:t>Street gangs,</a:t>
            </a:r>
          </a:p>
          <a:p>
            <a:pPr algn="r"/>
            <a:r>
              <a:rPr lang="nl-NL" sz="2800" dirty="0"/>
              <a:t>Verschillende dansvormen.</a:t>
            </a:r>
          </a:p>
          <a:p>
            <a:pPr algn="r"/>
            <a:endParaRPr lang="nl-NL" sz="2800" dirty="0"/>
          </a:p>
          <a:p>
            <a:pPr algn="r"/>
            <a:endParaRPr lang="nl-NL" sz="2800" dirty="0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3EBEC751-2CBA-6C47-93A3-9101FF665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5786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09270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B404106-A67E-6842-B887-FFD52BA1E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454" y="-615980"/>
            <a:ext cx="9992138" cy="7500351"/>
          </a:xfrm>
        </p:spPr>
      </p:pic>
    </p:spTree>
    <p:extLst>
      <p:ext uri="{BB962C8B-B14F-4D97-AF65-F5344CB8AC3E}">
        <p14:creationId xmlns:p14="http://schemas.microsoft.com/office/powerpoint/2010/main" val="291007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AF1DDB2-D8B7-0B41-8139-D4AEAFFA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421" y="0"/>
            <a:ext cx="5429763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210EC45-92BA-264F-A375-A9C6A7D8C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16" y="0"/>
            <a:ext cx="5605670" cy="70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5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7581DEE-39F1-9444-8C91-2B0EB5EA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4691"/>
            <a:ext cx="12192000" cy="89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DD587-6154-D646-B218-9D23B468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278"/>
            <a:ext cx="11953461" cy="1198863"/>
          </a:xfrm>
        </p:spPr>
        <p:txBody>
          <a:bodyPr/>
          <a:lstStyle/>
          <a:p>
            <a:r>
              <a:rPr lang="nl-NL" dirty="0"/>
              <a:t>6 kenmerken van de dans: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C68BFA-02ED-5F43-AB44-9FFD8BD4B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3385" y="2425419"/>
            <a:ext cx="7199382" cy="376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Voorstelling</a:t>
            </a:r>
          </a:p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Ruimte</a:t>
            </a:r>
          </a:p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</a:p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</a:p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Expressie</a:t>
            </a:r>
          </a:p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Theatervormgeving </a:t>
            </a:r>
          </a:p>
        </p:txBody>
      </p:sp>
    </p:spTree>
    <p:extLst>
      <p:ext uri="{BB962C8B-B14F-4D97-AF65-F5344CB8AC3E}">
        <p14:creationId xmlns:p14="http://schemas.microsoft.com/office/powerpoint/2010/main" val="412160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410F2-D538-DC4E-8D2B-EF8A0B30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2282688"/>
          </a:xfrm>
        </p:spPr>
        <p:txBody>
          <a:bodyPr>
            <a:normAutofit/>
          </a:bodyPr>
          <a:lstStyle/>
          <a:p>
            <a:r>
              <a:rPr lang="nl-NL" u="sng" dirty="0"/>
              <a:t>Voorbeeld Hip Hop</a:t>
            </a:r>
            <a:r>
              <a:rPr lang="nl-NL" dirty="0"/>
              <a:t>: .</a:t>
            </a:r>
            <a:br>
              <a:rPr lang="nl-NL" dirty="0"/>
            </a:br>
            <a:r>
              <a:rPr lang="nl-NL" sz="3600" dirty="0"/>
              <a:t>Les </a:t>
            </a:r>
            <a:r>
              <a:rPr lang="nl-NL" sz="3600" dirty="0" err="1"/>
              <a:t>Twins</a:t>
            </a:r>
            <a:r>
              <a:rPr lang="nl-NL" sz="3600" dirty="0"/>
              <a:t> </a:t>
            </a:r>
            <a:r>
              <a:rPr lang="nl-NL" sz="3600" dirty="0" err="1"/>
              <a:t>Breakin</a:t>
            </a:r>
            <a:r>
              <a:rPr lang="nl-NL" sz="3600" dirty="0"/>
              <a:t>’ </a:t>
            </a:r>
            <a:r>
              <a:rPr lang="nl-NL" sz="3600" dirty="0" err="1"/>
              <a:t>Convention</a:t>
            </a:r>
            <a:r>
              <a:rPr lang="nl-NL" sz="3600" dirty="0"/>
              <a:t> Hip Hop Dance Festival Showcase 2015 OFFICIAL </a:t>
            </a:r>
            <a:r>
              <a:rPr lang="nl-NL" sz="3600" dirty="0" err="1"/>
              <a:t>footage</a:t>
            </a:r>
            <a:r>
              <a:rPr lang="nl-NL" sz="3600" dirty="0"/>
              <a:t>.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C50F3-24C9-1F41-94B6-264C84A7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04660"/>
            <a:ext cx="9601200" cy="68248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https://www.youtube.com/watch?v=MSM_3nEae6E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3028514-A9B8-2246-B05F-07147B0744C9}"/>
              </a:ext>
            </a:extLst>
          </p:cNvPr>
          <p:cNvSpPr txBox="1"/>
          <p:nvPr/>
        </p:nvSpPr>
        <p:spPr>
          <a:xfrm>
            <a:off x="3518452" y="3455577"/>
            <a:ext cx="5307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Let op de 6 kenmerken:</a:t>
            </a:r>
          </a:p>
          <a:p>
            <a:endParaRPr lang="nl-NL" dirty="0"/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Voorstelling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Ruimte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Expressie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Theatervormgeving </a:t>
            </a:r>
          </a:p>
        </p:txBody>
      </p:sp>
    </p:spTree>
    <p:extLst>
      <p:ext uri="{BB962C8B-B14F-4D97-AF65-F5344CB8AC3E}">
        <p14:creationId xmlns:p14="http://schemas.microsoft.com/office/powerpoint/2010/main" val="3757429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0E8A3-E853-7A4E-A47F-0B40EFBC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1487"/>
            <a:ext cx="9601200" cy="1485900"/>
          </a:xfrm>
        </p:spPr>
        <p:txBody>
          <a:bodyPr/>
          <a:lstStyle/>
          <a:p>
            <a:r>
              <a:rPr lang="nl-NL" dirty="0"/>
              <a:t>Voorstelling GRIMM, samenwerking tussen ballet en Hip Hop: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1974EB-B57B-C94C-A8B8-7E41938F5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6764"/>
            <a:ext cx="9601200" cy="735496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https://www.youtube.com/watch?time_continue=40&amp;v=_79wCFW433Y&amp;feature=emb_logo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7585EC-9524-D24D-B813-E980B3079EAC}"/>
              </a:ext>
            </a:extLst>
          </p:cNvPr>
          <p:cNvSpPr txBox="1">
            <a:spLocks/>
          </p:cNvSpPr>
          <p:nvPr/>
        </p:nvSpPr>
        <p:spPr>
          <a:xfrm>
            <a:off x="1371600" y="5307499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Voorstelling van 1007 dansende robots: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963E708-C26C-BA42-A481-03666A54B029}"/>
              </a:ext>
            </a:extLst>
          </p:cNvPr>
          <p:cNvSpPr txBox="1">
            <a:spLocks/>
          </p:cNvSpPr>
          <p:nvPr/>
        </p:nvSpPr>
        <p:spPr>
          <a:xfrm>
            <a:off x="1371600" y="6006551"/>
            <a:ext cx="9601200" cy="675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hlinkClick r:id="rId3"/>
              </a:rPr>
              <a:t>https://www.youtube.com/watch?v=3sjOe7r5-5c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E368CD-EC7A-454D-AD18-CA7328A06249}"/>
              </a:ext>
            </a:extLst>
          </p:cNvPr>
          <p:cNvSpPr txBox="1">
            <a:spLocks/>
          </p:cNvSpPr>
          <p:nvPr/>
        </p:nvSpPr>
        <p:spPr>
          <a:xfrm>
            <a:off x="1371600" y="2722489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Voorstelling SILVER (dansers doen robots na), </a:t>
            </a:r>
            <a:r>
              <a:rPr lang="nl-NL" dirty="0" err="1"/>
              <a:t>Nanine</a:t>
            </a:r>
            <a:r>
              <a:rPr lang="nl-NL" dirty="0"/>
              <a:t> </a:t>
            </a:r>
            <a:r>
              <a:rPr lang="nl-NL" dirty="0" err="1"/>
              <a:t>Linning</a:t>
            </a:r>
            <a:r>
              <a:rPr lang="nl-NL" dirty="0"/>
              <a:t>: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8C13A37-D501-404A-B830-5E34734DA582}"/>
              </a:ext>
            </a:extLst>
          </p:cNvPr>
          <p:cNvSpPr txBox="1">
            <a:spLocks/>
          </p:cNvSpPr>
          <p:nvPr/>
        </p:nvSpPr>
        <p:spPr>
          <a:xfrm>
            <a:off x="1371600" y="4066757"/>
            <a:ext cx="9601200" cy="73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hlinkClick r:id="rId4"/>
              </a:rPr>
              <a:t>https://www.youtube.com/watch?v=UvfkxizGLyE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75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FF995-1910-4E4F-A6C4-F174A1890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CASUSSEN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03AF6B-1A73-E541-A779-E9DF87B99F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DANS</a:t>
            </a:r>
          </a:p>
        </p:txBody>
      </p:sp>
    </p:spTree>
    <p:extLst>
      <p:ext uri="{BB962C8B-B14F-4D97-AF65-F5344CB8AC3E}">
        <p14:creationId xmlns:p14="http://schemas.microsoft.com/office/powerpoint/2010/main" val="4003111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B368E-532F-484D-8558-7A4120DC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2" y="685800"/>
            <a:ext cx="4579620" cy="2157884"/>
          </a:xfrm>
        </p:spPr>
        <p:txBody>
          <a:bodyPr/>
          <a:lstStyle/>
          <a:p>
            <a:r>
              <a:rPr lang="nl-NL" dirty="0"/>
              <a:t>Poster dansvoorstelling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428FC9-4B99-C54D-8005-81E9CECD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070" y="2856344"/>
            <a:ext cx="4712142" cy="3425186"/>
          </a:xfrm>
        </p:spPr>
        <p:txBody>
          <a:bodyPr>
            <a:noAutofit/>
          </a:bodyPr>
          <a:lstStyle/>
          <a:p>
            <a:r>
              <a:rPr lang="nl-NL" sz="2000" dirty="0"/>
              <a:t>Een dans groep (dans vereniging) heeft een opvallende poster nodig om een dansvoorstelling die in 2021 gaat plaatsvinden te promoten. </a:t>
            </a:r>
          </a:p>
          <a:p>
            <a:r>
              <a:rPr lang="nl-NL" sz="2000" dirty="0"/>
              <a:t>Kies een dans groep uit een van de 4 besproken dans richtingen: Hof ballet, moderne dans, volksdans of streetdance. Ontwerp een poster voor een dansvoorstelling van een dansgroep.</a:t>
            </a:r>
          </a:p>
          <a:p>
            <a:endParaRPr lang="nl-NL" sz="2000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D146D3CC-BB04-6F44-B293-FA9E9C2C3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9252" y="-137747"/>
            <a:ext cx="5552661" cy="7013888"/>
          </a:xfrm>
        </p:spPr>
      </p:pic>
    </p:spTree>
    <p:extLst>
      <p:ext uri="{BB962C8B-B14F-4D97-AF65-F5344CB8AC3E}">
        <p14:creationId xmlns:p14="http://schemas.microsoft.com/office/powerpoint/2010/main" val="119470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1526F-95FC-B043-B984-5BD9BE0C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1"/>
            <a:ext cx="9612971" cy="1282814"/>
          </a:xfrm>
        </p:spPr>
        <p:txBody>
          <a:bodyPr/>
          <a:lstStyle/>
          <a:p>
            <a:r>
              <a:rPr lang="nl-NL" dirty="0"/>
              <a:t>danskleding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474FB1-DE42-1043-A6F9-4FC810A3E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2981739"/>
            <a:ext cx="9612971" cy="2377913"/>
          </a:xfrm>
        </p:spPr>
        <p:txBody>
          <a:bodyPr/>
          <a:lstStyle/>
          <a:p>
            <a:r>
              <a:rPr lang="nl-NL" dirty="0"/>
              <a:t>Ontwerp voor een dansgezelschap uit een van de 4 besproken dans stijlen een lijn voor danskleding.  Bekijk filmpjes van hoe er gedanst wordt, welke sfeer straalt het uit?</a:t>
            </a:r>
          </a:p>
          <a:p>
            <a:r>
              <a:rPr lang="nl-NL" dirty="0"/>
              <a:t>Maak schetsen, een </a:t>
            </a:r>
            <a:r>
              <a:rPr lang="nl-NL" dirty="0" err="1"/>
              <a:t>moodboard</a:t>
            </a:r>
            <a:r>
              <a:rPr lang="nl-NL" dirty="0"/>
              <a:t>, denk aan patronen en kleuren, en een overzicht tekening van alle outfits per danser.  </a:t>
            </a:r>
          </a:p>
        </p:txBody>
      </p:sp>
    </p:spTree>
    <p:extLst>
      <p:ext uri="{BB962C8B-B14F-4D97-AF65-F5344CB8AC3E}">
        <p14:creationId xmlns:p14="http://schemas.microsoft.com/office/powerpoint/2010/main" val="103717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805E5-3B59-5447-9CA7-12318C49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014" y="685800"/>
            <a:ext cx="5261110" cy="1461052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Theatervormgeving en dans.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4555BC0B-02B6-D845-991A-5C9CE949BD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685" r="17685"/>
          <a:stretch>
            <a:fillRect/>
          </a:stretch>
        </p:blipFill>
        <p:spPr>
          <a:xfrm>
            <a:off x="5532438" y="0"/>
            <a:ext cx="3240087" cy="3336925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D49A36-2180-A943-A57F-9D3396DA0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530" y="2464904"/>
            <a:ext cx="4394090" cy="3402496"/>
          </a:xfrm>
        </p:spPr>
        <p:txBody>
          <a:bodyPr>
            <a:noAutofit/>
          </a:bodyPr>
          <a:lstStyle/>
          <a:p>
            <a:r>
              <a:rPr lang="nl-NL" sz="2400" dirty="0"/>
              <a:t>Zoek een dansvoorstelling uit en ontwerp een podium (theater) voor de voorstelling. Denk aan de 6 kenmerken van de dans.</a:t>
            </a:r>
          </a:p>
          <a:p>
            <a:r>
              <a:rPr lang="nl-NL" sz="2400" dirty="0"/>
              <a:t>Let ook op de dans en de dansers, wat hebben ze op het podium nodig om te dansen?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7020473-EDB8-D54D-822F-EB4595C2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118" y="-1"/>
            <a:ext cx="5015623" cy="33369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48811BA-8841-3E43-9EB2-FB8B3AFB4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438" y="3303374"/>
            <a:ext cx="3598310" cy="359831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E6EB5F5-65F8-8F47-A6E3-DDE1AB8ED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735" y="3336924"/>
            <a:ext cx="4780019" cy="35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43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E11CD-EBB6-CF40-A334-BB06C399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een dans (choreografie).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A881E4-FD5B-9541-99B2-924A0D281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Bedenk een dans voor een of twee personen. Maak schetsen van de passen, de kleding/ attributen en zoek de muziek uit.</a:t>
            </a:r>
          </a:p>
          <a:p>
            <a:r>
              <a:rPr lang="nl-NL" dirty="0"/>
              <a:t>(choreografie draaiboek – filmpje - voorstelling) </a:t>
            </a:r>
          </a:p>
        </p:txBody>
      </p:sp>
    </p:spTree>
    <p:extLst>
      <p:ext uri="{BB962C8B-B14F-4D97-AF65-F5344CB8AC3E}">
        <p14:creationId xmlns:p14="http://schemas.microsoft.com/office/powerpoint/2010/main" val="362124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DB547-34DF-DA44-8592-7DEAEB03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005840"/>
          </a:xfrm>
        </p:spPr>
        <p:txBody>
          <a:bodyPr/>
          <a:lstStyle/>
          <a:p>
            <a:pPr algn="r"/>
            <a:r>
              <a:rPr lang="nl-NL" sz="6000" b="1" dirty="0"/>
              <a:t>Hof ballet: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D555EB-F13B-544B-BD48-A5EF39CD1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289" y="2415822"/>
            <a:ext cx="4060331" cy="3451578"/>
          </a:xfrm>
        </p:spPr>
        <p:txBody>
          <a:bodyPr>
            <a:normAutofit/>
          </a:bodyPr>
          <a:lstStyle/>
          <a:p>
            <a:pPr algn="r"/>
            <a:r>
              <a:rPr lang="nl-NL" sz="3200" dirty="0"/>
              <a:t>Totaalspektakel,</a:t>
            </a:r>
          </a:p>
          <a:p>
            <a:pPr algn="r"/>
            <a:r>
              <a:rPr lang="nl-NL" sz="3200" dirty="0"/>
              <a:t>Koning danst ook mee,</a:t>
            </a:r>
          </a:p>
          <a:p>
            <a:pPr algn="r"/>
            <a:r>
              <a:rPr lang="nl-NL" sz="3200" dirty="0"/>
              <a:t>Politiek is vaak onderwerp.</a:t>
            </a:r>
          </a:p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044BF5C-DF1C-7A40-A15D-35181759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9435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DANS – MUZIEK – POEZIE - SCHILDERKUNST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08E862-C040-714E-9889-413C3FE35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682" y="1691639"/>
            <a:ext cx="5100700" cy="42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04A08A0-B37A-224F-8C33-8CAAEDB29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0"/>
            <a:ext cx="5143500" cy="6858000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249A793-69D0-A748-A331-3A1D85ACC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333" y="0"/>
            <a:ext cx="4553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5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36325A1-E75C-0247-BE9C-43D3EBA6A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-1134450"/>
            <a:ext cx="5618921" cy="822973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1293AF2-8889-0A42-892B-9C8111D8DB4F}"/>
              </a:ext>
            </a:extLst>
          </p:cNvPr>
          <p:cNvSpPr txBox="1"/>
          <p:nvPr/>
        </p:nvSpPr>
        <p:spPr>
          <a:xfrm>
            <a:off x="6997148" y="2380252"/>
            <a:ext cx="4890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https://www.youtube.com/watch?v=7dYvX6IxkIM&amp;list=PL424C895FA2C7C7CB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025A3AE-B655-3249-92BD-75EB2FF048FB}"/>
              </a:ext>
            </a:extLst>
          </p:cNvPr>
          <p:cNvSpPr txBox="1"/>
          <p:nvPr/>
        </p:nvSpPr>
        <p:spPr>
          <a:xfrm>
            <a:off x="6997148" y="1762539"/>
            <a:ext cx="489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/>
              <a:t>Voorbeeld uitvoering </a:t>
            </a:r>
            <a:r>
              <a:rPr lang="nl-NL" sz="2800" u="sng" dirty="0" err="1"/>
              <a:t>hofballet</a:t>
            </a:r>
            <a:r>
              <a:rPr lang="nl-NL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4819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0A37E-56CF-C742-BEF7-60E089F7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818861"/>
          </a:xfrm>
        </p:spPr>
        <p:txBody>
          <a:bodyPr/>
          <a:lstStyle/>
          <a:p>
            <a:pPr algn="r"/>
            <a:r>
              <a:rPr lang="nl-NL" sz="6000" b="1" dirty="0"/>
              <a:t>Moderne dans: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AF62F2-367E-F24D-B549-899571F1F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627453"/>
            <a:ext cx="3855720" cy="3761772"/>
          </a:xfrm>
        </p:spPr>
        <p:txBody>
          <a:bodyPr>
            <a:noAutofit/>
          </a:bodyPr>
          <a:lstStyle/>
          <a:p>
            <a:pPr algn="r"/>
            <a:r>
              <a:rPr lang="nl-NL" sz="2800" dirty="0"/>
              <a:t>Breken met traditie,</a:t>
            </a:r>
          </a:p>
          <a:p>
            <a:pPr algn="r"/>
            <a:r>
              <a:rPr lang="nl-NL" sz="2800" dirty="0"/>
              <a:t>Danservaring,</a:t>
            </a:r>
          </a:p>
          <a:p>
            <a:pPr algn="r"/>
            <a:r>
              <a:rPr lang="nl-NL" sz="2800" dirty="0"/>
              <a:t>Persoonlijke emotie,</a:t>
            </a:r>
          </a:p>
          <a:p>
            <a:pPr algn="r"/>
            <a:r>
              <a:rPr lang="nl-NL" sz="2800" dirty="0"/>
              <a:t>Verhalen op abstracte wijze gedanst.</a:t>
            </a:r>
          </a:p>
          <a:p>
            <a:pPr algn="r"/>
            <a:endParaRPr lang="nl-NL" sz="2800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BD31E84-AA18-104B-8B0B-44E718A2E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9811" y="371062"/>
            <a:ext cx="6412189" cy="5514482"/>
          </a:xfrm>
        </p:spPr>
      </p:pic>
    </p:spTree>
    <p:extLst>
      <p:ext uri="{BB962C8B-B14F-4D97-AF65-F5344CB8AC3E}">
        <p14:creationId xmlns:p14="http://schemas.microsoft.com/office/powerpoint/2010/main" val="247918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52BFD-2A39-7840-8618-FE0FF370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1464"/>
            <a:ext cx="9601200" cy="90011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D6F6939-AB4B-9D4C-AA49-2D86B7ADA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30849" y="0"/>
            <a:ext cx="7375733" cy="7375733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E98B322-7A7B-7B47-AB24-C7086AB3B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371" y="0"/>
            <a:ext cx="6919085" cy="69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4884D08C-8D9C-A24D-BEDB-52D95790D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8537" y="-39753"/>
            <a:ext cx="13057650" cy="6855266"/>
          </a:xfrm>
        </p:spPr>
      </p:pic>
    </p:spTree>
    <p:extLst>
      <p:ext uri="{BB962C8B-B14F-4D97-AF65-F5344CB8AC3E}">
        <p14:creationId xmlns:p14="http://schemas.microsoft.com/office/powerpoint/2010/main" val="231666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1C48237-789C-8641-8EF9-3BFCAA1EF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55413" y="0"/>
            <a:ext cx="14538961" cy="6858000"/>
          </a:xfrm>
        </p:spPr>
      </p:pic>
    </p:spTree>
    <p:extLst>
      <p:ext uri="{BB962C8B-B14F-4D97-AF65-F5344CB8AC3E}">
        <p14:creationId xmlns:p14="http://schemas.microsoft.com/office/powerpoint/2010/main" val="972577070"/>
      </p:ext>
    </p:extLst>
  </p:cSld>
  <p:clrMapOvr>
    <a:masterClrMapping/>
  </p:clrMapOvr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Bijsnijden</Template>
  <TotalTime>10441</TotalTime>
  <Words>546</Words>
  <Application>Microsoft Office PowerPoint</Application>
  <PresentationFormat>Breedbeeld</PresentationFormat>
  <Paragraphs>80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Franklin Gothic Book</vt:lpstr>
      <vt:lpstr>Bijsnijden</vt:lpstr>
      <vt:lpstr>DANS</vt:lpstr>
      <vt:lpstr>6 kenmerken van de dans:</vt:lpstr>
      <vt:lpstr>Hof ballet:</vt:lpstr>
      <vt:lpstr>PowerPoint-presentatie</vt:lpstr>
      <vt:lpstr>PowerPoint-presentatie</vt:lpstr>
      <vt:lpstr>Moderne dans:</vt:lpstr>
      <vt:lpstr>PowerPoint-presentatie</vt:lpstr>
      <vt:lpstr>PowerPoint-presentatie</vt:lpstr>
      <vt:lpstr>PowerPoint-presentatie</vt:lpstr>
      <vt:lpstr>Voorbeeld moderne dans: Pina Bausch, Extract from the Rite of Spring.  (Betekenis: Samenvatting van het ritueel van de lente.) </vt:lpstr>
      <vt:lpstr>Volksdans:</vt:lpstr>
      <vt:lpstr>PowerPoint-presentatie</vt:lpstr>
      <vt:lpstr>PowerPoint-presentatie</vt:lpstr>
      <vt:lpstr>PowerPoint-presentatie</vt:lpstr>
      <vt:lpstr>Voorbeeld volksdans: Flamengo, Ballet Flamenco Andalucia - Flamenco Festival at New York City Center. </vt:lpstr>
      <vt:lpstr>Urban dance  (straat dans):</vt:lpstr>
      <vt:lpstr>PowerPoint-presentatie</vt:lpstr>
      <vt:lpstr>PowerPoint-presentatie</vt:lpstr>
      <vt:lpstr>PowerPoint-presentatie</vt:lpstr>
      <vt:lpstr>Voorbeeld Hip Hop: . Les Twins Breakin’ Convention Hip Hop Dance Festival Showcase 2015 OFFICIAL footage. </vt:lpstr>
      <vt:lpstr>Voorstelling GRIMM, samenwerking tussen ballet en Hip Hop:</vt:lpstr>
      <vt:lpstr>CASUSSEN</vt:lpstr>
      <vt:lpstr>Poster dansvoorstelling</vt:lpstr>
      <vt:lpstr>danskleding</vt:lpstr>
      <vt:lpstr>Theatervormgeving en dans.</vt:lpstr>
      <vt:lpstr>Ontwerp een dans (choreografie).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ABSURD DESIGN</dc:title>
  <dc:creator>Microsoft Office-gebruiker</dc:creator>
  <cp:lastModifiedBy>Marleen Scheer</cp:lastModifiedBy>
  <cp:revision>49</cp:revision>
  <dcterms:created xsi:type="dcterms:W3CDTF">2020-02-27T11:06:39Z</dcterms:created>
  <dcterms:modified xsi:type="dcterms:W3CDTF">2020-08-27T07:40:06Z</dcterms:modified>
</cp:coreProperties>
</file>