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0" r:id="rId9"/>
    <p:sldId id="261"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A634DA-643D-4A2A-9911-2B4FE0B82DC6}" v="12" dt="2019-12-11T08:54:39.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60A634DA-643D-4A2A-9911-2B4FE0B82DC6}"/>
    <pc:docChg chg="undo custSel mod addSld delSld modSld">
      <pc:chgData name="Daan Vellinga" userId="dd07eaf6-7f69-435f-816b-de39cdc130ee" providerId="ADAL" clId="{60A634DA-643D-4A2A-9911-2B4FE0B82DC6}" dt="2019-12-11T08:54:39.768" v="234" actId="207"/>
      <pc:docMkLst>
        <pc:docMk/>
      </pc:docMkLst>
      <pc:sldChg chg="addSp delSp modSp mod setBg setClrOvrMap">
        <pc:chgData name="Daan Vellinga" userId="dd07eaf6-7f69-435f-816b-de39cdc130ee" providerId="ADAL" clId="{60A634DA-643D-4A2A-9911-2B4FE0B82DC6}" dt="2019-12-04T15:05:34.288" v="4" actId="26606"/>
        <pc:sldMkLst>
          <pc:docMk/>
          <pc:sldMk cId="3017504940" sldId="256"/>
        </pc:sldMkLst>
        <pc:spChg chg="mod">
          <ac:chgData name="Daan Vellinga" userId="dd07eaf6-7f69-435f-816b-de39cdc130ee" providerId="ADAL" clId="{60A634DA-643D-4A2A-9911-2B4FE0B82DC6}" dt="2019-12-04T15:05:34.288" v="4" actId="26606"/>
          <ac:spMkLst>
            <pc:docMk/>
            <pc:sldMk cId="3017504940" sldId="256"/>
            <ac:spMk id="2" creationId="{6890E8DB-483C-44C8-A8A5-00CD362B9765}"/>
          </ac:spMkLst>
        </pc:spChg>
        <pc:spChg chg="mod">
          <ac:chgData name="Daan Vellinga" userId="dd07eaf6-7f69-435f-816b-de39cdc130ee" providerId="ADAL" clId="{60A634DA-643D-4A2A-9911-2B4FE0B82DC6}" dt="2019-12-04T15:05:34.288" v="4" actId="26606"/>
          <ac:spMkLst>
            <pc:docMk/>
            <pc:sldMk cId="3017504940" sldId="256"/>
            <ac:spMk id="3" creationId="{EC18003C-6BF1-4FD4-A8D6-FE37504C1CCD}"/>
          </ac:spMkLst>
        </pc:spChg>
        <pc:spChg chg="add del">
          <ac:chgData name="Daan Vellinga" userId="dd07eaf6-7f69-435f-816b-de39cdc130ee" providerId="ADAL" clId="{60A634DA-643D-4A2A-9911-2B4FE0B82DC6}" dt="2019-12-04T15:05:30.943" v="1" actId="26606"/>
          <ac:spMkLst>
            <pc:docMk/>
            <pc:sldMk cId="3017504940" sldId="256"/>
            <ac:spMk id="8" creationId="{5ABA7F3F-D56F-4C06-84AC-03FC83B0642E}"/>
          </ac:spMkLst>
        </pc:spChg>
        <pc:spChg chg="add del">
          <ac:chgData name="Daan Vellinga" userId="dd07eaf6-7f69-435f-816b-de39cdc130ee" providerId="ADAL" clId="{60A634DA-643D-4A2A-9911-2B4FE0B82DC6}" dt="2019-12-04T15:05:34.241" v="3" actId="26606"/>
          <ac:spMkLst>
            <pc:docMk/>
            <pc:sldMk cId="3017504940" sldId="256"/>
            <ac:spMk id="12" creationId="{B8BE655E-142C-41C9-895E-54D55EDDAF85}"/>
          </ac:spMkLst>
        </pc:spChg>
        <pc:spChg chg="add del">
          <ac:chgData name="Daan Vellinga" userId="dd07eaf6-7f69-435f-816b-de39cdc130ee" providerId="ADAL" clId="{60A634DA-643D-4A2A-9911-2B4FE0B82DC6}" dt="2019-12-04T15:05:34.241" v="3" actId="26606"/>
          <ac:spMkLst>
            <pc:docMk/>
            <pc:sldMk cId="3017504940" sldId="256"/>
            <ac:spMk id="14" creationId="{198CC593-9FF4-46EF-81AE-2D26922F154C}"/>
          </ac:spMkLst>
        </pc:spChg>
        <pc:spChg chg="add del">
          <ac:chgData name="Daan Vellinga" userId="dd07eaf6-7f69-435f-816b-de39cdc130ee" providerId="ADAL" clId="{60A634DA-643D-4A2A-9911-2B4FE0B82DC6}" dt="2019-12-04T15:05:34.241" v="3" actId="26606"/>
          <ac:spMkLst>
            <pc:docMk/>
            <pc:sldMk cId="3017504940" sldId="256"/>
            <ac:spMk id="15" creationId="{EC2B4A13-0632-456F-A66A-2D0CDB9D30AE}"/>
          </ac:spMkLst>
        </pc:spChg>
        <pc:spChg chg="add del">
          <ac:chgData name="Daan Vellinga" userId="dd07eaf6-7f69-435f-816b-de39cdc130ee" providerId="ADAL" clId="{60A634DA-643D-4A2A-9911-2B4FE0B82DC6}" dt="2019-12-04T15:05:34.241" v="3" actId="26606"/>
          <ac:spMkLst>
            <pc:docMk/>
            <pc:sldMk cId="3017504940" sldId="256"/>
            <ac:spMk id="16" creationId="{1568A552-34C4-41D2-A36B-9E86EC569E10}"/>
          </ac:spMkLst>
        </pc:spChg>
        <pc:spChg chg="add">
          <ac:chgData name="Daan Vellinga" userId="dd07eaf6-7f69-435f-816b-de39cdc130ee" providerId="ADAL" clId="{60A634DA-643D-4A2A-9911-2B4FE0B82DC6}" dt="2019-12-04T15:05:34.288" v="4" actId="26606"/>
          <ac:spMkLst>
            <pc:docMk/>
            <pc:sldMk cId="3017504940" sldId="256"/>
            <ac:spMk id="18" creationId="{9ECB0E0D-AC1B-4E83-84EA-237BFA20636D}"/>
          </ac:spMkLst>
        </pc:spChg>
        <pc:grpChg chg="add del">
          <ac:chgData name="Daan Vellinga" userId="dd07eaf6-7f69-435f-816b-de39cdc130ee" providerId="ADAL" clId="{60A634DA-643D-4A2A-9911-2B4FE0B82DC6}" dt="2019-12-04T15:05:30.943" v="1" actId="26606"/>
          <ac:grpSpMkLst>
            <pc:docMk/>
            <pc:sldMk cId="3017504940" sldId="256"/>
            <ac:grpSpMk id="10" creationId="{715374B5-D7C8-4AA9-BE65-DB7A0CA9B420}"/>
          </ac:grpSpMkLst>
        </pc:grpChg>
        <pc:grpChg chg="add">
          <ac:chgData name="Daan Vellinga" userId="dd07eaf6-7f69-435f-816b-de39cdc130ee" providerId="ADAL" clId="{60A634DA-643D-4A2A-9911-2B4FE0B82DC6}" dt="2019-12-04T15:05:34.288" v="4" actId="26606"/>
          <ac:grpSpMkLst>
            <pc:docMk/>
            <pc:sldMk cId="3017504940" sldId="256"/>
            <ac:grpSpMk id="19" creationId="{D6DCB3B1-E1A7-4510-831B-77C8EFF566AC}"/>
          </ac:grpSpMkLst>
        </pc:grpChg>
        <pc:cxnChg chg="add">
          <ac:chgData name="Daan Vellinga" userId="dd07eaf6-7f69-435f-816b-de39cdc130ee" providerId="ADAL" clId="{60A634DA-643D-4A2A-9911-2B4FE0B82DC6}" dt="2019-12-04T15:05:34.288" v="4" actId="26606"/>
          <ac:cxnSpMkLst>
            <pc:docMk/>
            <pc:sldMk cId="3017504940" sldId="256"/>
            <ac:cxnSpMk id="21" creationId="{6116DDC6-8F07-46CC-8751-E5C9346B2A08}"/>
          </ac:cxnSpMkLst>
        </pc:cxnChg>
      </pc:sldChg>
      <pc:sldChg chg="modSp">
        <pc:chgData name="Daan Vellinga" userId="dd07eaf6-7f69-435f-816b-de39cdc130ee" providerId="ADAL" clId="{60A634DA-643D-4A2A-9911-2B4FE0B82DC6}" dt="2019-12-11T08:40:29.082" v="98" actId="20577"/>
        <pc:sldMkLst>
          <pc:docMk/>
          <pc:sldMk cId="1944427129" sldId="260"/>
        </pc:sldMkLst>
        <pc:spChg chg="mod">
          <ac:chgData name="Daan Vellinga" userId="dd07eaf6-7f69-435f-816b-de39cdc130ee" providerId="ADAL" clId="{60A634DA-643D-4A2A-9911-2B4FE0B82DC6}" dt="2019-12-11T08:40:29.082" v="98" actId="20577"/>
          <ac:spMkLst>
            <pc:docMk/>
            <pc:sldMk cId="1944427129" sldId="260"/>
            <ac:spMk id="3" creationId="{C30681D8-513E-471D-80B8-539B578A3A45}"/>
          </ac:spMkLst>
        </pc:spChg>
      </pc:sldChg>
      <pc:sldChg chg="add del">
        <pc:chgData name="Daan Vellinga" userId="dd07eaf6-7f69-435f-816b-de39cdc130ee" providerId="ADAL" clId="{60A634DA-643D-4A2A-9911-2B4FE0B82DC6}" dt="2019-12-11T08:44:04.806" v="101" actId="2696"/>
        <pc:sldMkLst>
          <pc:docMk/>
          <pc:sldMk cId="2473625636" sldId="262"/>
        </pc:sldMkLst>
      </pc:sldChg>
      <pc:sldChg chg="modSp add">
        <pc:chgData name="Daan Vellinga" userId="dd07eaf6-7f69-435f-816b-de39cdc130ee" providerId="ADAL" clId="{60A634DA-643D-4A2A-9911-2B4FE0B82DC6}" dt="2019-12-11T08:45:45.136" v="206"/>
        <pc:sldMkLst>
          <pc:docMk/>
          <pc:sldMk cId="923839829" sldId="264"/>
        </pc:sldMkLst>
        <pc:spChg chg="mod">
          <ac:chgData name="Daan Vellinga" userId="dd07eaf6-7f69-435f-816b-de39cdc130ee" providerId="ADAL" clId="{60A634DA-643D-4A2A-9911-2B4FE0B82DC6}" dt="2019-12-11T08:45:45.136" v="206"/>
          <ac:spMkLst>
            <pc:docMk/>
            <pc:sldMk cId="923839829" sldId="264"/>
            <ac:spMk id="3" creationId="{9CA39712-0B8C-4A69-9D10-2F587D9E4DBE}"/>
          </ac:spMkLst>
        </pc:spChg>
      </pc:sldChg>
      <pc:sldChg chg="addSp delSp modSp add mod setBg">
        <pc:chgData name="Daan Vellinga" userId="dd07eaf6-7f69-435f-816b-de39cdc130ee" providerId="ADAL" clId="{60A634DA-643D-4A2A-9911-2B4FE0B82DC6}" dt="2019-12-11T08:54:39.768" v="234" actId="207"/>
        <pc:sldMkLst>
          <pc:docMk/>
          <pc:sldMk cId="670172455" sldId="265"/>
        </pc:sldMkLst>
        <pc:spChg chg="add del">
          <ac:chgData name="Daan Vellinga" userId="dd07eaf6-7f69-435f-816b-de39cdc130ee" providerId="ADAL" clId="{60A634DA-643D-4A2A-9911-2B4FE0B82DC6}" dt="2019-12-11T08:47:09.001" v="211" actId="26606"/>
          <ac:spMkLst>
            <pc:docMk/>
            <pc:sldMk cId="670172455" sldId="265"/>
            <ac:spMk id="2" creationId="{3D08AB66-09E0-4436-8DBD-5D3BEC9DF2BF}"/>
          </ac:spMkLst>
        </pc:spChg>
        <pc:spChg chg="add del">
          <ac:chgData name="Daan Vellinga" userId="dd07eaf6-7f69-435f-816b-de39cdc130ee" providerId="ADAL" clId="{60A634DA-643D-4A2A-9911-2B4FE0B82DC6}" dt="2019-12-11T08:47:09.001" v="211" actId="26606"/>
          <ac:spMkLst>
            <pc:docMk/>
            <pc:sldMk cId="670172455" sldId="265"/>
            <ac:spMk id="3" creationId="{2F6E96CE-DBAF-4678-87DB-807918F8563C}"/>
          </ac:spMkLst>
        </pc:spChg>
        <pc:spChg chg="add mod">
          <ac:chgData name="Daan Vellinga" userId="dd07eaf6-7f69-435f-816b-de39cdc130ee" providerId="ADAL" clId="{60A634DA-643D-4A2A-9911-2B4FE0B82DC6}" dt="2019-12-11T08:52:53.364" v="218" actId="207"/>
          <ac:spMkLst>
            <pc:docMk/>
            <pc:sldMk cId="670172455" sldId="265"/>
            <ac:spMk id="5" creationId="{5E1DFD9E-0419-4CAC-993A-523B7800B3A6}"/>
          </ac:spMkLst>
        </pc:spChg>
        <pc:spChg chg="add mod">
          <ac:chgData name="Daan Vellinga" userId="dd07eaf6-7f69-435f-816b-de39cdc130ee" providerId="ADAL" clId="{60A634DA-643D-4A2A-9911-2B4FE0B82DC6}" dt="2019-12-11T08:54:39.768" v="234" actId="207"/>
          <ac:spMkLst>
            <pc:docMk/>
            <pc:sldMk cId="670172455" sldId="265"/>
            <ac:spMk id="6" creationId="{4ABF54E8-5CD3-467D-AC8A-509CF3FE86A9}"/>
          </ac:spMkLst>
        </pc:spChg>
        <pc:spChg chg="add del">
          <ac:chgData name="Daan Vellinga" userId="dd07eaf6-7f69-435f-816b-de39cdc130ee" providerId="ADAL" clId="{60A634DA-643D-4A2A-9911-2B4FE0B82DC6}" dt="2019-12-11T08:47:08.963" v="210" actId="26606"/>
          <ac:spMkLst>
            <pc:docMk/>
            <pc:sldMk cId="670172455" sldId="265"/>
            <ac:spMk id="9" creationId="{AA6EC888-B85F-410F-B430-06583E94BEEC}"/>
          </ac:spMkLst>
        </pc:spChg>
        <pc:spChg chg="add del">
          <ac:chgData name="Daan Vellinga" userId="dd07eaf6-7f69-435f-816b-de39cdc130ee" providerId="ADAL" clId="{60A634DA-643D-4A2A-9911-2B4FE0B82DC6}" dt="2019-12-11T08:47:08.963" v="210" actId="26606"/>
          <ac:spMkLst>
            <pc:docMk/>
            <pc:sldMk cId="670172455" sldId="265"/>
            <ac:spMk id="11" creationId="{9485DA84-CB73-4E5E-9864-2460CE28055D}"/>
          </ac:spMkLst>
        </pc:spChg>
        <pc:spChg chg="add del">
          <ac:chgData name="Daan Vellinga" userId="dd07eaf6-7f69-435f-816b-de39cdc130ee" providerId="ADAL" clId="{60A634DA-643D-4A2A-9911-2B4FE0B82DC6}" dt="2019-12-11T08:47:08.963" v="210" actId="26606"/>
          <ac:spMkLst>
            <pc:docMk/>
            <pc:sldMk cId="670172455" sldId="265"/>
            <ac:spMk id="13" creationId="{7D49185E-361A-421B-8F2D-11C7FFC686F0}"/>
          </ac:spMkLst>
        </pc:spChg>
        <pc:spChg chg="add del">
          <ac:chgData name="Daan Vellinga" userId="dd07eaf6-7f69-435f-816b-de39cdc130ee" providerId="ADAL" clId="{60A634DA-643D-4A2A-9911-2B4FE0B82DC6}" dt="2019-12-11T08:47:08.963" v="210" actId="26606"/>
          <ac:spMkLst>
            <pc:docMk/>
            <pc:sldMk cId="670172455" sldId="265"/>
            <ac:spMk id="15" creationId="{14B85BAA-C37F-44B4-B427-B4F10EBB4183}"/>
          </ac:spMkLst>
        </pc:spChg>
        <pc:spChg chg="add del">
          <ac:chgData name="Daan Vellinga" userId="dd07eaf6-7f69-435f-816b-de39cdc130ee" providerId="ADAL" clId="{60A634DA-643D-4A2A-9911-2B4FE0B82DC6}" dt="2019-12-11T08:47:08.963" v="210" actId="26606"/>
          <ac:spMkLst>
            <pc:docMk/>
            <pc:sldMk cId="670172455" sldId="265"/>
            <ac:spMk id="17" creationId="{EDC4EE06-D7B4-4FAC-A561-38A1C380232A}"/>
          </ac:spMkLst>
        </pc:spChg>
        <pc:spChg chg="add del">
          <ac:chgData name="Daan Vellinga" userId="dd07eaf6-7f69-435f-816b-de39cdc130ee" providerId="ADAL" clId="{60A634DA-643D-4A2A-9911-2B4FE0B82DC6}" dt="2019-12-11T08:47:08.963" v="210" actId="26606"/>
          <ac:spMkLst>
            <pc:docMk/>
            <pc:sldMk cId="670172455" sldId="265"/>
            <ac:spMk id="19" creationId="{9018D83B-903C-4782-B1BB-A45164A71F60}"/>
          </ac:spMkLst>
        </pc:spChg>
        <pc:spChg chg="add del">
          <ac:chgData name="Daan Vellinga" userId="dd07eaf6-7f69-435f-816b-de39cdc130ee" providerId="ADAL" clId="{60A634DA-643D-4A2A-9911-2B4FE0B82DC6}" dt="2019-12-11T08:47:08.963" v="210" actId="26606"/>
          <ac:spMkLst>
            <pc:docMk/>
            <pc:sldMk cId="670172455" sldId="265"/>
            <ac:spMk id="21" creationId="{8785589A-A5AC-409A-B2A2-24D871B4CEF0}"/>
          </ac:spMkLst>
        </pc:spChg>
        <pc:spChg chg="add del">
          <ac:chgData name="Daan Vellinga" userId="dd07eaf6-7f69-435f-816b-de39cdc130ee" providerId="ADAL" clId="{60A634DA-643D-4A2A-9911-2B4FE0B82DC6}" dt="2019-12-11T08:51:33.466" v="214" actId="26606"/>
          <ac:spMkLst>
            <pc:docMk/>
            <pc:sldMk cId="670172455" sldId="265"/>
            <ac:spMk id="23" creationId="{AA6EC888-B85F-410F-B430-06583E94BEEC}"/>
          </ac:spMkLst>
        </pc:spChg>
        <pc:spChg chg="add del">
          <ac:chgData name="Daan Vellinga" userId="dd07eaf6-7f69-435f-816b-de39cdc130ee" providerId="ADAL" clId="{60A634DA-643D-4A2A-9911-2B4FE0B82DC6}" dt="2019-12-11T08:51:33.466" v="214" actId="26606"/>
          <ac:spMkLst>
            <pc:docMk/>
            <pc:sldMk cId="670172455" sldId="265"/>
            <ac:spMk id="24" creationId="{69805AF4-7989-43AB-9A60-14E3F851FB30}"/>
          </ac:spMkLst>
        </pc:spChg>
        <pc:spChg chg="add del">
          <ac:chgData name="Daan Vellinga" userId="dd07eaf6-7f69-435f-816b-de39cdc130ee" providerId="ADAL" clId="{60A634DA-643D-4A2A-9911-2B4FE0B82DC6}" dt="2019-12-11T08:51:33.466" v="214" actId="26606"/>
          <ac:spMkLst>
            <pc:docMk/>
            <pc:sldMk cId="670172455" sldId="265"/>
            <ac:spMk id="25" creationId="{E0036B63-B0EC-4AF3-95D3-2E2DCA25FBC6}"/>
          </ac:spMkLst>
        </pc:spChg>
        <pc:spChg chg="add mod">
          <ac:chgData name="Daan Vellinga" userId="dd07eaf6-7f69-435f-816b-de39cdc130ee" providerId="ADAL" clId="{60A634DA-643D-4A2A-9911-2B4FE0B82DC6}" dt="2019-12-11T08:53:04.805" v="220" actId="1076"/>
          <ac:spMkLst>
            <pc:docMk/>
            <pc:sldMk cId="670172455" sldId="265"/>
            <ac:spMk id="26" creationId="{129787D1-5DB4-4B03-925D-EF50EB1693DE}"/>
          </ac:spMkLst>
        </pc:spChg>
        <pc:spChg chg="add mod">
          <ac:chgData name="Daan Vellinga" userId="dd07eaf6-7f69-435f-816b-de39cdc130ee" providerId="ADAL" clId="{60A634DA-643D-4A2A-9911-2B4FE0B82DC6}" dt="2019-12-11T08:54:33.167" v="233" actId="207"/>
          <ac:spMkLst>
            <pc:docMk/>
            <pc:sldMk cId="670172455" sldId="265"/>
            <ac:spMk id="27" creationId="{8AEC09BA-D956-4D9C-BC8A-3E0797B33068}"/>
          </ac:spMkLst>
        </pc:spChg>
        <pc:spChg chg="add">
          <ac:chgData name="Daan Vellinga" userId="dd07eaf6-7f69-435f-816b-de39cdc130ee" providerId="ADAL" clId="{60A634DA-643D-4A2A-9911-2B4FE0B82DC6}" dt="2019-12-11T08:51:33.466" v="214" actId="26606"/>
          <ac:spMkLst>
            <pc:docMk/>
            <pc:sldMk cId="670172455" sldId="265"/>
            <ac:spMk id="30" creationId="{AA6EC888-B85F-410F-B430-06583E94BEEC}"/>
          </ac:spMkLst>
        </pc:spChg>
        <pc:spChg chg="add">
          <ac:chgData name="Daan Vellinga" userId="dd07eaf6-7f69-435f-816b-de39cdc130ee" providerId="ADAL" clId="{60A634DA-643D-4A2A-9911-2B4FE0B82DC6}" dt="2019-12-11T08:51:33.466" v="214" actId="26606"/>
          <ac:spMkLst>
            <pc:docMk/>
            <pc:sldMk cId="670172455" sldId="265"/>
            <ac:spMk id="32" creationId="{9485DA84-CB73-4E5E-9864-2460CE28055D}"/>
          </ac:spMkLst>
        </pc:spChg>
        <pc:spChg chg="add">
          <ac:chgData name="Daan Vellinga" userId="dd07eaf6-7f69-435f-816b-de39cdc130ee" providerId="ADAL" clId="{60A634DA-643D-4A2A-9911-2B4FE0B82DC6}" dt="2019-12-11T08:51:33.466" v="214" actId="26606"/>
          <ac:spMkLst>
            <pc:docMk/>
            <pc:sldMk cId="670172455" sldId="265"/>
            <ac:spMk id="34" creationId="{7D49185E-361A-421B-8F2D-11C7FFC686F0}"/>
          </ac:spMkLst>
        </pc:spChg>
        <pc:spChg chg="add">
          <ac:chgData name="Daan Vellinga" userId="dd07eaf6-7f69-435f-816b-de39cdc130ee" providerId="ADAL" clId="{60A634DA-643D-4A2A-9911-2B4FE0B82DC6}" dt="2019-12-11T08:51:33.466" v="214" actId="26606"/>
          <ac:spMkLst>
            <pc:docMk/>
            <pc:sldMk cId="670172455" sldId="265"/>
            <ac:spMk id="36" creationId="{14B85BAA-C37F-44B4-B427-B4F10EBB4183}"/>
          </ac:spMkLst>
        </pc:spChg>
        <pc:spChg chg="add">
          <ac:chgData name="Daan Vellinga" userId="dd07eaf6-7f69-435f-816b-de39cdc130ee" providerId="ADAL" clId="{60A634DA-643D-4A2A-9911-2B4FE0B82DC6}" dt="2019-12-11T08:51:33.466" v="214" actId="26606"/>
          <ac:spMkLst>
            <pc:docMk/>
            <pc:sldMk cId="670172455" sldId="265"/>
            <ac:spMk id="38" creationId="{EDC4EE06-D7B4-4FAC-A561-38A1C380232A}"/>
          </ac:spMkLst>
        </pc:spChg>
        <pc:spChg chg="add">
          <ac:chgData name="Daan Vellinga" userId="dd07eaf6-7f69-435f-816b-de39cdc130ee" providerId="ADAL" clId="{60A634DA-643D-4A2A-9911-2B4FE0B82DC6}" dt="2019-12-11T08:51:33.466" v="214" actId="26606"/>
          <ac:spMkLst>
            <pc:docMk/>
            <pc:sldMk cId="670172455" sldId="265"/>
            <ac:spMk id="40" creationId="{9018D83B-903C-4782-B1BB-A45164A71F60}"/>
          </ac:spMkLst>
        </pc:spChg>
        <pc:spChg chg="add">
          <ac:chgData name="Daan Vellinga" userId="dd07eaf6-7f69-435f-816b-de39cdc130ee" providerId="ADAL" clId="{60A634DA-643D-4A2A-9911-2B4FE0B82DC6}" dt="2019-12-11T08:51:33.466" v="214" actId="26606"/>
          <ac:spMkLst>
            <pc:docMk/>
            <pc:sldMk cId="670172455" sldId="265"/>
            <ac:spMk id="42" creationId="{8785589A-A5AC-409A-B2A2-24D871B4CEF0}"/>
          </ac:spMkLst>
        </pc:spChg>
        <pc:picChg chg="add mod">
          <ac:chgData name="Daan Vellinga" userId="dd07eaf6-7f69-435f-816b-de39cdc130ee" providerId="ADAL" clId="{60A634DA-643D-4A2A-9911-2B4FE0B82DC6}" dt="2019-12-11T08:51:33.466" v="214" actId="26606"/>
          <ac:picMkLst>
            <pc:docMk/>
            <pc:sldMk cId="670172455" sldId="265"/>
            <ac:picMk id="4" creationId="{4BB3FB50-B7D5-4AC5-8B4A-2B791068619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12/6/2019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12/6/2019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12/6/2019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12/6/2019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12/6/2019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9ECB0E0D-AC1B-4E83-84EA-237BFA206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9">
            <a:extLst>
              <a:ext uri="{FF2B5EF4-FFF2-40B4-BE49-F238E27FC236}">
                <a16:creationId xmlns:a16="http://schemas.microsoft.com/office/drawing/2014/main" id="{D6DCB3B1-E1A7-4510-831B-77C8EFF56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10132A3B-10CF-4EEB-BA1F-A63D2ED61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0" name="Freeform 6">
              <a:extLst>
                <a:ext uri="{FF2B5EF4-FFF2-40B4-BE49-F238E27FC236}">
                  <a16:creationId xmlns:a16="http://schemas.microsoft.com/office/drawing/2014/main" id="{014E52ED-3C51-46E6-BE4B-14FFAB2C3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2" name="Titel 1">
            <a:extLst>
              <a:ext uri="{FF2B5EF4-FFF2-40B4-BE49-F238E27FC236}">
                <a16:creationId xmlns:a16="http://schemas.microsoft.com/office/drawing/2014/main" id="{6890E8DB-483C-44C8-A8A5-00CD362B9765}"/>
              </a:ext>
            </a:extLst>
          </p:cNvPr>
          <p:cNvSpPr>
            <a:spLocks noGrp="1"/>
          </p:cNvSpPr>
          <p:nvPr>
            <p:ph type="ctrTitle"/>
          </p:nvPr>
        </p:nvSpPr>
        <p:spPr>
          <a:xfrm>
            <a:off x="1478521" y="1480930"/>
            <a:ext cx="5751537" cy="3848521"/>
          </a:xfrm>
        </p:spPr>
        <p:txBody>
          <a:bodyPr anchor="ctr">
            <a:normAutofit/>
          </a:bodyPr>
          <a:lstStyle/>
          <a:p>
            <a:pPr algn="r"/>
            <a:r>
              <a:rPr lang="nl-NL" sz="6600"/>
              <a:t>Beeldende kunst</a:t>
            </a:r>
            <a:endParaRPr lang="en-GB" sz="6600"/>
          </a:p>
        </p:txBody>
      </p:sp>
      <p:sp>
        <p:nvSpPr>
          <p:cNvPr id="3" name="Ondertitel 2">
            <a:extLst>
              <a:ext uri="{FF2B5EF4-FFF2-40B4-BE49-F238E27FC236}">
                <a16:creationId xmlns:a16="http://schemas.microsoft.com/office/drawing/2014/main" id="{EC18003C-6BF1-4FD4-A8D6-FE37504C1CCD}"/>
              </a:ext>
            </a:extLst>
          </p:cNvPr>
          <p:cNvSpPr>
            <a:spLocks noGrp="1"/>
          </p:cNvSpPr>
          <p:nvPr>
            <p:ph type="subTitle" idx="1"/>
          </p:nvPr>
        </p:nvSpPr>
        <p:spPr>
          <a:xfrm>
            <a:off x="8119870" y="1480929"/>
            <a:ext cx="2593610" cy="3848522"/>
          </a:xfrm>
        </p:spPr>
        <p:txBody>
          <a:bodyPr anchor="ctr">
            <a:normAutofit/>
          </a:bodyPr>
          <a:lstStyle/>
          <a:p>
            <a:pPr algn="l">
              <a:spcAft>
                <a:spcPts val="600"/>
              </a:spcAft>
            </a:pPr>
            <a:r>
              <a:rPr lang="nl-NL"/>
              <a:t>CASUSSEN</a:t>
            </a:r>
            <a:endParaRPr lang="en-GB"/>
          </a:p>
        </p:txBody>
      </p:sp>
      <p:cxnSp>
        <p:nvCxnSpPr>
          <p:cNvPr id="21" name="Straight Connector 13">
            <a:extLst>
              <a:ext uri="{FF2B5EF4-FFF2-40B4-BE49-F238E27FC236}">
                <a16:creationId xmlns:a16="http://schemas.microsoft.com/office/drawing/2014/main" id="{6116DDC6-8F07-46CC-8751-E5C9346B2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4964" y="2388358"/>
            <a:ext cx="0" cy="1856096"/>
          </a:xfrm>
          <a:prstGeom prst="line">
            <a:avLst/>
          </a:prstGeom>
          <a:ln w="254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50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52A358E-DE80-4824-94BA-148ED4B4C28F}"/>
              </a:ext>
            </a:extLst>
          </p:cNvPr>
          <p:cNvSpPr>
            <a:spLocks noGrp="1"/>
          </p:cNvSpPr>
          <p:nvPr>
            <p:ph type="title"/>
          </p:nvPr>
        </p:nvSpPr>
        <p:spPr>
          <a:xfrm>
            <a:off x="903514" y="3665054"/>
            <a:ext cx="9697586" cy="1048459"/>
          </a:xfrm>
        </p:spPr>
        <p:txBody>
          <a:bodyPr anchor="ctr">
            <a:normAutofit/>
          </a:bodyPr>
          <a:lstStyle/>
          <a:p>
            <a:r>
              <a:rPr lang="nl-NL" sz="3600"/>
              <a:t>CASUS: Masker</a:t>
            </a:r>
            <a:endParaRPr lang="en-GB" sz="3600"/>
          </a:p>
        </p:txBody>
      </p:sp>
      <p:pic>
        <p:nvPicPr>
          <p:cNvPr id="11" name="Afbeelding 10">
            <a:extLst>
              <a:ext uri="{FF2B5EF4-FFF2-40B4-BE49-F238E27FC236}">
                <a16:creationId xmlns:a16="http://schemas.microsoft.com/office/drawing/2014/main" id="{C76B8204-447E-4791-B97E-A8F2AFAFB6F3}"/>
              </a:ext>
            </a:extLst>
          </p:cNvPr>
          <p:cNvPicPr>
            <a:picLocks noChangeAspect="1"/>
          </p:cNvPicPr>
          <p:nvPr/>
        </p:nvPicPr>
        <p:blipFill>
          <a:blip r:embed="rId2"/>
          <a:stretch>
            <a:fillRect/>
          </a:stretch>
        </p:blipFill>
        <p:spPr>
          <a:xfrm>
            <a:off x="807359" y="1120458"/>
            <a:ext cx="2331009" cy="2331009"/>
          </a:xfrm>
          <a:prstGeom prst="rect">
            <a:avLst/>
          </a:prstGeom>
        </p:spPr>
      </p:pic>
      <p:sp>
        <p:nvSpPr>
          <p:cNvPr id="18" name="Freeform: Shape 17">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7" name="Afbeelding 6">
            <a:extLst>
              <a:ext uri="{FF2B5EF4-FFF2-40B4-BE49-F238E27FC236}">
                <a16:creationId xmlns:a16="http://schemas.microsoft.com/office/drawing/2014/main" id="{19C91E69-2C3D-4161-BAA8-AE804089CFD6}"/>
              </a:ext>
            </a:extLst>
          </p:cNvPr>
          <p:cNvPicPr>
            <a:picLocks noChangeAspect="1"/>
          </p:cNvPicPr>
          <p:nvPr/>
        </p:nvPicPr>
        <p:blipFill rotWithShape="1">
          <a:blip r:embed="rId3"/>
          <a:srcRect b="9744"/>
          <a:stretch/>
        </p:blipFill>
        <p:spPr>
          <a:xfrm>
            <a:off x="4086294" y="724504"/>
            <a:ext cx="4042636" cy="2681809"/>
          </a:xfrm>
          <a:prstGeom prst="rect">
            <a:avLst/>
          </a:prstGeom>
        </p:spPr>
      </p:pic>
      <p:pic>
        <p:nvPicPr>
          <p:cNvPr id="9" name="Afbeelding 8" descr="Afbeelding met tafel&#10;&#10;Automatisch gegenereerde beschrijving">
            <a:extLst>
              <a:ext uri="{FF2B5EF4-FFF2-40B4-BE49-F238E27FC236}">
                <a16:creationId xmlns:a16="http://schemas.microsoft.com/office/drawing/2014/main" id="{6931C36E-0E27-4813-AFAB-F4EA44943BFE}"/>
              </a:ext>
            </a:extLst>
          </p:cNvPr>
          <p:cNvPicPr>
            <a:picLocks noChangeAspect="1"/>
          </p:cNvPicPr>
          <p:nvPr/>
        </p:nvPicPr>
        <p:blipFill>
          <a:blip r:embed="rId4"/>
          <a:stretch>
            <a:fillRect/>
          </a:stretch>
        </p:blipFill>
        <p:spPr>
          <a:xfrm>
            <a:off x="9035383" y="710273"/>
            <a:ext cx="2367505" cy="2367505"/>
          </a:xfrm>
          <a:prstGeom prst="rect">
            <a:avLst/>
          </a:prstGeom>
        </p:spPr>
      </p:pic>
      <p:sp>
        <p:nvSpPr>
          <p:cNvPr id="20" name="Freeform: Shape 19">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2A06942F-BD40-45A8-ADF4-DEA11301DAB3}"/>
              </a:ext>
            </a:extLst>
          </p:cNvPr>
          <p:cNvSpPr>
            <a:spLocks noGrp="1"/>
          </p:cNvSpPr>
          <p:nvPr>
            <p:ph idx="1"/>
          </p:nvPr>
        </p:nvSpPr>
        <p:spPr>
          <a:xfrm>
            <a:off x="877008" y="4576957"/>
            <a:ext cx="10561655" cy="1538527"/>
          </a:xfrm>
        </p:spPr>
        <p:txBody>
          <a:bodyPr>
            <a:normAutofit fontScale="85000" lnSpcReduction="10000"/>
          </a:bodyPr>
          <a:lstStyle/>
          <a:p>
            <a:pPr>
              <a:lnSpc>
                <a:spcPct val="150000"/>
              </a:lnSpc>
            </a:pPr>
            <a:r>
              <a:rPr lang="nl-NL" dirty="0"/>
              <a:t>Nederland is wereldberoemd om zijn multiculturele samenleving. Het Rijksmuseum in Amsterdam organiseert daarom een ontwerpwedstrijd om hier extra aandacht aan te geven. </a:t>
            </a:r>
            <a:br>
              <a:rPr lang="nl-NL" dirty="0"/>
            </a:br>
            <a:r>
              <a:rPr lang="nl-NL" dirty="0"/>
              <a:t>Opdracht: ontwerp en maak een spectaculair masker dat duidelijk geïnspireerd is op een traditionele masker van een exotisch land.</a:t>
            </a:r>
          </a:p>
        </p:txBody>
      </p:sp>
      <p:sp useBgFill="1">
        <p:nvSpPr>
          <p:cNvPr id="22" name="Rectangle 21">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9330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AC40F1-5D0C-439F-85F5-BF2F742F2B2C}"/>
              </a:ext>
            </a:extLst>
          </p:cNvPr>
          <p:cNvSpPr>
            <a:spLocks noGrp="1"/>
          </p:cNvSpPr>
          <p:nvPr>
            <p:ph type="title"/>
          </p:nvPr>
        </p:nvSpPr>
        <p:spPr>
          <a:xfrm>
            <a:off x="903514" y="3665054"/>
            <a:ext cx="7118268" cy="1048459"/>
          </a:xfrm>
        </p:spPr>
        <p:txBody>
          <a:bodyPr vert="horz" lIns="91440" tIns="45720" rIns="91440" bIns="45720" rtlCol="0" anchor="ctr">
            <a:normAutofit/>
          </a:bodyPr>
          <a:lstStyle/>
          <a:p>
            <a:r>
              <a:rPr lang="en-US" sz="3600" dirty="0"/>
              <a:t>CASUS</a:t>
            </a:r>
            <a:r>
              <a:rPr lang="en-US" sz="3600"/>
              <a:t>: Meestervervalser</a:t>
            </a:r>
            <a:endParaRPr lang="en-US" sz="3600" dirty="0"/>
          </a:p>
        </p:txBody>
      </p:sp>
      <p:pic>
        <p:nvPicPr>
          <p:cNvPr id="11" name="Afbeelding 10" descr="Afbeelding met taart, kleurrijk, trein, verjaardag&#10;&#10;Automatisch gegenereerde beschrijving">
            <a:extLst>
              <a:ext uri="{FF2B5EF4-FFF2-40B4-BE49-F238E27FC236}">
                <a16:creationId xmlns:a16="http://schemas.microsoft.com/office/drawing/2014/main" id="{546A3C9F-335D-4100-A3A3-1C8D1099948A}"/>
              </a:ext>
            </a:extLst>
          </p:cNvPr>
          <p:cNvPicPr>
            <a:picLocks noChangeAspect="1"/>
          </p:cNvPicPr>
          <p:nvPr/>
        </p:nvPicPr>
        <p:blipFill>
          <a:blip r:embed="rId2"/>
          <a:stretch>
            <a:fillRect/>
          </a:stretch>
        </p:blipFill>
        <p:spPr>
          <a:xfrm>
            <a:off x="462566" y="1334475"/>
            <a:ext cx="3020596" cy="1902975"/>
          </a:xfrm>
          <a:prstGeom prst="rect">
            <a:avLst/>
          </a:prstGeom>
        </p:spPr>
      </p:pic>
      <p:sp>
        <p:nvSpPr>
          <p:cNvPr id="29" name="Freeform: Shape 28">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2">
              <a:alpha val="85000"/>
            </a:schemeClr>
          </a:solidFill>
          <a:ln w="0">
            <a:noFill/>
            <a:prstDash val="solid"/>
            <a:round/>
            <a:headEnd/>
            <a:tailEnd/>
          </a:ln>
        </p:spPr>
      </p:sp>
      <p:pic>
        <p:nvPicPr>
          <p:cNvPr id="5" name="Tijdelijke aanduiding voor inhoud 4" descr="Afbeelding met persoon, man, binnen, staand&#10;&#10;Automatisch gegenereerde beschrijving">
            <a:extLst>
              <a:ext uri="{FF2B5EF4-FFF2-40B4-BE49-F238E27FC236}">
                <a16:creationId xmlns:a16="http://schemas.microsoft.com/office/drawing/2014/main" id="{77207575-972E-4B4F-8775-311DAD433C89}"/>
              </a:ext>
            </a:extLst>
          </p:cNvPr>
          <p:cNvPicPr>
            <a:picLocks noGrp="1" noChangeAspect="1"/>
          </p:cNvPicPr>
          <p:nvPr>
            <p:ph idx="1"/>
          </p:nvPr>
        </p:nvPicPr>
        <p:blipFill>
          <a:blip r:embed="rId3"/>
          <a:stretch>
            <a:fillRect/>
          </a:stretch>
        </p:blipFill>
        <p:spPr>
          <a:xfrm>
            <a:off x="4086294" y="923364"/>
            <a:ext cx="4042636" cy="2284089"/>
          </a:xfrm>
          <a:prstGeom prst="rect">
            <a:avLst/>
          </a:prstGeom>
        </p:spPr>
      </p:pic>
      <p:pic>
        <p:nvPicPr>
          <p:cNvPr id="9" name="Afbeelding 8" descr="Afbeelding met stof&#10;&#10;Automatisch gegenereerde beschrijving">
            <a:extLst>
              <a:ext uri="{FF2B5EF4-FFF2-40B4-BE49-F238E27FC236}">
                <a16:creationId xmlns:a16="http://schemas.microsoft.com/office/drawing/2014/main" id="{9D6684F2-92B8-44BE-9AAD-DC5605A02F4D}"/>
              </a:ext>
            </a:extLst>
          </p:cNvPr>
          <p:cNvPicPr>
            <a:picLocks noChangeAspect="1"/>
          </p:cNvPicPr>
          <p:nvPr/>
        </p:nvPicPr>
        <p:blipFill>
          <a:blip r:embed="rId4"/>
          <a:stretch>
            <a:fillRect/>
          </a:stretch>
        </p:blipFill>
        <p:spPr>
          <a:xfrm>
            <a:off x="8708838" y="885902"/>
            <a:ext cx="3020596" cy="2016247"/>
          </a:xfrm>
          <a:prstGeom prst="rect">
            <a:avLst/>
          </a:prstGeom>
        </p:spPr>
      </p:pic>
      <p:sp>
        <p:nvSpPr>
          <p:cNvPr id="31" name="Freeform: Shape 30">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2">
              <a:alpha val="85000"/>
            </a:schemeClr>
          </a:solidFill>
          <a:ln w="0">
            <a:noFill/>
            <a:prstDash val="solid"/>
            <a:round/>
            <a:headEnd/>
            <a:tailEnd/>
          </a:ln>
        </p:spPr>
      </p:sp>
      <p:sp>
        <p:nvSpPr>
          <p:cNvPr id="6" name="Tijdelijke aanduiding voor inhoud 2">
            <a:extLst>
              <a:ext uri="{FF2B5EF4-FFF2-40B4-BE49-F238E27FC236}">
                <a16:creationId xmlns:a16="http://schemas.microsoft.com/office/drawing/2014/main" id="{639C07AA-E16F-4E25-8AA4-D50E21C9A370}"/>
              </a:ext>
            </a:extLst>
          </p:cNvPr>
          <p:cNvSpPr txBox="1">
            <a:spLocks/>
          </p:cNvSpPr>
          <p:nvPr/>
        </p:nvSpPr>
        <p:spPr>
          <a:xfrm>
            <a:off x="903514" y="4735983"/>
            <a:ext cx="7118268" cy="1538527"/>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sz="1700" b="1" i="1"/>
              <a:t>“Onrust in kunstwereld: Voor 10 miljoen verkochte Frans Hals is 'zeer knappe vervalsing’”</a:t>
            </a:r>
            <a:r>
              <a:rPr lang="en-US" sz="1700" i="1"/>
              <a:t> :</a:t>
            </a:r>
            <a:r>
              <a:rPr lang="en-US" sz="1700"/>
              <a:t>zo schrijft de Volkskrant. Meestervervalsers verdienen miljoenen door meersterwerken dusdanig na te schilderen dat deze niet meer van echt te onderscheiden zijn. Kies een meesterwerk en maak er een kopie van…</a:t>
            </a:r>
            <a:endParaRPr lang="en-US" sz="1700" b="1" i="1"/>
          </a:p>
          <a:p>
            <a:endParaRPr lang="en-US" sz="1700" dirty="0"/>
          </a:p>
        </p:txBody>
      </p:sp>
      <p:pic>
        <p:nvPicPr>
          <p:cNvPr id="13" name="Afbeelding 12">
            <a:extLst>
              <a:ext uri="{FF2B5EF4-FFF2-40B4-BE49-F238E27FC236}">
                <a16:creationId xmlns:a16="http://schemas.microsoft.com/office/drawing/2014/main" id="{2B44D759-75BD-431C-AFA7-5DABEFDB5565}"/>
              </a:ext>
            </a:extLst>
          </p:cNvPr>
          <p:cNvPicPr>
            <a:picLocks noChangeAspect="1"/>
          </p:cNvPicPr>
          <p:nvPr/>
        </p:nvPicPr>
        <p:blipFill>
          <a:blip r:embed="rId5"/>
          <a:stretch>
            <a:fillRect/>
          </a:stretch>
        </p:blipFill>
        <p:spPr>
          <a:xfrm>
            <a:off x="8708839" y="3800675"/>
            <a:ext cx="3020596" cy="2265447"/>
          </a:xfrm>
          <a:prstGeom prst="rect">
            <a:avLst/>
          </a:prstGeom>
        </p:spPr>
      </p:pic>
      <p:sp useBgFill="1">
        <p:nvSpPr>
          <p:cNvPr id="33" name="Rectangle 32">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710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A220AB-427A-4C82-822F-573631A3EB3D}"/>
              </a:ext>
            </a:extLst>
          </p:cNvPr>
          <p:cNvSpPr>
            <a:spLocks noGrp="1"/>
          </p:cNvSpPr>
          <p:nvPr>
            <p:ph type="title"/>
          </p:nvPr>
        </p:nvSpPr>
        <p:spPr>
          <a:xfrm>
            <a:off x="877009" y="3254238"/>
            <a:ext cx="7417208" cy="892052"/>
          </a:xfrm>
        </p:spPr>
        <p:txBody>
          <a:bodyPr anchor="ctr">
            <a:normAutofit/>
          </a:bodyPr>
          <a:lstStyle/>
          <a:p>
            <a:r>
              <a:rPr lang="nl-NL" sz="2800" dirty="0"/>
              <a:t>CASUS: Zet een streep door discriminatie</a:t>
            </a:r>
            <a:endParaRPr lang="en-GB" sz="2800" dirty="0"/>
          </a:p>
        </p:txBody>
      </p:sp>
      <p:sp>
        <p:nvSpPr>
          <p:cNvPr id="18" name="Freeform: Shape 17">
            <a:extLst>
              <a:ext uri="{FF2B5EF4-FFF2-40B4-BE49-F238E27FC236}">
                <a16:creationId xmlns:a16="http://schemas.microsoft.com/office/drawing/2014/main" id="{3CCC9FC1-68AD-40AD-85B6-A0E7053D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pic>
        <p:nvPicPr>
          <p:cNvPr id="9" name="Afbeelding 8" descr="Afbeelding met buiten, water, rivier, gebouw&#10;&#10;Automatisch gegenereerde beschrijving">
            <a:extLst>
              <a:ext uri="{FF2B5EF4-FFF2-40B4-BE49-F238E27FC236}">
                <a16:creationId xmlns:a16="http://schemas.microsoft.com/office/drawing/2014/main" id="{144C719F-A765-47FE-95F3-D66E30DC8620}"/>
              </a:ext>
            </a:extLst>
          </p:cNvPr>
          <p:cNvPicPr>
            <a:picLocks noChangeAspect="1"/>
          </p:cNvPicPr>
          <p:nvPr/>
        </p:nvPicPr>
        <p:blipFill rotWithShape="1">
          <a:blip r:embed="rId2"/>
          <a:srcRect l="1093" r="14692" b="1"/>
          <a:stretch/>
        </p:blipFill>
        <p:spPr>
          <a:xfrm>
            <a:off x="4278081" y="-1"/>
            <a:ext cx="4042636" cy="3192239"/>
          </a:xfrm>
          <a:prstGeom prst="rect">
            <a:avLst/>
          </a:prstGeom>
        </p:spPr>
      </p:pic>
      <p:sp>
        <p:nvSpPr>
          <p:cNvPr id="3" name="Tijdelijke aanduiding voor inhoud 2">
            <a:extLst>
              <a:ext uri="{FF2B5EF4-FFF2-40B4-BE49-F238E27FC236}">
                <a16:creationId xmlns:a16="http://schemas.microsoft.com/office/drawing/2014/main" id="{E81BBD23-49F5-4751-8FDF-B003ED30E311}"/>
              </a:ext>
            </a:extLst>
          </p:cNvPr>
          <p:cNvSpPr>
            <a:spLocks noGrp="1"/>
          </p:cNvSpPr>
          <p:nvPr>
            <p:ph idx="1"/>
          </p:nvPr>
        </p:nvSpPr>
        <p:spPr>
          <a:xfrm>
            <a:off x="877010" y="3885537"/>
            <a:ext cx="7417208" cy="2839941"/>
          </a:xfrm>
        </p:spPr>
        <p:txBody>
          <a:bodyPr>
            <a:normAutofit fontScale="92500" lnSpcReduction="20000"/>
          </a:bodyPr>
          <a:lstStyle/>
          <a:p>
            <a:pPr>
              <a:lnSpc>
                <a:spcPct val="170000"/>
              </a:lnSpc>
            </a:pPr>
            <a:r>
              <a:rPr lang="nl-NL" sz="1800" dirty="0"/>
              <a:t>Helaas hebben veel mensen in Nederland nog steeds dagelijks te maken met discriminatie. Denk aan discriminatie vanwege geslacht, ras, zwangerschap, leeftijd, godsdienst, geaardheid, etc.</a:t>
            </a:r>
            <a:br>
              <a:rPr lang="nl-NL" sz="1800" dirty="0"/>
            </a:br>
            <a:r>
              <a:rPr lang="nl-NL" sz="1800" dirty="0"/>
              <a:t>De gemeente vraagt je om een beeld te ontwerpen voor in de openbare ruimte om aandacht te vragen voor discriminatie. Ontwerp een beeld en maak er een schaalmodel van. Bedenk ook waar dit beeld zal staan. Vermijd clichés!</a:t>
            </a:r>
            <a:endParaRPr lang="en-GB" sz="1800" dirty="0"/>
          </a:p>
        </p:txBody>
      </p:sp>
      <p:pic>
        <p:nvPicPr>
          <p:cNvPr id="11" name="Afbeelding 10" descr="Afbeelding met buiten, weg, gras, straat&#10;&#10;Automatisch gegenereerde beschrijving">
            <a:extLst>
              <a:ext uri="{FF2B5EF4-FFF2-40B4-BE49-F238E27FC236}">
                <a16:creationId xmlns:a16="http://schemas.microsoft.com/office/drawing/2014/main" id="{0E05EF6D-790B-4698-BA73-85FC0A8CFEB1}"/>
              </a:ext>
            </a:extLst>
          </p:cNvPr>
          <p:cNvPicPr>
            <a:picLocks noChangeAspect="1"/>
          </p:cNvPicPr>
          <p:nvPr/>
        </p:nvPicPr>
        <p:blipFill rotWithShape="1">
          <a:blip r:embed="rId3"/>
          <a:srcRect l="2130" r="9155" b="-4"/>
          <a:stretch/>
        </p:blipFill>
        <p:spPr>
          <a:xfrm>
            <a:off x="8942136" y="824734"/>
            <a:ext cx="3249864" cy="4726979"/>
          </a:xfrm>
          <a:prstGeom prst="rect">
            <a:avLst/>
          </a:prstGeom>
        </p:spPr>
      </p:pic>
      <p:sp>
        <p:nvSpPr>
          <p:cNvPr id="20" name="Freeform: Shape 19">
            <a:extLst>
              <a:ext uri="{FF2B5EF4-FFF2-40B4-BE49-F238E27FC236}">
                <a16:creationId xmlns:a16="http://schemas.microsoft.com/office/drawing/2014/main" id="{42B27A04-CA20-4DE3-83CB-6ED66E5E7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85429" y="3248526"/>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sp useBgFill="1">
        <p:nvSpPr>
          <p:cNvPr id="22" name="Rectangle 21">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Afbeelding 12">
            <a:extLst>
              <a:ext uri="{FF2B5EF4-FFF2-40B4-BE49-F238E27FC236}">
                <a16:creationId xmlns:a16="http://schemas.microsoft.com/office/drawing/2014/main" id="{6A21A9FA-A891-46CF-B6D7-0F9E04CC2048}"/>
              </a:ext>
            </a:extLst>
          </p:cNvPr>
          <p:cNvPicPr>
            <a:picLocks noChangeAspect="1"/>
          </p:cNvPicPr>
          <p:nvPr/>
        </p:nvPicPr>
        <p:blipFill>
          <a:blip r:embed="rId4"/>
          <a:stretch>
            <a:fillRect/>
          </a:stretch>
        </p:blipFill>
        <p:spPr>
          <a:xfrm>
            <a:off x="331763" y="1494251"/>
            <a:ext cx="3328406" cy="1010409"/>
          </a:xfrm>
          <a:prstGeom prst="rect">
            <a:avLst/>
          </a:prstGeom>
        </p:spPr>
      </p:pic>
    </p:spTree>
    <p:extLst>
      <p:ext uri="{BB962C8B-B14F-4D97-AF65-F5344CB8AC3E}">
        <p14:creationId xmlns:p14="http://schemas.microsoft.com/office/powerpoint/2010/main" val="320786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C211B71-BEAA-4CF6-A20F-922E3A348FB3}"/>
              </a:ext>
            </a:extLst>
          </p:cNvPr>
          <p:cNvSpPr>
            <a:spLocks noGrp="1"/>
          </p:cNvSpPr>
          <p:nvPr>
            <p:ph type="title"/>
          </p:nvPr>
        </p:nvSpPr>
        <p:spPr>
          <a:xfrm>
            <a:off x="903514" y="3665054"/>
            <a:ext cx="9697586" cy="1048459"/>
          </a:xfrm>
        </p:spPr>
        <p:txBody>
          <a:bodyPr anchor="ctr">
            <a:normAutofit/>
          </a:bodyPr>
          <a:lstStyle/>
          <a:p>
            <a:r>
              <a:rPr lang="nl-NL" sz="3600" dirty="0"/>
              <a:t>CASUS: Munt</a:t>
            </a:r>
            <a:endParaRPr lang="en-GB" sz="3600" dirty="0"/>
          </a:p>
        </p:txBody>
      </p:sp>
      <p:pic>
        <p:nvPicPr>
          <p:cNvPr id="13" name="Afbeelding 12">
            <a:extLst>
              <a:ext uri="{FF2B5EF4-FFF2-40B4-BE49-F238E27FC236}">
                <a16:creationId xmlns:a16="http://schemas.microsoft.com/office/drawing/2014/main" id="{EBFB6268-4A1E-4E52-B2F1-5901F4A658C1}"/>
              </a:ext>
            </a:extLst>
          </p:cNvPr>
          <p:cNvPicPr>
            <a:picLocks noChangeAspect="1"/>
          </p:cNvPicPr>
          <p:nvPr/>
        </p:nvPicPr>
        <p:blipFill>
          <a:blip r:embed="rId2"/>
          <a:stretch>
            <a:fillRect/>
          </a:stretch>
        </p:blipFill>
        <p:spPr>
          <a:xfrm>
            <a:off x="795587" y="1120458"/>
            <a:ext cx="2354554" cy="2331009"/>
          </a:xfrm>
          <a:prstGeom prst="rect">
            <a:avLst/>
          </a:prstGeom>
        </p:spPr>
      </p:pic>
      <p:sp>
        <p:nvSpPr>
          <p:cNvPr id="27" name="Freeform: Shape 26">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11" name="Afbeelding 10" descr="Afbeelding met munt, object, tapijt&#10;&#10;Automatisch gegenereerde beschrijving">
            <a:extLst>
              <a:ext uri="{FF2B5EF4-FFF2-40B4-BE49-F238E27FC236}">
                <a16:creationId xmlns:a16="http://schemas.microsoft.com/office/drawing/2014/main" id="{49537536-D938-4A83-894F-E8826EDA2472}"/>
              </a:ext>
            </a:extLst>
          </p:cNvPr>
          <p:cNvPicPr>
            <a:picLocks noChangeAspect="1"/>
          </p:cNvPicPr>
          <p:nvPr/>
        </p:nvPicPr>
        <p:blipFill>
          <a:blip r:embed="rId3"/>
          <a:stretch>
            <a:fillRect/>
          </a:stretch>
        </p:blipFill>
        <p:spPr>
          <a:xfrm>
            <a:off x="4712634" y="701818"/>
            <a:ext cx="2789956" cy="2727182"/>
          </a:xfrm>
          <a:prstGeom prst="rect">
            <a:avLst/>
          </a:prstGeom>
        </p:spPr>
      </p:pic>
      <p:pic>
        <p:nvPicPr>
          <p:cNvPr id="9" name="Afbeelding 8" descr="Afbeelding met object, munt&#10;&#10;Automatisch gegenereerde beschrijving">
            <a:extLst>
              <a:ext uri="{FF2B5EF4-FFF2-40B4-BE49-F238E27FC236}">
                <a16:creationId xmlns:a16="http://schemas.microsoft.com/office/drawing/2014/main" id="{364FE4D6-F636-40C3-AADE-0EA1826218F5}"/>
              </a:ext>
            </a:extLst>
          </p:cNvPr>
          <p:cNvPicPr>
            <a:picLocks noChangeAspect="1"/>
          </p:cNvPicPr>
          <p:nvPr/>
        </p:nvPicPr>
        <p:blipFill>
          <a:blip r:embed="rId4"/>
          <a:stretch>
            <a:fillRect/>
          </a:stretch>
        </p:blipFill>
        <p:spPr>
          <a:xfrm>
            <a:off x="9042782" y="710273"/>
            <a:ext cx="2352708" cy="2367505"/>
          </a:xfrm>
          <a:prstGeom prst="rect">
            <a:avLst/>
          </a:prstGeom>
        </p:spPr>
      </p:pic>
      <p:sp>
        <p:nvSpPr>
          <p:cNvPr id="29" name="Freeform: Shape 28">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C30681D8-513E-471D-80B8-539B578A3A45}"/>
              </a:ext>
            </a:extLst>
          </p:cNvPr>
          <p:cNvSpPr>
            <a:spLocks noGrp="1"/>
          </p:cNvSpPr>
          <p:nvPr>
            <p:ph idx="1"/>
          </p:nvPr>
        </p:nvSpPr>
        <p:spPr>
          <a:xfrm>
            <a:off x="903514" y="4735983"/>
            <a:ext cx="10449114" cy="2122017"/>
          </a:xfrm>
        </p:spPr>
        <p:txBody>
          <a:bodyPr>
            <a:normAutofit/>
          </a:bodyPr>
          <a:lstStyle/>
          <a:p>
            <a:r>
              <a:rPr lang="nl-NL" dirty="0"/>
              <a:t>Iedereen kent twee kanten. Hoe je je van binnen voelt en hoe je je naar buiten presenteert kan haaks op elkaar staan. Als je als zacht en aardig wordt gezien kan het best zijn dat je graag luistert naar </a:t>
            </a:r>
            <a:r>
              <a:rPr lang="nl-NL" dirty="0" err="1"/>
              <a:t>death</a:t>
            </a:r>
            <a:r>
              <a:rPr lang="nl-NL" dirty="0"/>
              <a:t> metal en goed bent in kickboksen.</a:t>
            </a:r>
            <a:br>
              <a:rPr lang="nl-NL" dirty="0"/>
            </a:br>
            <a:br>
              <a:rPr lang="nl-NL" dirty="0"/>
            </a:br>
            <a:r>
              <a:rPr lang="nl-NL" dirty="0"/>
              <a:t>Net als een munt kent iedereen twee kanten. Laat jouw verschillende kanten zien in de vorm van een munt. Gebruik daarbij symbolen die niet voor de hand liggen.</a:t>
            </a:r>
            <a:endParaRPr lang="en-GB" dirty="0"/>
          </a:p>
        </p:txBody>
      </p:sp>
      <p:sp useBgFill="1">
        <p:nvSpPr>
          <p:cNvPr id="31" name="Rectangle 30">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42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D936EBD-2406-43A2-8E21-2684F48A7EC8}"/>
              </a:ext>
            </a:extLst>
          </p:cNvPr>
          <p:cNvSpPr>
            <a:spLocks noGrp="1"/>
          </p:cNvSpPr>
          <p:nvPr>
            <p:ph type="title"/>
          </p:nvPr>
        </p:nvSpPr>
        <p:spPr>
          <a:xfrm>
            <a:off x="903514" y="3665055"/>
            <a:ext cx="7417208" cy="892052"/>
          </a:xfrm>
        </p:spPr>
        <p:txBody>
          <a:bodyPr anchor="ctr">
            <a:normAutofit/>
          </a:bodyPr>
          <a:lstStyle/>
          <a:p>
            <a:r>
              <a:rPr lang="nl-NL" sz="3600"/>
              <a:t>CASUS: Futurisme</a:t>
            </a:r>
            <a:endParaRPr lang="en-GB" sz="3600"/>
          </a:p>
        </p:txBody>
      </p:sp>
      <p:pic>
        <p:nvPicPr>
          <p:cNvPr id="5" name="Afbeelding 4" descr="Afbeelding met bed, binnen, neerleggen, deken&#10;&#10;Automatisch gegenereerde beschrijving">
            <a:extLst>
              <a:ext uri="{FF2B5EF4-FFF2-40B4-BE49-F238E27FC236}">
                <a16:creationId xmlns:a16="http://schemas.microsoft.com/office/drawing/2014/main" id="{C2A14FDD-6C71-43F4-B8C3-E6867A883A3D}"/>
              </a:ext>
            </a:extLst>
          </p:cNvPr>
          <p:cNvPicPr>
            <a:picLocks noChangeAspect="1"/>
          </p:cNvPicPr>
          <p:nvPr/>
        </p:nvPicPr>
        <p:blipFill rotWithShape="1">
          <a:blip r:embed="rId2"/>
          <a:srcRect t="43238" r="1" b="7505"/>
          <a:stretch/>
        </p:blipFill>
        <p:spPr>
          <a:xfrm>
            <a:off x="5" y="824734"/>
            <a:ext cx="3664827" cy="2367505"/>
          </a:xfrm>
          <a:prstGeom prst="rect">
            <a:avLst/>
          </a:prstGeom>
        </p:spPr>
      </p:pic>
      <p:sp>
        <p:nvSpPr>
          <p:cNvPr id="16" name="Freeform: Shape 15">
            <a:extLst>
              <a:ext uri="{FF2B5EF4-FFF2-40B4-BE49-F238E27FC236}">
                <a16:creationId xmlns:a16="http://schemas.microsoft.com/office/drawing/2014/main" id="{3CCC9FC1-68AD-40AD-85B6-A0E7053D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pic>
        <p:nvPicPr>
          <p:cNvPr id="7" name="Afbeelding 6" descr="Afbeelding met kleurrijk&#10;&#10;Automatisch gegenereerde beschrijving">
            <a:extLst>
              <a:ext uri="{FF2B5EF4-FFF2-40B4-BE49-F238E27FC236}">
                <a16:creationId xmlns:a16="http://schemas.microsoft.com/office/drawing/2014/main" id="{3463E64D-122D-4607-B638-43486B008781}"/>
              </a:ext>
            </a:extLst>
          </p:cNvPr>
          <p:cNvPicPr>
            <a:picLocks noChangeAspect="1"/>
          </p:cNvPicPr>
          <p:nvPr/>
        </p:nvPicPr>
        <p:blipFill rotWithShape="1">
          <a:blip r:embed="rId3"/>
          <a:srcRect t="29029" r="-2" b="3652"/>
          <a:stretch/>
        </p:blipFill>
        <p:spPr>
          <a:xfrm>
            <a:off x="4278081" y="-1"/>
            <a:ext cx="4042636" cy="3192239"/>
          </a:xfrm>
          <a:prstGeom prst="rect">
            <a:avLst/>
          </a:prstGeom>
        </p:spPr>
      </p:pic>
      <p:sp>
        <p:nvSpPr>
          <p:cNvPr id="3" name="Tijdelijke aanduiding voor inhoud 2">
            <a:extLst>
              <a:ext uri="{FF2B5EF4-FFF2-40B4-BE49-F238E27FC236}">
                <a16:creationId xmlns:a16="http://schemas.microsoft.com/office/drawing/2014/main" id="{0526CA6D-7498-4364-988F-5982847021A5}"/>
              </a:ext>
            </a:extLst>
          </p:cNvPr>
          <p:cNvSpPr>
            <a:spLocks noGrp="1"/>
          </p:cNvSpPr>
          <p:nvPr>
            <p:ph idx="1"/>
          </p:nvPr>
        </p:nvSpPr>
        <p:spPr>
          <a:xfrm>
            <a:off x="903514" y="4496832"/>
            <a:ext cx="7417208" cy="1974306"/>
          </a:xfrm>
        </p:spPr>
        <p:txBody>
          <a:bodyPr>
            <a:noAutofit/>
          </a:bodyPr>
          <a:lstStyle/>
          <a:p>
            <a:r>
              <a:rPr lang="nl-NL" sz="1800" dirty="0"/>
              <a:t>Futurisme is een van oorsprong Italiaanse kunststroming van 1909 tot 1914. Enkele kenmerken van het futurisme zijn snelheid, energie, agressie, krachtige lijnen, vooruitgang en nieuwe technologie.</a:t>
            </a:r>
            <a:br>
              <a:rPr lang="nl-NL" sz="1800" dirty="0"/>
            </a:br>
            <a:r>
              <a:rPr lang="nl-NL" sz="1800" dirty="0"/>
              <a:t>De PR-afdeling van de organisatie achter de Olympische Spelen vraagt je om een poster te ontwerpen voor de volgende Olympische Spelen. De enige eis die zij stellen is dat Futurisme er duidelijk in moet terug te zien zijn. Natuurlijk verwachten zij ook dat het logo, het jaartal en de stad erop te zien zijn.</a:t>
            </a:r>
            <a:endParaRPr lang="en-GB" sz="1800" dirty="0"/>
          </a:p>
        </p:txBody>
      </p:sp>
      <p:pic>
        <p:nvPicPr>
          <p:cNvPr id="9" name="Afbeelding 8">
            <a:extLst>
              <a:ext uri="{FF2B5EF4-FFF2-40B4-BE49-F238E27FC236}">
                <a16:creationId xmlns:a16="http://schemas.microsoft.com/office/drawing/2014/main" id="{A5BFED5F-6F34-4432-AB26-FD6F3B12523E}"/>
              </a:ext>
            </a:extLst>
          </p:cNvPr>
          <p:cNvPicPr>
            <a:picLocks noChangeAspect="1"/>
          </p:cNvPicPr>
          <p:nvPr/>
        </p:nvPicPr>
        <p:blipFill rotWithShape="1">
          <a:blip r:embed="rId4"/>
          <a:srcRect t="2294" r="-1" b="10434"/>
          <a:stretch/>
        </p:blipFill>
        <p:spPr>
          <a:xfrm>
            <a:off x="8942136" y="824734"/>
            <a:ext cx="3249864" cy="4726979"/>
          </a:xfrm>
          <a:prstGeom prst="rect">
            <a:avLst/>
          </a:prstGeom>
        </p:spPr>
      </p:pic>
      <p:sp>
        <p:nvSpPr>
          <p:cNvPr id="18" name="Freeform: Shape 17">
            <a:extLst>
              <a:ext uri="{FF2B5EF4-FFF2-40B4-BE49-F238E27FC236}">
                <a16:creationId xmlns:a16="http://schemas.microsoft.com/office/drawing/2014/main" id="{42B27A04-CA20-4DE3-83CB-6ED66E5E7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85429" y="3248526"/>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sp useBgFill="1">
        <p:nvSpPr>
          <p:cNvPr id="20" name="Rectangle 19">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263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F05DED-A9C6-4E47-BBF3-B233697EBF20}"/>
              </a:ext>
            </a:extLst>
          </p:cNvPr>
          <p:cNvSpPr>
            <a:spLocks noGrp="1"/>
          </p:cNvSpPr>
          <p:nvPr>
            <p:ph type="title"/>
          </p:nvPr>
        </p:nvSpPr>
        <p:spPr/>
        <p:txBody>
          <a:bodyPr/>
          <a:lstStyle/>
          <a:p>
            <a:r>
              <a:rPr lang="nl-NL" dirty="0"/>
              <a:t>CASUS: …</a:t>
            </a:r>
            <a:endParaRPr lang="en-GB" dirty="0"/>
          </a:p>
        </p:txBody>
      </p:sp>
      <p:sp>
        <p:nvSpPr>
          <p:cNvPr id="3" name="Tijdelijke aanduiding voor inhoud 2">
            <a:extLst>
              <a:ext uri="{FF2B5EF4-FFF2-40B4-BE49-F238E27FC236}">
                <a16:creationId xmlns:a16="http://schemas.microsoft.com/office/drawing/2014/main" id="{9CA39712-0B8C-4A69-9D10-2F587D9E4DBE}"/>
              </a:ext>
            </a:extLst>
          </p:cNvPr>
          <p:cNvSpPr>
            <a:spLocks noGrp="1"/>
          </p:cNvSpPr>
          <p:nvPr>
            <p:ph idx="1"/>
          </p:nvPr>
        </p:nvSpPr>
        <p:spPr/>
        <p:txBody>
          <a:bodyPr/>
          <a:lstStyle/>
          <a:p>
            <a:r>
              <a:rPr lang="nl-NL" dirty="0"/>
              <a:t>Heb je een ander idee? Typ je casus uit (vergeet de opdrachtgever niet) en bespreek met je docent!</a:t>
            </a:r>
          </a:p>
        </p:txBody>
      </p:sp>
    </p:spTree>
    <p:extLst>
      <p:ext uri="{BB962C8B-B14F-4D97-AF65-F5344CB8AC3E}">
        <p14:creationId xmlns:p14="http://schemas.microsoft.com/office/powerpoint/2010/main" val="923839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9485DA84-CB73-4E5E-9864-2460CE28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D49185E-361A-421B-8F2D-11C7FFC68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4B85BAA-C37F-44B4-B427-B4F10EBB4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DC4EE06-D7B4-4FAC-A561-38A1C3802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018D83B-903C-4782-B1BB-A45164A71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785589A-A5AC-409A-B2A2-24D871B4C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867" y="158782"/>
            <a:ext cx="11870265" cy="65378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toetsenbord, computer&#10;&#10;Automatisch gegenereerde beschrijving">
            <a:extLst>
              <a:ext uri="{FF2B5EF4-FFF2-40B4-BE49-F238E27FC236}">
                <a16:creationId xmlns:a16="http://schemas.microsoft.com/office/drawing/2014/main" id="{4BB3FB50-B7D5-4AC5-8B4A-2B79106861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774335"/>
            <a:ext cx="11226799" cy="5304661"/>
          </a:xfrm>
          <a:prstGeom prst="rect">
            <a:avLst/>
          </a:prstGeom>
        </p:spPr>
      </p:pic>
      <p:sp>
        <p:nvSpPr>
          <p:cNvPr id="5" name="Rechthoek 4">
            <a:extLst>
              <a:ext uri="{FF2B5EF4-FFF2-40B4-BE49-F238E27FC236}">
                <a16:creationId xmlns:a16="http://schemas.microsoft.com/office/drawing/2014/main" id="{5E1DFD9E-0419-4CAC-993A-523B7800B3A6}"/>
              </a:ext>
            </a:extLst>
          </p:cNvPr>
          <p:cNvSpPr/>
          <p:nvPr/>
        </p:nvSpPr>
        <p:spPr>
          <a:xfrm>
            <a:off x="7331714" y="2800286"/>
            <a:ext cx="590843" cy="309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hoek 25">
            <a:extLst>
              <a:ext uri="{FF2B5EF4-FFF2-40B4-BE49-F238E27FC236}">
                <a16:creationId xmlns:a16="http://schemas.microsoft.com/office/drawing/2014/main" id="{129787D1-5DB4-4B03-925D-EF50EB1693DE}"/>
              </a:ext>
            </a:extLst>
          </p:cNvPr>
          <p:cNvSpPr/>
          <p:nvPr/>
        </p:nvSpPr>
        <p:spPr>
          <a:xfrm>
            <a:off x="7311836" y="3999608"/>
            <a:ext cx="590843" cy="309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kstvak 5">
            <a:extLst>
              <a:ext uri="{FF2B5EF4-FFF2-40B4-BE49-F238E27FC236}">
                <a16:creationId xmlns:a16="http://schemas.microsoft.com/office/drawing/2014/main" id="{4ABF54E8-5CD3-467D-AC8A-509CF3FE86A9}"/>
              </a:ext>
            </a:extLst>
          </p:cNvPr>
          <p:cNvSpPr txBox="1"/>
          <p:nvPr/>
        </p:nvSpPr>
        <p:spPr>
          <a:xfrm>
            <a:off x="7434469" y="4028660"/>
            <a:ext cx="343364" cy="246221"/>
          </a:xfrm>
          <a:prstGeom prst="rect">
            <a:avLst/>
          </a:prstGeom>
          <a:noFill/>
        </p:spPr>
        <p:txBody>
          <a:bodyPr wrap="none" rtlCol="0">
            <a:spAutoFit/>
          </a:bodyPr>
          <a:lstStyle/>
          <a:p>
            <a:r>
              <a:rPr lang="nl-NL" sz="1000" dirty="0">
                <a:solidFill>
                  <a:schemeClr val="bg1">
                    <a:lumMod val="65000"/>
                  </a:schemeClr>
                </a:solidFill>
              </a:rPr>
              <a:t>2D</a:t>
            </a:r>
            <a:endParaRPr lang="en-GB" sz="1000" dirty="0">
              <a:solidFill>
                <a:schemeClr val="bg1">
                  <a:lumMod val="65000"/>
                </a:schemeClr>
              </a:solidFill>
            </a:endParaRPr>
          </a:p>
        </p:txBody>
      </p:sp>
      <p:sp>
        <p:nvSpPr>
          <p:cNvPr id="27" name="Tekstvak 26">
            <a:extLst>
              <a:ext uri="{FF2B5EF4-FFF2-40B4-BE49-F238E27FC236}">
                <a16:creationId xmlns:a16="http://schemas.microsoft.com/office/drawing/2014/main" id="{8AEC09BA-D956-4D9C-BC8A-3E0797B33068}"/>
              </a:ext>
            </a:extLst>
          </p:cNvPr>
          <p:cNvSpPr txBox="1"/>
          <p:nvPr/>
        </p:nvSpPr>
        <p:spPr>
          <a:xfrm>
            <a:off x="7441095" y="2816086"/>
            <a:ext cx="343364" cy="246221"/>
          </a:xfrm>
          <a:prstGeom prst="rect">
            <a:avLst/>
          </a:prstGeom>
          <a:noFill/>
        </p:spPr>
        <p:txBody>
          <a:bodyPr wrap="none" rtlCol="0">
            <a:spAutoFit/>
          </a:bodyPr>
          <a:lstStyle/>
          <a:p>
            <a:r>
              <a:rPr lang="nl-NL" sz="1000" dirty="0">
                <a:solidFill>
                  <a:schemeClr val="bg1">
                    <a:lumMod val="65000"/>
                  </a:schemeClr>
                </a:solidFill>
              </a:rPr>
              <a:t>3D</a:t>
            </a:r>
            <a:endParaRPr lang="en-GB" sz="1000" dirty="0">
              <a:solidFill>
                <a:schemeClr val="bg1">
                  <a:lumMod val="65000"/>
                </a:schemeClr>
              </a:solidFill>
            </a:endParaRPr>
          </a:p>
        </p:txBody>
      </p:sp>
    </p:spTree>
    <p:extLst>
      <p:ext uri="{BB962C8B-B14F-4D97-AF65-F5344CB8AC3E}">
        <p14:creationId xmlns:p14="http://schemas.microsoft.com/office/powerpoint/2010/main" val="670172455"/>
      </p:ext>
    </p:extLst>
  </p:cSld>
  <p:clrMapOvr>
    <a:masterClrMapping/>
  </p:clrMapOvr>
</p:sld>
</file>

<file path=ppt/theme/theme1.xml><?xml version="1.0" encoding="utf-8"?>
<a:theme xmlns:a="http://schemas.openxmlformats.org/drawingml/2006/main" name="Bijgesneden">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6EB7EF81C067408977DB21C79DC27B" ma:contentTypeVersion="11" ma:contentTypeDescription="Create a new document." ma:contentTypeScope="" ma:versionID="f449460dc45aa35e70ce84eef2d50543">
  <xsd:schema xmlns:xsd="http://www.w3.org/2001/XMLSchema" xmlns:xs="http://www.w3.org/2001/XMLSchema" xmlns:p="http://schemas.microsoft.com/office/2006/metadata/properties" xmlns:ns3="7b79c35a-70e9-4c44-bea5-bc4e12410ca6" xmlns:ns4="db263235-9a8f-40c6-aba8-997830a0a425" targetNamespace="http://schemas.microsoft.com/office/2006/metadata/properties" ma:root="true" ma:fieldsID="e0a0b05d6e65c42fd7aefa6558360f35" ns3:_="" ns4:_="">
    <xsd:import namespace="7b79c35a-70e9-4c44-bea5-bc4e12410ca6"/>
    <xsd:import namespace="db263235-9a8f-40c6-aba8-997830a0a42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EventHashCode" minOccurs="0"/>
                <xsd:element ref="ns3:MediaServiceGenerationTim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9c35a-70e9-4c44-bea5-bc4e12410c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263235-9a8f-40c6-aba8-997830a0a42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F176A7-C15F-42CB-B772-3896E7F890AB}">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db263235-9a8f-40c6-aba8-997830a0a425"/>
    <ds:schemaRef ds:uri="7b79c35a-70e9-4c44-bea5-bc4e12410ca6"/>
    <ds:schemaRef ds:uri="http://purl.org/dc/terms/"/>
    <ds:schemaRef ds:uri="http://schemas.openxmlformats.org/package/2006/metadata/core-properties"/>
    <ds:schemaRef ds:uri="http://purl.org/dc/dcmitype/"/>
    <ds:schemaRef ds:uri="http://www.w3.org/XML/1998/namespace"/>
  </ds:schemaRefs>
</ds:datastoreItem>
</file>

<file path=customXml/itemProps2.xml><?xml version="1.0" encoding="utf-8"?>
<ds:datastoreItem xmlns:ds="http://schemas.openxmlformats.org/officeDocument/2006/customXml" ds:itemID="{02CEAE12-2258-4E68-96DE-91AC1751A580}">
  <ds:schemaRefs>
    <ds:schemaRef ds:uri="http://schemas.microsoft.com/sharepoint/v3/contenttype/forms"/>
  </ds:schemaRefs>
</ds:datastoreItem>
</file>

<file path=customXml/itemProps3.xml><?xml version="1.0" encoding="utf-8"?>
<ds:datastoreItem xmlns:ds="http://schemas.openxmlformats.org/officeDocument/2006/customXml" ds:itemID="{A726A370-3F17-4D69-82E2-E54FA62F64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9c35a-70e9-4c44-bea5-bc4e12410ca6"/>
    <ds:schemaRef ds:uri="db263235-9a8f-40c6-aba8-997830a0a4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TotalTime>
  <Words>394</Words>
  <Application>Microsoft Office PowerPoint</Application>
  <PresentationFormat>Breedbeeld</PresentationFormat>
  <Paragraphs>16</Paragraphs>
  <Slides>8</Slides>
  <Notes>0</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8</vt:i4>
      </vt:variant>
    </vt:vector>
  </HeadingPairs>
  <TitlesOfParts>
    <vt:vector size="10" baseType="lpstr">
      <vt:lpstr>Franklin Gothic Book</vt:lpstr>
      <vt:lpstr>Bijgesneden</vt:lpstr>
      <vt:lpstr>Beeldende kunst</vt:lpstr>
      <vt:lpstr>CASUS: Masker</vt:lpstr>
      <vt:lpstr>CASUS: Meestervervalser</vt:lpstr>
      <vt:lpstr>CASUS: Zet een streep door discriminatie</vt:lpstr>
      <vt:lpstr>CASUS: Munt</vt:lpstr>
      <vt:lpstr>CASUS: Futurisme</vt:lpstr>
      <vt:lpstr>CASUS: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Beeldende kunst</dc:title>
  <dc:creator>Daan Vellinga</dc:creator>
  <cp:lastModifiedBy>Daan Vellinga</cp:lastModifiedBy>
  <cp:revision>1</cp:revision>
  <dcterms:created xsi:type="dcterms:W3CDTF">2019-12-11T08:47:08Z</dcterms:created>
  <dcterms:modified xsi:type="dcterms:W3CDTF">2019-12-11T08:54:42Z</dcterms:modified>
</cp:coreProperties>
</file>