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9"/>
  </p:notesMasterIdLst>
  <p:handoutMasterIdLst>
    <p:handoutMasterId r:id="rId20"/>
  </p:handoutMasterIdLst>
  <p:sldIdLst>
    <p:sldId id="257" r:id="rId2"/>
    <p:sldId id="258" r:id="rId3"/>
    <p:sldId id="263" r:id="rId4"/>
    <p:sldId id="264" r:id="rId5"/>
    <p:sldId id="261" r:id="rId6"/>
    <p:sldId id="262" r:id="rId7"/>
    <p:sldId id="273" r:id="rId8"/>
    <p:sldId id="265" r:id="rId9"/>
    <p:sldId id="268" r:id="rId10"/>
    <p:sldId id="267" r:id="rId11"/>
    <p:sldId id="266" r:id="rId12"/>
    <p:sldId id="269" r:id="rId13"/>
    <p:sldId id="270" r:id="rId14"/>
    <p:sldId id="271" r:id="rId15"/>
    <p:sldId id="272" r:id="rId16"/>
    <p:sldId id="275" r:id="rId17"/>
    <p:sldId id="274" r:id="rId18"/>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B85D4-4D75-47B7-8E0A-A29C0A8FA1E3}" v="111" dt="2020-11-27T20:15:44.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7440" autoAdjust="0"/>
  </p:normalViewPr>
  <p:slideViewPr>
    <p:cSldViewPr snapToGrid="0">
      <p:cViewPr varScale="1">
        <p:scale>
          <a:sx n="66" d="100"/>
          <a:sy n="66" d="100"/>
        </p:scale>
        <p:origin x="900" y="10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e Sevenich" userId="1629591e-9ec4-4c3e-b5f7-905eb83342a4" providerId="ADAL" clId="{164B85D4-4D75-47B7-8E0A-A29C0A8FA1E3}"/>
    <pc:docChg chg="undo custSel mod addSld delSld modSld sldOrd">
      <pc:chgData name="Ede Sevenich" userId="1629591e-9ec4-4c3e-b5f7-905eb83342a4" providerId="ADAL" clId="{164B85D4-4D75-47B7-8E0A-A29C0A8FA1E3}" dt="2020-12-03T07:50:01.453" v="4440" actId="1076"/>
      <pc:docMkLst>
        <pc:docMk/>
      </pc:docMkLst>
      <pc:sldChg chg="del">
        <pc:chgData name="Ede Sevenich" userId="1629591e-9ec4-4c3e-b5f7-905eb83342a4" providerId="ADAL" clId="{164B85D4-4D75-47B7-8E0A-A29C0A8FA1E3}" dt="2020-11-27T15:17:38.781" v="2274" actId="2696"/>
        <pc:sldMkLst>
          <pc:docMk/>
          <pc:sldMk cId="2918694899" sldId="259"/>
        </pc:sldMkLst>
      </pc:sldChg>
      <pc:sldChg chg="modSp mod">
        <pc:chgData name="Ede Sevenich" userId="1629591e-9ec4-4c3e-b5f7-905eb83342a4" providerId="ADAL" clId="{164B85D4-4D75-47B7-8E0A-A29C0A8FA1E3}" dt="2020-11-27T14:27:50.634" v="696" actId="1076"/>
        <pc:sldMkLst>
          <pc:docMk/>
          <pc:sldMk cId="1874783299" sldId="262"/>
        </pc:sldMkLst>
        <pc:spChg chg="mod">
          <ac:chgData name="Ede Sevenich" userId="1629591e-9ec4-4c3e-b5f7-905eb83342a4" providerId="ADAL" clId="{164B85D4-4D75-47B7-8E0A-A29C0A8FA1E3}" dt="2020-11-27T14:27:50.634" v="696" actId="1076"/>
          <ac:spMkLst>
            <pc:docMk/>
            <pc:sldMk cId="1874783299" sldId="262"/>
            <ac:spMk id="9" creationId="{88C8700C-2A8C-492F-8FF2-B88C1AB9AAC7}"/>
          </ac:spMkLst>
        </pc:spChg>
        <pc:picChg chg="mod modCrop">
          <ac:chgData name="Ede Sevenich" userId="1629591e-9ec4-4c3e-b5f7-905eb83342a4" providerId="ADAL" clId="{164B85D4-4D75-47B7-8E0A-A29C0A8FA1E3}" dt="2020-11-27T14:27:03.885" v="641" actId="1076"/>
          <ac:picMkLst>
            <pc:docMk/>
            <pc:sldMk cId="1874783299" sldId="262"/>
            <ac:picMk id="8" creationId="{E529ECFE-771F-4038-883D-28BA6A16714B}"/>
          </ac:picMkLst>
        </pc:picChg>
      </pc:sldChg>
      <pc:sldChg chg="addSp delSp modSp mod">
        <pc:chgData name="Ede Sevenich" userId="1629591e-9ec4-4c3e-b5f7-905eb83342a4" providerId="ADAL" clId="{164B85D4-4D75-47B7-8E0A-A29C0A8FA1E3}" dt="2020-11-27T15:40:52.454" v="2740" actId="20577"/>
        <pc:sldMkLst>
          <pc:docMk/>
          <pc:sldMk cId="1614519065" sldId="265"/>
        </pc:sldMkLst>
        <pc:spChg chg="del mod">
          <ac:chgData name="Ede Sevenich" userId="1629591e-9ec4-4c3e-b5f7-905eb83342a4" providerId="ADAL" clId="{164B85D4-4D75-47B7-8E0A-A29C0A8FA1E3}" dt="2020-11-27T14:10:12.155" v="102" actId="478"/>
          <ac:spMkLst>
            <pc:docMk/>
            <pc:sldMk cId="1614519065" sldId="265"/>
            <ac:spMk id="3" creationId="{6C7D3AF6-6961-4CF2-88CA-A285DA590D12}"/>
          </ac:spMkLst>
        </pc:spChg>
        <pc:spChg chg="mod ord">
          <ac:chgData name="Ede Sevenich" userId="1629591e-9ec4-4c3e-b5f7-905eb83342a4" providerId="ADAL" clId="{164B85D4-4D75-47B7-8E0A-A29C0A8FA1E3}" dt="2020-11-27T14:09:27.358" v="98" actId="1076"/>
          <ac:spMkLst>
            <pc:docMk/>
            <pc:sldMk cId="1614519065" sldId="265"/>
            <ac:spMk id="8" creationId="{9DEB1874-C236-4EE7-8D1A-800F78F6837A}"/>
          </ac:spMkLst>
        </pc:spChg>
        <pc:spChg chg="mod">
          <ac:chgData name="Ede Sevenich" userId="1629591e-9ec4-4c3e-b5f7-905eb83342a4" providerId="ADAL" clId="{164B85D4-4D75-47B7-8E0A-A29C0A8FA1E3}" dt="2020-11-27T15:40:52.454" v="2740" actId="20577"/>
          <ac:spMkLst>
            <pc:docMk/>
            <pc:sldMk cId="1614519065" sldId="265"/>
            <ac:spMk id="9" creationId="{C456BB38-EA7C-4308-BD96-F29E07F812BF}"/>
          </ac:spMkLst>
        </pc:spChg>
        <pc:picChg chg="add mod ord">
          <ac:chgData name="Ede Sevenich" userId="1629591e-9ec4-4c3e-b5f7-905eb83342a4" providerId="ADAL" clId="{164B85D4-4D75-47B7-8E0A-A29C0A8FA1E3}" dt="2020-11-27T14:10:04.903" v="100" actId="1076"/>
          <ac:picMkLst>
            <pc:docMk/>
            <pc:sldMk cId="1614519065" sldId="265"/>
            <ac:picMk id="4" creationId="{AB9144BA-BAC6-46FD-A192-806E452C96D1}"/>
          </ac:picMkLst>
        </pc:picChg>
        <pc:picChg chg="del">
          <ac:chgData name="Ede Sevenich" userId="1629591e-9ec4-4c3e-b5f7-905eb83342a4" providerId="ADAL" clId="{164B85D4-4D75-47B7-8E0A-A29C0A8FA1E3}" dt="2020-11-27T14:02:59.530" v="77" actId="478"/>
          <ac:picMkLst>
            <pc:docMk/>
            <pc:sldMk cId="1614519065" sldId="265"/>
            <ac:picMk id="4" creationId="{C16C5F30-1B87-469D-A675-C5DDBEDDA798}"/>
          </ac:picMkLst>
        </pc:picChg>
        <pc:picChg chg="add del mod">
          <ac:chgData name="Ede Sevenich" userId="1629591e-9ec4-4c3e-b5f7-905eb83342a4" providerId="ADAL" clId="{164B85D4-4D75-47B7-8E0A-A29C0A8FA1E3}" dt="2020-11-27T14:05:52.869" v="86" actId="478"/>
          <ac:picMkLst>
            <pc:docMk/>
            <pc:sldMk cId="1614519065" sldId="265"/>
            <ac:picMk id="11" creationId="{4137EA7F-943A-4B83-938F-63E7E5DC38A6}"/>
          </ac:picMkLst>
        </pc:picChg>
      </pc:sldChg>
      <pc:sldChg chg="addSp delSp modSp mod">
        <pc:chgData name="Ede Sevenich" userId="1629591e-9ec4-4c3e-b5f7-905eb83342a4" providerId="ADAL" clId="{164B85D4-4D75-47B7-8E0A-A29C0A8FA1E3}" dt="2020-11-27T15:41:04.042" v="2751" actId="20577"/>
        <pc:sldMkLst>
          <pc:docMk/>
          <pc:sldMk cId="1061799119" sldId="266"/>
        </pc:sldMkLst>
        <pc:spChg chg="add mod">
          <ac:chgData name="Ede Sevenich" userId="1629591e-9ec4-4c3e-b5f7-905eb83342a4" providerId="ADAL" clId="{164B85D4-4D75-47B7-8E0A-A29C0A8FA1E3}" dt="2020-11-27T14:39:46.315" v="1108" actId="1076"/>
          <ac:spMkLst>
            <pc:docMk/>
            <pc:sldMk cId="1061799119" sldId="266"/>
            <ac:spMk id="2" creationId="{387E1F2A-4488-467B-A3F4-0AA2B2913705}"/>
          </ac:spMkLst>
        </pc:spChg>
        <pc:spChg chg="add mod">
          <ac:chgData name="Ede Sevenich" userId="1629591e-9ec4-4c3e-b5f7-905eb83342a4" providerId="ADAL" clId="{164B85D4-4D75-47B7-8E0A-A29C0A8FA1E3}" dt="2020-11-27T14:39:50.672" v="1109" actId="1076"/>
          <ac:spMkLst>
            <pc:docMk/>
            <pc:sldMk cId="1061799119" sldId="266"/>
            <ac:spMk id="4" creationId="{638D3588-DACC-4376-9CB3-612D01118DDD}"/>
          </ac:spMkLst>
        </pc:spChg>
        <pc:spChg chg="mod">
          <ac:chgData name="Ede Sevenich" userId="1629591e-9ec4-4c3e-b5f7-905eb83342a4" providerId="ADAL" clId="{164B85D4-4D75-47B7-8E0A-A29C0A8FA1E3}" dt="2020-11-27T14:40:07.173" v="1113" actId="1076"/>
          <ac:spMkLst>
            <pc:docMk/>
            <pc:sldMk cId="1061799119" sldId="266"/>
            <ac:spMk id="5" creationId="{D298A418-13DB-4A29-B8F1-B0EB53B594E3}"/>
          </ac:spMkLst>
        </pc:spChg>
        <pc:spChg chg="add del mod">
          <ac:chgData name="Ede Sevenich" userId="1629591e-9ec4-4c3e-b5f7-905eb83342a4" providerId="ADAL" clId="{164B85D4-4D75-47B7-8E0A-A29C0A8FA1E3}" dt="2020-11-27T14:26:05.136" v="615" actId="478"/>
          <ac:spMkLst>
            <pc:docMk/>
            <pc:sldMk cId="1061799119" sldId="266"/>
            <ac:spMk id="6" creationId="{FCF40C1B-2F05-4B6B-B31D-4C07D40E9933}"/>
          </ac:spMkLst>
        </pc:spChg>
        <pc:spChg chg="add del mod">
          <ac:chgData name="Ede Sevenich" userId="1629591e-9ec4-4c3e-b5f7-905eb83342a4" providerId="ADAL" clId="{164B85D4-4D75-47B7-8E0A-A29C0A8FA1E3}" dt="2020-11-27T14:31:09.284" v="832" actId="478"/>
          <ac:spMkLst>
            <pc:docMk/>
            <pc:sldMk cId="1061799119" sldId="266"/>
            <ac:spMk id="7" creationId="{2C784596-28A7-4BAC-877D-2BC5FB1EA7F5}"/>
          </ac:spMkLst>
        </pc:spChg>
        <pc:spChg chg="add del mod">
          <ac:chgData name="Ede Sevenich" userId="1629591e-9ec4-4c3e-b5f7-905eb83342a4" providerId="ADAL" clId="{164B85D4-4D75-47B7-8E0A-A29C0A8FA1E3}" dt="2020-11-27T14:31:25.571" v="835"/>
          <ac:spMkLst>
            <pc:docMk/>
            <pc:sldMk cId="1061799119" sldId="266"/>
            <ac:spMk id="8" creationId="{D6E1618A-B532-44BE-85F1-6FFA97617177}"/>
          </ac:spMkLst>
        </pc:spChg>
        <pc:spChg chg="add mod">
          <ac:chgData name="Ede Sevenich" userId="1629591e-9ec4-4c3e-b5f7-905eb83342a4" providerId="ADAL" clId="{164B85D4-4D75-47B7-8E0A-A29C0A8FA1E3}" dt="2020-11-27T14:40:01.149" v="1112" actId="1076"/>
          <ac:spMkLst>
            <pc:docMk/>
            <pc:sldMk cId="1061799119" sldId="266"/>
            <ac:spMk id="9" creationId="{1639C6C2-AA00-4996-9127-88C72B10F696}"/>
          </ac:spMkLst>
        </pc:spChg>
        <pc:spChg chg="add mod">
          <ac:chgData name="Ede Sevenich" userId="1629591e-9ec4-4c3e-b5f7-905eb83342a4" providerId="ADAL" clId="{164B85D4-4D75-47B7-8E0A-A29C0A8FA1E3}" dt="2020-11-27T14:39:53.602" v="1110" actId="1076"/>
          <ac:spMkLst>
            <pc:docMk/>
            <pc:sldMk cId="1061799119" sldId="266"/>
            <ac:spMk id="10" creationId="{50D329B1-B015-4530-881D-6D12A92D53CE}"/>
          </ac:spMkLst>
        </pc:spChg>
        <pc:spChg chg="add mod">
          <ac:chgData name="Ede Sevenich" userId="1629591e-9ec4-4c3e-b5f7-905eb83342a4" providerId="ADAL" clId="{164B85D4-4D75-47B7-8E0A-A29C0A8FA1E3}" dt="2020-11-27T15:41:04.042" v="2751" actId="20577"/>
          <ac:spMkLst>
            <pc:docMk/>
            <pc:sldMk cId="1061799119" sldId="266"/>
            <ac:spMk id="11" creationId="{3F0F8BE0-98E9-4538-A3F1-A2541EDE2E48}"/>
          </ac:spMkLst>
        </pc:spChg>
        <pc:picChg chg="add mod ord">
          <ac:chgData name="Ede Sevenich" userId="1629591e-9ec4-4c3e-b5f7-905eb83342a4" providerId="ADAL" clId="{164B85D4-4D75-47B7-8E0A-A29C0A8FA1E3}" dt="2020-11-27T14:39:41.858" v="1107" actId="1076"/>
          <ac:picMkLst>
            <pc:docMk/>
            <pc:sldMk cId="1061799119" sldId="266"/>
            <ac:picMk id="13" creationId="{DA0344CF-82B0-486F-A65E-D5CC3A33EF72}"/>
          </ac:picMkLst>
        </pc:picChg>
      </pc:sldChg>
      <pc:sldChg chg="addSp modSp mod">
        <pc:chgData name="Ede Sevenich" userId="1629591e-9ec4-4c3e-b5f7-905eb83342a4" providerId="ADAL" clId="{164B85D4-4D75-47B7-8E0A-A29C0A8FA1E3}" dt="2020-12-03T07:50:01.453" v="4440" actId="1076"/>
        <pc:sldMkLst>
          <pc:docMk/>
          <pc:sldMk cId="3796246213" sldId="267"/>
        </pc:sldMkLst>
        <pc:spChg chg="add mod">
          <ac:chgData name="Ede Sevenich" userId="1629591e-9ec4-4c3e-b5f7-905eb83342a4" providerId="ADAL" clId="{164B85D4-4D75-47B7-8E0A-A29C0A8FA1E3}" dt="2020-11-23T08:49:18.184" v="10" actId="767"/>
          <ac:spMkLst>
            <pc:docMk/>
            <pc:sldMk cId="3796246213" sldId="267"/>
            <ac:spMk id="12" creationId="{8598ED32-5FF9-41B4-B0DC-6DB2D961F85E}"/>
          </ac:spMkLst>
        </pc:spChg>
        <pc:spChg chg="add mod">
          <ac:chgData name="Ede Sevenich" userId="1629591e-9ec4-4c3e-b5f7-905eb83342a4" providerId="ADAL" clId="{164B85D4-4D75-47B7-8E0A-A29C0A8FA1E3}" dt="2020-11-23T08:50:16.297" v="11" actId="767"/>
          <ac:spMkLst>
            <pc:docMk/>
            <pc:sldMk cId="3796246213" sldId="267"/>
            <ac:spMk id="13" creationId="{4BF73467-2A5B-469F-A2D3-8063B1BFA958}"/>
          </ac:spMkLst>
        </pc:spChg>
        <pc:spChg chg="add mod">
          <ac:chgData name="Ede Sevenich" userId="1629591e-9ec4-4c3e-b5f7-905eb83342a4" providerId="ADAL" clId="{164B85D4-4D75-47B7-8E0A-A29C0A8FA1E3}" dt="2020-11-23T08:51:00.840" v="12" actId="767"/>
          <ac:spMkLst>
            <pc:docMk/>
            <pc:sldMk cId="3796246213" sldId="267"/>
            <ac:spMk id="14" creationId="{242723FF-0A30-46B4-9CB3-313FDABED842}"/>
          </ac:spMkLst>
        </pc:spChg>
        <pc:spChg chg="add mod">
          <ac:chgData name="Ede Sevenich" userId="1629591e-9ec4-4c3e-b5f7-905eb83342a4" providerId="ADAL" clId="{164B85D4-4D75-47B7-8E0A-A29C0A8FA1E3}" dt="2020-11-23T08:51:31.862" v="13" actId="767"/>
          <ac:spMkLst>
            <pc:docMk/>
            <pc:sldMk cId="3796246213" sldId="267"/>
            <ac:spMk id="15" creationId="{43ADD608-2920-43F7-BC2F-6C71FAE20476}"/>
          </ac:spMkLst>
        </pc:spChg>
        <pc:spChg chg="add mod">
          <ac:chgData name="Ede Sevenich" userId="1629591e-9ec4-4c3e-b5f7-905eb83342a4" providerId="ADAL" clId="{164B85D4-4D75-47B7-8E0A-A29C0A8FA1E3}" dt="2020-11-23T08:52:36.661" v="14" actId="767"/>
          <ac:spMkLst>
            <pc:docMk/>
            <pc:sldMk cId="3796246213" sldId="267"/>
            <ac:spMk id="16" creationId="{813DE146-9308-43C5-BFF1-196A0332263F}"/>
          </ac:spMkLst>
        </pc:spChg>
        <pc:spChg chg="add mod">
          <ac:chgData name="Ede Sevenich" userId="1629591e-9ec4-4c3e-b5f7-905eb83342a4" providerId="ADAL" clId="{164B85D4-4D75-47B7-8E0A-A29C0A8FA1E3}" dt="2020-11-23T08:54:02.826" v="15" actId="767"/>
          <ac:spMkLst>
            <pc:docMk/>
            <pc:sldMk cId="3796246213" sldId="267"/>
            <ac:spMk id="17" creationId="{DC6DCD4D-EE60-4CFE-9316-3DC70F581737}"/>
          </ac:spMkLst>
        </pc:spChg>
        <pc:spChg chg="add mod">
          <ac:chgData name="Ede Sevenich" userId="1629591e-9ec4-4c3e-b5f7-905eb83342a4" providerId="ADAL" clId="{164B85D4-4D75-47B7-8E0A-A29C0A8FA1E3}" dt="2020-11-23T08:55:03.966" v="16" actId="767"/>
          <ac:spMkLst>
            <pc:docMk/>
            <pc:sldMk cId="3796246213" sldId="267"/>
            <ac:spMk id="18" creationId="{8743DEDD-12E4-45FA-9D8F-E1651B0283C5}"/>
          </ac:spMkLst>
        </pc:spChg>
        <pc:picChg chg="add">
          <ac:chgData name="Ede Sevenich" userId="1629591e-9ec4-4c3e-b5f7-905eb83342a4" providerId="ADAL" clId="{164B85D4-4D75-47B7-8E0A-A29C0A8FA1E3}" dt="2020-11-23T08:41:14.917" v="2"/>
          <ac:picMkLst>
            <pc:docMk/>
            <pc:sldMk cId="3796246213" sldId="267"/>
            <ac:picMk id="4" creationId="{40DEBDD9-D4D8-4E1A-A559-35FA8A94406B}"/>
          </ac:picMkLst>
        </pc:picChg>
        <pc:picChg chg="add">
          <ac:chgData name="Ede Sevenich" userId="1629591e-9ec4-4c3e-b5f7-905eb83342a4" providerId="ADAL" clId="{164B85D4-4D75-47B7-8E0A-A29C0A8FA1E3}" dt="2020-11-23T08:41:37.075" v="3"/>
          <ac:picMkLst>
            <pc:docMk/>
            <pc:sldMk cId="3796246213" sldId="267"/>
            <ac:picMk id="5" creationId="{4AA7D361-D669-45FE-A2CC-3E9DAF0A4024}"/>
          </ac:picMkLst>
        </pc:picChg>
        <pc:picChg chg="add">
          <ac:chgData name="Ede Sevenich" userId="1629591e-9ec4-4c3e-b5f7-905eb83342a4" providerId="ADAL" clId="{164B85D4-4D75-47B7-8E0A-A29C0A8FA1E3}" dt="2020-11-23T08:42:07.733" v="4"/>
          <ac:picMkLst>
            <pc:docMk/>
            <pc:sldMk cId="3796246213" sldId="267"/>
            <ac:picMk id="6" creationId="{1DB927AD-A4DA-40AC-9CE4-628B2E048470}"/>
          </ac:picMkLst>
        </pc:picChg>
        <pc:picChg chg="add">
          <ac:chgData name="Ede Sevenich" userId="1629591e-9ec4-4c3e-b5f7-905eb83342a4" providerId="ADAL" clId="{164B85D4-4D75-47B7-8E0A-A29C0A8FA1E3}" dt="2020-11-23T08:42:41.270" v="5"/>
          <ac:picMkLst>
            <pc:docMk/>
            <pc:sldMk cId="3796246213" sldId="267"/>
            <ac:picMk id="7" creationId="{33666C67-9F7C-476D-98E0-CFC98662338D}"/>
          </ac:picMkLst>
        </pc:picChg>
        <pc:picChg chg="add mod">
          <ac:chgData name="Ede Sevenich" userId="1629591e-9ec4-4c3e-b5f7-905eb83342a4" providerId="ADAL" clId="{164B85D4-4D75-47B7-8E0A-A29C0A8FA1E3}" dt="2020-12-03T07:50:01.453" v="4440" actId="1076"/>
          <ac:picMkLst>
            <pc:docMk/>
            <pc:sldMk cId="3796246213" sldId="267"/>
            <ac:picMk id="8" creationId="{ED9D810C-F6FF-42CA-AC50-37B9B6920BC5}"/>
          </ac:picMkLst>
        </pc:picChg>
        <pc:picChg chg="add">
          <ac:chgData name="Ede Sevenich" userId="1629591e-9ec4-4c3e-b5f7-905eb83342a4" providerId="ADAL" clId="{164B85D4-4D75-47B7-8E0A-A29C0A8FA1E3}" dt="2020-11-23T08:43:53.274" v="7"/>
          <ac:picMkLst>
            <pc:docMk/>
            <pc:sldMk cId="3796246213" sldId="267"/>
            <ac:picMk id="9" creationId="{5A3DCAE3-D232-484C-ADFA-E647F1A2E68C}"/>
          </ac:picMkLst>
        </pc:picChg>
        <pc:picChg chg="add">
          <ac:chgData name="Ede Sevenich" userId="1629591e-9ec4-4c3e-b5f7-905eb83342a4" providerId="ADAL" clId="{164B85D4-4D75-47B7-8E0A-A29C0A8FA1E3}" dt="2020-11-23T08:44:11.538" v="8"/>
          <ac:picMkLst>
            <pc:docMk/>
            <pc:sldMk cId="3796246213" sldId="267"/>
            <ac:picMk id="10" creationId="{67A7D641-5232-48F4-BBD4-E635AB239D28}"/>
          </ac:picMkLst>
        </pc:picChg>
        <pc:picChg chg="add">
          <ac:chgData name="Ede Sevenich" userId="1629591e-9ec4-4c3e-b5f7-905eb83342a4" providerId="ADAL" clId="{164B85D4-4D75-47B7-8E0A-A29C0A8FA1E3}" dt="2020-11-23T08:44:29.279" v="9"/>
          <ac:picMkLst>
            <pc:docMk/>
            <pc:sldMk cId="3796246213" sldId="267"/>
            <ac:picMk id="11" creationId="{4B0364E7-AB8B-4B75-9801-B1D43677969E}"/>
          </ac:picMkLst>
        </pc:picChg>
      </pc:sldChg>
      <pc:sldChg chg="addSp delSp modSp new mod">
        <pc:chgData name="Ede Sevenich" userId="1629591e-9ec4-4c3e-b5f7-905eb83342a4" providerId="ADAL" clId="{164B85D4-4D75-47B7-8E0A-A29C0A8FA1E3}" dt="2020-11-27T14:21:07.186" v="521" actId="20577"/>
        <pc:sldMkLst>
          <pc:docMk/>
          <pc:sldMk cId="3260054106" sldId="268"/>
        </pc:sldMkLst>
        <pc:spChg chg="mod">
          <ac:chgData name="Ede Sevenich" userId="1629591e-9ec4-4c3e-b5f7-905eb83342a4" providerId="ADAL" clId="{164B85D4-4D75-47B7-8E0A-A29C0A8FA1E3}" dt="2020-11-27T14:21:07.186" v="521" actId="20577"/>
          <ac:spMkLst>
            <pc:docMk/>
            <pc:sldMk cId="3260054106" sldId="268"/>
            <ac:spMk id="2" creationId="{FFF74D0A-2CC6-4C23-9FB6-1C430BF9BA60}"/>
          </ac:spMkLst>
        </pc:spChg>
        <pc:spChg chg="add mod">
          <ac:chgData name="Ede Sevenich" userId="1629591e-9ec4-4c3e-b5f7-905eb83342a4" providerId="ADAL" clId="{164B85D4-4D75-47B7-8E0A-A29C0A8FA1E3}" dt="2020-11-27T14:18:01.324" v="466" actId="1076"/>
          <ac:spMkLst>
            <pc:docMk/>
            <pc:sldMk cId="3260054106" sldId="268"/>
            <ac:spMk id="4" creationId="{A672FA90-B30F-4F08-AFB6-44AB4F7C8BF4}"/>
          </ac:spMkLst>
        </pc:spChg>
        <pc:spChg chg="add mod">
          <ac:chgData name="Ede Sevenich" userId="1629591e-9ec4-4c3e-b5f7-905eb83342a4" providerId="ADAL" clId="{164B85D4-4D75-47B7-8E0A-A29C0A8FA1E3}" dt="2020-11-27T14:19:19.976" v="471" actId="20577"/>
          <ac:spMkLst>
            <pc:docMk/>
            <pc:sldMk cId="3260054106" sldId="268"/>
            <ac:spMk id="9" creationId="{B715FE00-C7AD-4A00-866C-545667CDA130}"/>
          </ac:spMkLst>
        </pc:spChg>
        <pc:spChg chg="add mod">
          <ac:chgData name="Ede Sevenich" userId="1629591e-9ec4-4c3e-b5f7-905eb83342a4" providerId="ADAL" clId="{164B85D4-4D75-47B7-8E0A-A29C0A8FA1E3}" dt="2020-11-27T14:19:40.997" v="507" actId="20577"/>
          <ac:spMkLst>
            <pc:docMk/>
            <pc:sldMk cId="3260054106" sldId="268"/>
            <ac:spMk id="10" creationId="{6B83D8B9-1D27-49C5-BCD7-C308013D7144}"/>
          </ac:spMkLst>
        </pc:spChg>
        <pc:picChg chg="add del mod">
          <ac:chgData name="Ede Sevenich" userId="1629591e-9ec4-4c3e-b5f7-905eb83342a4" providerId="ADAL" clId="{164B85D4-4D75-47B7-8E0A-A29C0A8FA1E3}" dt="2020-11-27T14:16:36.430" v="329" actId="478"/>
          <ac:picMkLst>
            <pc:docMk/>
            <pc:sldMk cId="3260054106" sldId="268"/>
            <ac:picMk id="6" creationId="{101E7D7A-3EDD-4334-B28F-FB234E26C95A}"/>
          </ac:picMkLst>
        </pc:picChg>
        <pc:picChg chg="add mod">
          <ac:chgData name="Ede Sevenich" userId="1629591e-9ec4-4c3e-b5f7-905eb83342a4" providerId="ADAL" clId="{164B85D4-4D75-47B7-8E0A-A29C0A8FA1E3}" dt="2020-11-27T14:16:39.538" v="330" actId="1076"/>
          <ac:picMkLst>
            <pc:docMk/>
            <pc:sldMk cId="3260054106" sldId="268"/>
            <ac:picMk id="8" creationId="{DC02C557-93BF-48B6-B392-1085E4A0781A}"/>
          </ac:picMkLst>
        </pc:picChg>
      </pc:sldChg>
      <pc:sldChg chg="addSp delSp modSp new mod modClrScheme chgLayout">
        <pc:chgData name="Ede Sevenich" userId="1629591e-9ec4-4c3e-b5f7-905eb83342a4" providerId="ADAL" clId="{164B85D4-4D75-47B7-8E0A-A29C0A8FA1E3}" dt="2020-11-27T14:50:17.449" v="1472" actId="20577"/>
        <pc:sldMkLst>
          <pc:docMk/>
          <pc:sldMk cId="2923642456" sldId="269"/>
        </pc:sldMkLst>
        <pc:spChg chg="mod ord">
          <ac:chgData name="Ede Sevenich" userId="1629591e-9ec4-4c3e-b5f7-905eb83342a4" providerId="ADAL" clId="{164B85D4-4D75-47B7-8E0A-A29C0A8FA1E3}" dt="2020-11-27T14:47:56.545" v="1305" actId="1076"/>
          <ac:spMkLst>
            <pc:docMk/>
            <pc:sldMk cId="2923642456" sldId="269"/>
            <ac:spMk id="2" creationId="{C7664801-6BCF-443C-8BD2-AC6A957BB066}"/>
          </ac:spMkLst>
        </pc:spChg>
        <pc:spChg chg="mod">
          <ac:chgData name="Ede Sevenich" userId="1629591e-9ec4-4c3e-b5f7-905eb83342a4" providerId="ADAL" clId="{164B85D4-4D75-47B7-8E0A-A29C0A8FA1E3}" dt="2020-11-27T14:47:48.095" v="1303" actId="26606"/>
          <ac:spMkLst>
            <pc:docMk/>
            <pc:sldMk cId="2923642456" sldId="269"/>
            <ac:spMk id="3" creationId="{9D012284-AFFB-4DBE-A811-E2981B9AFD47}"/>
          </ac:spMkLst>
        </pc:spChg>
        <pc:spChg chg="add mod ord">
          <ac:chgData name="Ede Sevenich" userId="1629591e-9ec4-4c3e-b5f7-905eb83342a4" providerId="ADAL" clId="{164B85D4-4D75-47B7-8E0A-A29C0A8FA1E3}" dt="2020-11-27T14:50:02.651" v="1469" actId="20577"/>
          <ac:spMkLst>
            <pc:docMk/>
            <pc:sldMk cId="2923642456" sldId="269"/>
            <ac:spMk id="4" creationId="{FCBF5089-6EA8-4BCC-8DC4-B084B5620D78}"/>
          </ac:spMkLst>
        </pc:spChg>
        <pc:spChg chg="add mod">
          <ac:chgData name="Ede Sevenich" userId="1629591e-9ec4-4c3e-b5f7-905eb83342a4" providerId="ADAL" clId="{164B85D4-4D75-47B7-8E0A-A29C0A8FA1E3}" dt="2020-11-27T14:50:17.449" v="1472" actId="20577"/>
          <ac:spMkLst>
            <pc:docMk/>
            <pc:sldMk cId="2923642456" sldId="269"/>
            <ac:spMk id="5" creationId="{73FC6234-9E39-47DF-819F-780F84EF5993}"/>
          </ac:spMkLst>
        </pc:spChg>
        <pc:spChg chg="add del mod">
          <ac:chgData name="Ede Sevenich" userId="1629591e-9ec4-4c3e-b5f7-905eb83342a4" providerId="ADAL" clId="{164B85D4-4D75-47B7-8E0A-A29C0A8FA1E3}" dt="2020-11-27T14:46:59.711" v="1255" actId="478"/>
          <ac:spMkLst>
            <pc:docMk/>
            <pc:sldMk cId="2923642456" sldId="269"/>
            <ac:spMk id="71" creationId="{EEA18E5E-82F6-46AB-A0DA-78D4003570EB}"/>
          </ac:spMkLst>
        </pc:spChg>
        <pc:spChg chg="add del mod">
          <ac:chgData name="Ede Sevenich" userId="1629591e-9ec4-4c3e-b5f7-905eb83342a4" providerId="ADAL" clId="{164B85D4-4D75-47B7-8E0A-A29C0A8FA1E3}" dt="2020-11-27T14:47:48.095" v="1303" actId="26606"/>
          <ac:spMkLst>
            <pc:docMk/>
            <pc:sldMk cId="2923642456" sldId="269"/>
            <ac:spMk id="73" creationId="{1AE4CD6C-B005-4862-8282-741612E55BB9}"/>
          </ac:spMkLst>
        </pc:spChg>
        <pc:picChg chg="add mod">
          <ac:chgData name="Ede Sevenich" userId="1629591e-9ec4-4c3e-b5f7-905eb83342a4" providerId="ADAL" clId="{164B85D4-4D75-47B7-8E0A-A29C0A8FA1E3}" dt="2020-11-27T14:47:48.095" v="1303" actId="26606"/>
          <ac:picMkLst>
            <pc:docMk/>
            <pc:sldMk cId="2923642456" sldId="269"/>
            <ac:picMk id="1026" creationId="{863B70B7-D8A6-4FCE-AEAF-76A8D8802CBC}"/>
          </ac:picMkLst>
        </pc:picChg>
      </pc:sldChg>
      <pc:sldChg chg="addSp delSp modSp new mod modClrScheme chgLayout">
        <pc:chgData name="Ede Sevenich" userId="1629591e-9ec4-4c3e-b5f7-905eb83342a4" providerId="ADAL" clId="{164B85D4-4D75-47B7-8E0A-A29C0A8FA1E3}" dt="2020-11-27T15:41:13.493" v="2761" actId="20577"/>
        <pc:sldMkLst>
          <pc:docMk/>
          <pc:sldMk cId="4072406421" sldId="270"/>
        </pc:sldMkLst>
        <pc:spChg chg="mod">
          <ac:chgData name="Ede Sevenich" userId="1629591e-9ec4-4c3e-b5f7-905eb83342a4" providerId="ADAL" clId="{164B85D4-4D75-47B7-8E0A-A29C0A8FA1E3}" dt="2020-11-27T15:02:05.632" v="2141" actId="14100"/>
          <ac:spMkLst>
            <pc:docMk/>
            <pc:sldMk cId="4072406421" sldId="270"/>
            <ac:spMk id="2" creationId="{96CD3BDA-72AA-4972-94B5-308B6DE5DBD6}"/>
          </ac:spMkLst>
        </pc:spChg>
        <pc:spChg chg="del mod ord">
          <ac:chgData name="Ede Sevenich" userId="1629591e-9ec4-4c3e-b5f7-905eb83342a4" providerId="ADAL" clId="{164B85D4-4D75-47B7-8E0A-A29C0A8FA1E3}" dt="2020-11-27T14:56:09.623" v="1647" actId="478"/>
          <ac:spMkLst>
            <pc:docMk/>
            <pc:sldMk cId="4072406421" sldId="270"/>
            <ac:spMk id="3" creationId="{B4C6EC98-E584-4A7B-9BA7-3114747F3C09}"/>
          </ac:spMkLst>
        </pc:spChg>
        <pc:spChg chg="add mod">
          <ac:chgData name="Ede Sevenich" userId="1629591e-9ec4-4c3e-b5f7-905eb83342a4" providerId="ADAL" clId="{164B85D4-4D75-47B7-8E0A-A29C0A8FA1E3}" dt="2020-11-27T15:02:15.959" v="2143" actId="1076"/>
          <ac:spMkLst>
            <pc:docMk/>
            <pc:sldMk cId="4072406421" sldId="270"/>
            <ac:spMk id="4" creationId="{3B72E0EA-01AB-4470-9D66-D788CDEC49B6}"/>
          </ac:spMkLst>
        </pc:spChg>
        <pc:spChg chg="add mod">
          <ac:chgData name="Ede Sevenich" userId="1629591e-9ec4-4c3e-b5f7-905eb83342a4" providerId="ADAL" clId="{164B85D4-4D75-47B7-8E0A-A29C0A8FA1E3}" dt="2020-11-27T15:03:42.764" v="2253" actId="1076"/>
          <ac:spMkLst>
            <pc:docMk/>
            <pc:sldMk cId="4072406421" sldId="270"/>
            <ac:spMk id="7" creationId="{5C346668-3452-4C74-A1EF-6C6CE237F71C}"/>
          </ac:spMkLst>
        </pc:spChg>
        <pc:spChg chg="add mod">
          <ac:chgData name="Ede Sevenich" userId="1629591e-9ec4-4c3e-b5f7-905eb83342a4" providerId="ADAL" clId="{164B85D4-4D75-47B7-8E0A-A29C0A8FA1E3}" dt="2020-11-27T15:02:26.494" v="2145" actId="1076"/>
          <ac:spMkLst>
            <pc:docMk/>
            <pc:sldMk cId="4072406421" sldId="270"/>
            <ac:spMk id="8" creationId="{E627E1CC-E9C0-4D7E-9B97-E95B9E042260}"/>
          </ac:spMkLst>
        </pc:spChg>
        <pc:spChg chg="add mod">
          <ac:chgData name="Ede Sevenich" userId="1629591e-9ec4-4c3e-b5f7-905eb83342a4" providerId="ADAL" clId="{164B85D4-4D75-47B7-8E0A-A29C0A8FA1E3}" dt="2020-11-27T15:01:52.207" v="2137" actId="1076"/>
          <ac:spMkLst>
            <pc:docMk/>
            <pc:sldMk cId="4072406421" sldId="270"/>
            <ac:spMk id="9" creationId="{16B1653B-5C76-48A1-A0EF-3342C51F973D}"/>
          </ac:spMkLst>
        </pc:spChg>
        <pc:spChg chg="add mod">
          <ac:chgData name="Ede Sevenich" userId="1629591e-9ec4-4c3e-b5f7-905eb83342a4" providerId="ADAL" clId="{164B85D4-4D75-47B7-8E0A-A29C0A8FA1E3}" dt="2020-11-27T15:01:48.901" v="2136" actId="1076"/>
          <ac:spMkLst>
            <pc:docMk/>
            <pc:sldMk cId="4072406421" sldId="270"/>
            <ac:spMk id="10" creationId="{D5B42600-DCBD-4DD5-8D3E-84D4D66ABE2D}"/>
          </ac:spMkLst>
        </pc:spChg>
        <pc:spChg chg="add del mod">
          <ac:chgData name="Ede Sevenich" userId="1629591e-9ec4-4c3e-b5f7-905eb83342a4" providerId="ADAL" clId="{164B85D4-4D75-47B7-8E0A-A29C0A8FA1E3}" dt="2020-11-27T14:55:56.749" v="1644" actId="26606"/>
          <ac:spMkLst>
            <pc:docMk/>
            <pc:sldMk cId="4072406421" sldId="270"/>
            <ac:spMk id="11" creationId="{6A01CE27-015C-4575-9829-E3DBD82ABA2E}"/>
          </ac:spMkLst>
        </pc:spChg>
        <pc:spChg chg="add mod">
          <ac:chgData name="Ede Sevenich" userId="1629591e-9ec4-4c3e-b5f7-905eb83342a4" providerId="ADAL" clId="{164B85D4-4D75-47B7-8E0A-A29C0A8FA1E3}" dt="2020-11-27T15:03:31.683" v="2250" actId="14100"/>
          <ac:spMkLst>
            <pc:docMk/>
            <pc:sldMk cId="4072406421" sldId="270"/>
            <ac:spMk id="12" creationId="{069A4D4D-6321-44B3-BED5-E956E2DFD8DE}"/>
          </ac:spMkLst>
        </pc:spChg>
        <pc:spChg chg="add del mod">
          <ac:chgData name="Ede Sevenich" userId="1629591e-9ec4-4c3e-b5f7-905eb83342a4" providerId="ADAL" clId="{164B85D4-4D75-47B7-8E0A-A29C0A8FA1E3}" dt="2020-11-27T14:55:56.749" v="1644" actId="26606"/>
          <ac:spMkLst>
            <pc:docMk/>
            <pc:sldMk cId="4072406421" sldId="270"/>
            <ac:spMk id="13" creationId="{0B5D84C4-D7AD-4025-91E8-776EDBAAF5CE}"/>
          </ac:spMkLst>
        </pc:spChg>
        <pc:spChg chg="add mod">
          <ac:chgData name="Ede Sevenich" userId="1629591e-9ec4-4c3e-b5f7-905eb83342a4" providerId="ADAL" clId="{164B85D4-4D75-47B7-8E0A-A29C0A8FA1E3}" dt="2020-11-27T15:41:13.493" v="2761" actId="20577"/>
          <ac:spMkLst>
            <pc:docMk/>
            <pc:sldMk cId="4072406421" sldId="270"/>
            <ac:spMk id="14" creationId="{F5B12C0E-DB9F-4847-9784-93D37FC7EB79}"/>
          </ac:spMkLst>
        </pc:spChg>
        <pc:picChg chg="add mod">
          <ac:chgData name="Ede Sevenich" userId="1629591e-9ec4-4c3e-b5f7-905eb83342a4" providerId="ADAL" clId="{164B85D4-4D75-47B7-8E0A-A29C0A8FA1E3}" dt="2020-11-27T15:03:47.618" v="2254" actId="1076"/>
          <ac:picMkLst>
            <pc:docMk/>
            <pc:sldMk cId="4072406421" sldId="270"/>
            <ac:picMk id="6" creationId="{2DE04CE3-43C2-468D-86FE-E5E5EDD30919}"/>
          </ac:picMkLst>
        </pc:picChg>
        <pc:picChg chg="add del mod">
          <ac:chgData name="Ede Sevenich" userId="1629591e-9ec4-4c3e-b5f7-905eb83342a4" providerId="ADAL" clId="{164B85D4-4D75-47B7-8E0A-A29C0A8FA1E3}" dt="2020-11-27T15:02:00.991" v="2140" actId="478"/>
          <ac:picMkLst>
            <pc:docMk/>
            <pc:sldMk cId="4072406421" sldId="270"/>
            <ac:picMk id="2050" creationId="{E9966A76-5F01-4826-B1EE-F5118B0D268F}"/>
          </ac:picMkLst>
        </pc:picChg>
      </pc:sldChg>
      <pc:sldChg chg="addSp delSp modSp new mod delAnim modAnim">
        <pc:chgData name="Ede Sevenich" userId="1629591e-9ec4-4c3e-b5f7-905eb83342a4" providerId="ADAL" clId="{164B85D4-4D75-47B7-8E0A-A29C0A8FA1E3}" dt="2020-11-27T15:41:22.181" v="2772" actId="20577"/>
        <pc:sldMkLst>
          <pc:docMk/>
          <pc:sldMk cId="2802658079" sldId="271"/>
        </pc:sldMkLst>
        <pc:spChg chg="mod">
          <ac:chgData name="Ede Sevenich" userId="1629591e-9ec4-4c3e-b5f7-905eb83342a4" providerId="ADAL" clId="{164B85D4-4D75-47B7-8E0A-A29C0A8FA1E3}" dt="2020-11-27T15:06:17.348" v="2268" actId="14100"/>
          <ac:spMkLst>
            <pc:docMk/>
            <pc:sldMk cId="2802658079" sldId="271"/>
            <ac:spMk id="2" creationId="{2EEAB6A6-6C62-48EB-8726-CDA6E9A7D4AE}"/>
          </ac:spMkLst>
        </pc:spChg>
        <pc:spChg chg="del">
          <ac:chgData name="Ede Sevenich" userId="1629591e-9ec4-4c3e-b5f7-905eb83342a4" providerId="ADAL" clId="{164B85D4-4D75-47B7-8E0A-A29C0A8FA1E3}" dt="2020-11-27T15:17:14.283" v="2270"/>
          <ac:spMkLst>
            <pc:docMk/>
            <pc:sldMk cId="2802658079" sldId="271"/>
            <ac:spMk id="3" creationId="{5E2EEAE1-E872-4943-AC7F-02FB501BB638}"/>
          </ac:spMkLst>
        </pc:spChg>
        <pc:spChg chg="del">
          <ac:chgData name="Ede Sevenich" userId="1629591e-9ec4-4c3e-b5f7-905eb83342a4" providerId="ADAL" clId="{164B85D4-4D75-47B7-8E0A-A29C0A8FA1E3}" dt="2020-11-27T15:06:20.499" v="2269" actId="478"/>
          <ac:spMkLst>
            <pc:docMk/>
            <pc:sldMk cId="2802658079" sldId="271"/>
            <ac:spMk id="4" creationId="{8EED1E34-C750-4330-AF7C-1C12888CE329}"/>
          </ac:spMkLst>
        </pc:spChg>
        <pc:spChg chg="del">
          <ac:chgData name="Ede Sevenich" userId="1629591e-9ec4-4c3e-b5f7-905eb83342a4" providerId="ADAL" clId="{164B85D4-4D75-47B7-8E0A-A29C0A8FA1E3}" dt="2020-11-27T15:17:32.780" v="2273" actId="478"/>
          <ac:spMkLst>
            <pc:docMk/>
            <pc:sldMk cId="2802658079" sldId="271"/>
            <ac:spMk id="5" creationId="{C0B7792E-9FF3-445B-8324-2E49F62C8D70}"/>
          </ac:spMkLst>
        </pc:spChg>
        <pc:spChg chg="add del mod">
          <ac:chgData name="Ede Sevenich" userId="1629591e-9ec4-4c3e-b5f7-905eb83342a4" providerId="ADAL" clId="{164B85D4-4D75-47B7-8E0A-A29C0A8FA1E3}" dt="2020-11-27T15:18:56.109" v="2276"/>
          <ac:spMkLst>
            <pc:docMk/>
            <pc:sldMk cId="2802658079" sldId="271"/>
            <ac:spMk id="8" creationId="{C9F3B38E-67AA-421D-B110-253404637C54}"/>
          </ac:spMkLst>
        </pc:spChg>
        <pc:spChg chg="add mod">
          <ac:chgData name="Ede Sevenich" userId="1629591e-9ec4-4c3e-b5f7-905eb83342a4" providerId="ADAL" clId="{164B85D4-4D75-47B7-8E0A-A29C0A8FA1E3}" dt="2020-11-27T15:33:39.845" v="2493" actId="255"/>
          <ac:spMkLst>
            <pc:docMk/>
            <pc:sldMk cId="2802658079" sldId="271"/>
            <ac:spMk id="10" creationId="{21D95FED-48CE-45DB-8E31-28DA0724B300}"/>
          </ac:spMkLst>
        </pc:spChg>
        <pc:spChg chg="add mod">
          <ac:chgData name="Ede Sevenich" userId="1629591e-9ec4-4c3e-b5f7-905eb83342a4" providerId="ADAL" clId="{164B85D4-4D75-47B7-8E0A-A29C0A8FA1E3}" dt="2020-11-27T15:36:01.832" v="2497" actId="1076"/>
          <ac:spMkLst>
            <pc:docMk/>
            <pc:sldMk cId="2802658079" sldId="271"/>
            <ac:spMk id="11" creationId="{BF843A67-B5AD-48F3-9964-37AD8BA03D28}"/>
          </ac:spMkLst>
        </pc:spChg>
        <pc:spChg chg="add mod">
          <ac:chgData name="Ede Sevenich" userId="1629591e-9ec4-4c3e-b5f7-905eb83342a4" providerId="ADAL" clId="{164B85D4-4D75-47B7-8E0A-A29C0A8FA1E3}" dt="2020-11-27T15:41:22.181" v="2772" actId="20577"/>
          <ac:spMkLst>
            <pc:docMk/>
            <pc:sldMk cId="2802658079" sldId="271"/>
            <ac:spMk id="12" creationId="{9C15D4B3-1058-4922-80CC-DEA31A434DA3}"/>
          </ac:spMkLst>
        </pc:spChg>
        <pc:picChg chg="add del mod">
          <ac:chgData name="Ede Sevenich" userId="1629591e-9ec4-4c3e-b5f7-905eb83342a4" providerId="ADAL" clId="{164B85D4-4D75-47B7-8E0A-A29C0A8FA1E3}" dt="2020-11-27T15:18:44.826" v="2275" actId="478"/>
          <ac:picMkLst>
            <pc:docMk/>
            <pc:sldMk cId="2802658079" sldId="271"/>
            <ac:picMk id="6" creationId="{5F83006E-69A4-4EC1-B658-13A091848CB9}"/>
          </ac:picMkLst>
        </pc:picChg>
        <pc:picChg chg="add mod">
          <ac:chgData name="Ede Sevenich" userId="1629591e-9ec4-4c3e-b5f7-905eb83342a4" providerId="ADAL" clId="{164B85D4-4D75-47B7-8E0A-A29C0A8FA1E3}" dt="2020-11-27T15:19:08.835" v="2280" actId="1076"/>
          <ac:picMkLst>
            <pc:docMk/>
            <pc:sldMk cId="2802658079" sldId="271"/>
            <ac:picMk id="9" creationId="{5E32F85E-E625-4C7B-A25E-0E6393D00B2E}"/>
          </ac:picMkLst>
        </pc:picChg>
      </pc:sldChg>
      <pc:sldChg chg="addSp delSp modSp new mod">
        <pc:chgData name="Ede Sevenich" userId="1629591e-9ec4-4c3e-b5f7-905eb83342a4" providerId="ADAL" clId="{164B85D4-4D75-47B7-8E0A-A29C0A8FA1E3}" dt="2020-11-27T16:14:07.268" v="3467" actId="1076"/>
        <pc:sldMkLst>
          <pc:docMk/>
          <pc:sldMk cId="947377741" sldId="272"/>
        </pc:sldMkLst>
        <pc:spChg chg="mod">
          <ac:chgData name="Ede Sevenich" userId="1629591e-9ec4-4c3e-b5f7-905eb83342a4" providerId="ADAL" clId="{164B85D4-4D75-47B7-8E0A-A29C0A8FA1E3}" dt="2020-11-27T16:00:12.572" v="3097" actId="1076"/>
          <ac:spMkLst>
            <pc:docMk/>
            <pc:sldMk cId="947377741" sldId="272"/>
            <ac:spMk id="2" creationId="{E6F41B58-99C4-4DFF-997A-3565A67FFB6D}"/>
          </ac:spMkLst>
        </pc:spChg>
        <pc:spChg chg="del">
          <ac:chgData name="Ede Sevenich" userId="1629591e-9ec4-4c3e-b5f7-905eb83342a4" providerId="ADAL" clId="{164B85D4-4D75-47B7-8E0A-A29C0A8FA1E3}" dt="2020-11-27T15:59:48.282" v="3091" actId="478"/>
          <ac:spMkLst>
            <pc:docMk/>
            <pc:sldMk cId="947377741" sldId="272"/>
            <ac:spMk id="3" creationId="{2FEC6C98-419F-482B-A438-5874236BD248}"/>
          </ac:spMkLst>
        </pc:spChg>
        <pc:spChg chg="del mod">
          <ac:chgData name="Ede Sevenich" userId="1629591e-9ec4-4c3e-b5f7-905eb83342a4" providerId="ADAL" clId="{164B85D4-4D75-47B7-8E0A-A29C0A8FA1E3}" dt="2020-11-27T15:59:52.900" v="3093" actId="478"/>
          <ac:spMkLst>
            <pc:docMk/>
            <pc:sldMk cId="947377741" sldId="272"/>
            <ac:spMk id="4" creationId="{B02104E3-DBBC-4D47-91A4-1F5BC14CBF25}"/>
          </ac:spMkLst>
        </pc:spChg>
        <pc:spChg chg="del">
          <ac:chgData name="Ede Sevenich" userId="1629591e-9ec4-4c3e-b5f7-905eb83342a4" providerId="ADAL" clId="{164B85D4-4D75-47B7-8E0A-A29C0A8FA1E3}" dt="2020-11-27T16:07:31.356" v="3291" actId="478"/>
          <ac:spMkLst>
            <pc:docMk/>
            <pc:sldMk cId="947377741" sldId="272"/>
            <ac:spMk id="5" creationId="{F79031AD-DBC6-494F-A61E-85368DAC9583}"/>
          </ac:spMkLst>
        </pc:spChg>
        <pc:spChg chg="add mod">
          <ac:chgData name="Ede Sevenich" userId="1629591e-9ec4-4c3e-b5f7-905eb83342a4" providerId="ADAL" clId="{164B85D4-4D75-47B7-8E0A-A29C0A8FA1E3}" dt="2020-11-27T16:00:19.619" v="3099" actId="1076"/>
          <ac:spMkLst>
            <pc:docMk/>
            <pc:sldMk cId="947377741" sldId="272"/>
            <ac:spMk id="6" creationId="{3C72CC65-8976-4949-A606-F39E245186BD}"/>
          </ac:spMkLst>
        </pc:spChg>
        <pc:spChg chg="add mod">
          <ac:chgData name="Ede Sevenich" userId="1629591e-9ec4-4c3e-b5f7-905eb83342a4" providerId="ADAL" clId="{164B85D4-4D75-47B7-8E0A-A29C0A8FA1E3}" dt="2020-11-27T16:13:33.333" v="3452" actId="1076"/>
          <ac:spMkLst>
            <pc:docMk/>
            <pc:sldMk cId="947377741" sldId="272"/>
            <ac:spMk id="7" creationId="{9138E5CF-010E-4185-9552-8AF6118944D7}"/>
          </ac:spMkLst>
        </pc:spChg>
        <pc:spChg chg="add mod">
          <ac:chgData name="Ede Sevenich" userId="1629591e-9ec4-4c3e-b5f7-905eb83342a4" providerId="ADAL" clId="{164B85D4-4D75-47B7-8E0A-A29C0A8FA1E3}" dt="2020-11-27T16:05:06.322" v="3269" actId="1076"/>
          <ac:spMkLst>
            <pc:docMk/>
            <pc:sldMk cId="947377741" sldId="272"/>
            <ac:spMk id="8" creationId="{2985B3F9-B8A1-44D0-94A2-A2E32EB6A7B3}"/>
          </ac:spMkLst>
        </pc:spChg>
        <pc:spChg chg="add mod">
          <ac:chgData name="Ede Sevenich" userId="1629591e-9ec4-4c3e-b5f7-905eb83342a4" providerId="ADAL" clId="{164B85D4-4D75-47B7-8E0A-A29C0A8FA1E3}" dt="2020-11-27T16:05:10.547" v="3270" actId="1076"/>
          <ac:spMkLst>
            <pc:docMk/>
            <pc:sldMk cId="947377741" sldId="272"/>
            <ac:spMk id="9" creationId="{2D2F6AA5-70AA-428A-B993-E7906363CC70}"/>
          </ac:spMkLst>
        </pc:spChg>
        <pc:spChg chg="add mod">
          <ac:chgData name="Ede Sevenich" userId="1629591e-9ec4-4c3e-b5f7-905eb83342a4" providerId="ADAL" clId="{164B85D4-4D75-47B7-8E0A-A29C0A8FA1E3}" dt="2020-11-27T16:02:39.134" v="3177" actId="20577"/>
          <ac:spMkLst>
            <pc:docMk/>
            <pc:sldMk cId="947377741" sldId="272"/>
            <ac:spMk id="10" creationId="{B485C048-1229-46AA-AD3A-5563A4AC019A}"/>
          </ac:spMkLst>
        </pc:spChg>
        <pc:spChg chg="add mod">
          <ac:chgData name="Ede Sevenich" userId="1629591e-9ec4-4c3e-b5f7-905eb83342a4" providerId="ADAL" clId="{164B85D4-4D75-47B7-8E0A-A29C0A8FA1E3}" dt="2020-11-27T16:03:36.022" v="3212" actId="1076"/>
          <ac:spMkLst>
            <pc:docMk/>
            <pc:sldMk cId="947377741" sldId="272"/>
            <ac:spMk id="11" creationId="{8F9D9DC4-EEC1-4749-82F2-0106984A3B1F}"/>
          </ac:spMkLst>
        </pc:spChg>
        <pc:spChg chg="add mod">
          <ac:chgData name="Ede Sevenich" userId="1629591e-9ec4-4c3e-b5f7-905eb83342a4" providerId="ADAL" clId="{164B85D4-4D75-47B7-8E0A-A29C0A8FA1E3}" dt="2020-11-27T16:04:33.758" v="3241" actId="1076"/>
          <ac:spMkLst>
            <pc:docMk/>
            <pc:sldMk cId="947377741" sldId="272"/>
            <ac:spMk id="12" creationId="{8F1D62C9-E6DF-4361-B7EE-8C7BC23E07A5}"/>
          </ac:spMkLst>
        </pc:spChg>
        <pc:spChg chg="add mod">
          <ac:chgData name="Ede Sevenich" userId="1629591e-9ec4-4c3e-b5f7-905eb83342a4" providerId="ADAL" clId="{164B85D4-4D75-47B7-8E0A-A29C0A8FA1E3}" dt="2020-11-27T16:05:02.196" v="3268" actId="313"/>
          <ac:spMkLst>
            <pc:docMk/>
            <pc:sldMk cId="947377741" sldId="272"/>
            <ac:spMk id="13" creationId="{D76A48B6-E5ED-4398-BE4C-CDA5AFF19C63}"/>
          </ac:spMkLst>
        </pc:spChg>
        <pc:spChg chg="add mod">
          <ac:chgData name="Ede Sevenich" userId="1629591e-9ec4-4c3e-b5f7-905eb83342a4" providerId="ADAL" clId="{164B85D4-4D75-47B7-8E0A-A29C0A8FA1E3}" dt="2020-11-27T16:07:27.822" v="3290" actId="20577"/>
          <ac:spMkLst>
            <pc:docMk/>
            <pc:sldMk cId="947377741" sldId="272"/>
            <ac:spMk id="14" creationId="{0CF76FF4-67DD-4A55-8629-873CD0DBD742}"/>
          </ac:spMkLst>
        </pc:spChg>
        <pc:spChg chg="add mod">
          <ac:chgData name="Ede Sevenich" userId="1629591e-9ec4-4c3e-b5f7-905eb83342a4" providerId="ADAL" clId="{164B85D4-4D75-47B7-8E0A-A29C0A8FA1E3}" dt="2020-11-27T16:07:51.078" v="3307" actId="1076"/>
          <ac:spMkLst>
            <pc:docMk/>
            <pc:sldMk cId="947377741" sldId="272"/>
            <ac:spMk id="15" creationId="{760012B0-457F-4A1B-B9F8-07921D15B2AB}"/>
          </ac:spMkLst>
        </pc:spChg>
        <pc:spChg chg="add mod">
          <ac:chgData name="Ede Sevenich" userId="1629591e-9ec4-4c3e-b5f7-905eb83342a4" providerId="ADAL" clId="{164B85D4-4D75-47B7-8E0A-A29C0A8FA1E3}" dt="2020-11-27T16:08:39.384" v="3380" actId="313"/>
          <ac:spMkLst>
            <pc:docMk/>
            <pc:sldMk cId="947377741" sldId="272"/>
            <ac:spMk id="16" creationId="{7A6CBAAA-B6DD-4998-AD92-CCC9688C6EC4}"/>
          </ac:spMkLst>
        </pc:spChg>
        <pc:spChg chg="add mod">
          <ac:chgData name="Ede Sevenich" userId="1629591e-9ec4-4c3e-b5f7-905eb83342a4" providerId="ADAL" clId="{164B85D4-4D75-47B7-8E0A-A29C0A8FA1E3}" dt="2020-11-27T16:09:20.778" v="3385" actId="20577"/>
          <ac:spMkLst>
            <pc:docMk/>
            <pc:sldMk cId="947377741" sldId="272"/>
            <ac:spMk id="17" creationId="{370AB5D0-2B67-4AC4-A7C1-78FC04ADF84E}"/>
          </ac:spMkLst>
        </pc:spChg>
        <pc:spChg chg="add mod">
          <ac:chgData name="Ede Sevenich" userId="1629591e-9ec4-4c3e-b5f7-905eb83342a4" providerId="ADAL" clId="{164B85D4-4D75-47B7-8E0A-A29C0A8FA1E3}" dt="2020-11-27T16:10:05.352" v="3400" actId="20577"/>
          <ac:spMkLst>
            <pc:docMk/>
            <pc:sldMk cId="947377741" sldId="272"/>
            <ac:spMk id="18" creationId="{2C9F3F69-C4A0-4FF5-9F11-812A54F9398A}"/>
          </ac:spMkLst>
        </pc:spChg>
        <pc:spChg chg="add mod">
          <ac:chgData name="Ede Sevenich" userId="1629591e-9ec4-4c3e-b5f7-905eb83342a4" providerId="ADAL" clId="{164B85D4-4D75-47B7-8E0A-A29C0A8FA1E3}" dt="2020-11-27T16:10:30.514" v="3426" actId="20577"/>
          <ac:spMkLst>
            <pc:docMk/>
            <pc:sldMk cId="947377741" sldId="272"/>
            <ac:spMk id="19" creationId="{A29F23EA-90D9-41CC-852D-1EDA90067231}"/>
          </ac:spMkLst>
        </pc:spChg>
        <pc:spChg chg="add mod">
          <ac:chgData name="Ede Sevenich" userId="1629591e-9ec4-4c3e-b5f7-905eb83342a4" providerId="ADAL" clId="{164B85D4-4D75-47B7-8E0A-A29C0A8FA1E3}" dt="2020-11-27T16:11:20.338" v="3444" actId="1076"/>
          <ac:spMkLst>
            <pc:docMk/>
            <pc:sldMk cId="947377741" sldId="272"/>
            <ac:spMk id="20" creationId="{DB96285A-4046-4710-84E1-9FEE4D59E872}"/>
          </ac:spMkLst>
        </pc:spChg>
        <pc:picChg chg="add mod">
          <ac:chgData name="Ede Sevenich" userId="1629591e-9ec4-4c3e-b5f7-905eb83342a4" providerId="ADAL" clId="{164B85D4-4D75-47B7-8E0A-A29C0A8FA1E3}" dt="2020-11-27T16:13:34.986" v="3453" actId="1076"/>
          <ac:picMkLst>
            <pc:docMk/>
            <pc:sldMk cId="947377741" sldId="272"/>
            <ac:picMk id="22" creationId="{FD40DBB5-F32A-4C10-83A0-C1820D91AA5E}"/>
          </ac:picMkLst>
        </pc:picChg>
        <pc:picChg chg="add mod">
          <ac:chgData name="Ede Sevenich" userId="1629591e-9ec4-4c3e-b5f7-905eb83342a4" providerId="ADAL" clId="{164B85D4-4D75-47B7-8E0A-A29C0A8FA1E3}" dt="2020-11-27T16:13:47.302" v="3458" actId="1076"/>
          <ac:picMkLst>
            <pc:docMk/>
            <pc:sldMk cId="947377741" sldId="272"/>
            <ac:picMk id="24" creationId="{4D1C309D-A021-4A31-9EB9-8E72542657DC}"/>
          </ac:picMkLst>
        </pc:picChg>
        <pc:picChg chg="add mod">
          <ac:chgData name="Ede Sevenich" userId="1629591e-9ec4-4c3e-b5f7-905eb83342a4" providerId="ADAL" clId="{164B85D4-4D75-47B7-8E0A-A29C0A8FA1E3}" dt="2020-11-27T16:14:07.268" v="3467" actId="1076"/>
          <ac:picMkLst>
            <pc:docMk/>
            <pc:sldMk cId="947377741" sldId="272"/>
            <ac:picMk id="26" creationId="{35C710E5-7FDE-4FB2-8597-7247780BB110}"/>
          </ac:picMkLst>
        </pc:picChg>
      </pc:sldChg>
      <pc:sldChg chg="addSp delSp modSp new mod ord">
        <pc:chgData name="Ede Sevenich" userId="1629591e-9ec4-4c3e-b5f7-905eb83342a4" providerId="ADAL" clId="{164B85D4-4D75-47B7-8E0A-A29C0A8FA1E3}" dt="2020-11-27T15:53:50.567" v="3072" actId="1076"/>
        <pc:sldMkLst>
          <pc:docMk/>
          <pc:sldMk cId="4254255502" sldId="273"/>
        </pc:sldMkLst>
        <pc:spChg chg="mod">
          <ac:chgData name="Ede Sevenich" userId="1629591e-9ec4-4c3e-b5f7-905eb83342a4" providerId="ADAL" clId="{164B85D4-4D75-47B7-8E0A-A29C0A8FA1E3}" dt="2020-11-27T15:52:28.503" v="2989" actId="1076"/>
          <ac:spMkLst>
            <pc:docMk/>
            <pc:sldMk cId="4254255502" sldId="273"/>
            <ac:spMk id="2" creationId="{37C21033-6117-4249-9349-71F69379D841}"/>
          </ac:spMkLst>
        </pc:spChg>
        <pc:spChg chg="add mod">
          <ac:chgData name="Ede Sevenich" userId="1629591e-9ec4-4c3e-b5f7-905eb83342a4" providerId="ADAL" clId="{164B85D4-4D75-47B7-8E0A-A29C0A8FA1E3}" dt="2020-11-27T15:40:41.764" v="2729" actId="20577"/>
          <ac:spMkLst>
            <pc:docMk/>
            <pc:sldMk cId="4254255502" sldId="273"/>
            <ac:spMk id="4" creationId="{576DCBF9-E921-465A-ACB7-7337F533F41E}"/>
          </ac:spMkLst>
        </pc:spChg>
        <pc:spChg chg="add mod">
          <ac:chgData name="Ede Sevenich" userId="1629591e-9ec4-4c3e-b5f7-905eb83342a4" providerId="ADAL" clId="{164B85D4-4D75-47B7-8E0A-A29C0A8FA1E3}" dt="2020-11-27T15:51:52.879" v="2983" actId="20577"/>
          <ac:spMkLst>
            <pc:docMk/>
            <pc:sldMk cId="4254255502" sldId="273"/>
            <ac:spMk id="25" creationId="{8C44E165-99FA-4D1B-8EB9-91A7DE489986}"/>
          </ac:spMkLst>
        </pc:spChg>
        <pc:spChg chg="add mod">
          <ac:chgData name="Ede Sevenich" userId="1629591e-9ec4-4c3e-b5f7-905eb83342a4" providerId="ADAL" clId="{164B85D4-4D75-47B7-8E0A-A29C0A8FA1E3}" dt="2020-11-27T15:53:46.272" v="3071" actId="1076"/>
          <ac:spMkLst>
            <pc:docMk/>
            <pc:sldMk cId="4254255502" sldId="273"/>
            <ac:spMk id="26" creationId="{50694CEA-F24F-469C-9E5A-DA5FE252BECF}"/>
          </ac:spMkLst>
        </pc:spChg>
        <pc:spChg chg="add del mod">
          <ac:chgData name="Ede Sevenich" userId="1629591e-9ec4-4c3e-b5f7-905eb83342a4" providerId="ADAL" clId="{164B85D4-4D75-47B7-8E0A-A29C0A8FA1E3}" dt="2020-11-27T15:52:54.393" v="2998"/>
          <ac:spMkLst>
            <pc:docMk/>
            <pc:sldMk cId="4254255502" sldId="273"/>
            <ac:spMk id="27" creationId="{FC807CB9-5F1C-4BA2-9655-B7EC4AF08B17}"/>
          </ac:spMkLst>
        </pc:spChg>
        <pc:spChg chg="add mod">
          <ac:chgData name="Ede Sevenich" userId="1629591e-9ec4-4c3e-b5f7-905eb83342a4" providerId="ADAL" clId="{164B85D4-4D75-47B7-8E0A-A29C0A8FA1E3}" dt="2020-11-27T15:53:50.567" v="3072" actId="1076"/>
          <ac:spMkLst>
            <pc:docMk/>
            <pc:sldMk cId="4254255502" sldId="273"/>
            <ac:spMk id="28" creationId="{FD0BB098-6FC0-4378-83D7-A9BEA19FCD02}"/>
          </ac:spMkLst>
        </pc:spChg>
        <pc:picChg chg="add del mod">
          <ac:chgData name="Ede Sevenich" userId="1629591e-9ec4-4c3e-b5f7-905eb83342a4" providerId="ADAL" clId="{164B85D4-4D75-47B7-8E0A-A29C0A8FA1E3}" dt="2020-11-27T15:48:09.624" v="2787" actId="478"/>
          <ac:picMkLst>
            <pc:docMk/>
            <pc:sldMk cId="4254255502" sldId="273"/>
            <ac:picMk id="6" creationId="{09AF7743-0EC9-4800-8BB2-810476781DB7}"/>
          </ac:picMkLst>
        </pc:picChg>
        <pc:picChg chg="add del mod">
          <ac:chgData name="Ede Sevenich" userId="1629591e-9ec4-4c3e-b5f7-905eb83342a4" providerId="ADAL" clId="{164B85D4-4D75-47B7-8E0A-A29C0A8FA1E3}" dt="2020-11-27T15:48:08.336" v="2786" actId="478"/>
          <ac:picMkLst>
            <pc:docMk/>
            <pc:sldMk cId="4254255502" sldId="273"/>
            <ac:picMk id="8" creationId="{25484DF0-2957-4364-AF6D-FA2FBB594A41}"/>
          </ac:picMkLst>
        </pc:picChg>
        <pc:picChg chg="add del mod">
          <ac:chgData name="Ede Sevenich" userId="1629591e-9ec4-4c3e-b5f7-905eb83342a4" providerId="ADAL" clId="{164B85D4-4D75-47B7-8E0A-A29C0A8FA1E3}" dt="2020-11-27T15:48:07.068" v="2785" actId="478"/>
          <ac:picMkLst>
            <pc:docMk/>
            <pc:sldMk cId="4254255502" sldId="273"/>
            <ac:picMk id="10" creationId="{B6F12B84-45DE-4886-8B10-4150C8939C38}"/>
          </ac:picMkLst>
        </pc:picChg>
        <pc:picChg chg="add del mod">
          <ac:chgData name="Ede Sevenich" userId="1629591e-9ec4-4c3e-b5f7-905eb83342a4" providerId="ADAL" clId="{164B85D4-4D75-47B7-8E0A-A29C0A8FA1E3}" dt="2020-11-27T15:48:05.720" v="2784" actId="478"/>
          <ac:picMkLst>
            <pc:docMk/>
            <pc:sldMk cId="4254255502" sldId="273"/>
            <ac:picMk id="12" creationId="{894B3A91-6A09-422E-B059-0FC42116B83C}"/>
          </ac:picMkLst>
        </pc:picChg>
        <pc:picChg chg="add del mod">
          <ac:chgData name="Ede Sevenich" userId="1629591e-9ec4-4c3e-b5f7-905eb83342a4" providerId="ADAL" clId="{164B85D4-4D75-47B7-8E0A-A29C0A8FA1E3}" dt="2020-11-27T15:48:17.915" v="2790" actId="478"/>
          <ac:picMkLst>
            <pc:docMk/>
            <pc:sldMk cId="4254255502" sldId="273"/>
            <ac:picMk id="14" creationId="{8570A42B-0A3C-4ED9-BE47-874A7E7248B7}"/>
          </ac:picMkLst>
        </pc:picChg>
        <pc:picChg chg="add mod ord">
          <ac:chgData name="Ede Sevenich" userId="1629591e-9ec4-4c3e-b5f7-905eb83342a4" providerId="ADAL" clId="{164B85D4-4D75-47B7-8E0A-A29C0A8FA1E3}" dt="2020-11-27T15:52:23.259" v="2988" actId="1076"/>
          <ac:picMkLst>
            <pc:docMk/>
            <pc:sldMk cId="4254255502" sldId="273"/>
            <ac:picMk id="16" creationId="{69F12B89-2158-4A49-937C-73FF8751A211}"/>
          </ac:picMkLst>
        </pc:picChg>
        <pc:picChg chg="add mod">
          <ac:chgData name="Ede Sevenich" userId="1629591e-9ec4-4c3e-b5f7-905eb83342a4" providerId="ADAL" clId="{164B85D4-4D75-47B7-8E0A-A29C0A8FA1E3}" dt="2020-11-27T15:52:18.802" v="2987" actId="1076"/>
          <ac:picMkLst>
            <pc:docMk/>
            <pc:sldMk cId="4254255502" sldId="273"/>
            <ac:picMk id="18" creationId="{43A80469-74D8-48CF-8FB3-EFE99A66E038}"/>
          </ac:picMkLst>
        </pc:picChg>
        <pc:picChg chg="add mod">
          <ac:chgData name="Ede Sevenich" userId="1629591e-9ec4-4c3e-b5f7-905eb83342a4" providerId="ADAL" clId="{164B85D4-4D75-47B7-8E0A-A29C0A8FA1E3}" dt="2020-11-27T15:52:17.100" v="2986" actId="1076"/>
          <ac:picMkLst>
            <pc:docMk/>
            <pc:sldMk cId="4254255502" sldId="273"/>
            <ac:picMk id="20" creationId="{E612A6D4-841D-46D5-84E2-8D83FC408E43}"/>
          </ac:picMkLst>
        </pc:picChg>
        <pc:picChg chg="add mod">
          <ac:chgData name="Ede Sevenich" userId="1629591e-9ec4-4c3e-b5f7-905eb83342a4" providerId="ADAL" clId="{164B85D4-4D75-47B7-8E0A-A29C0A8FA1E3}" dt="2020-11-27T15:52:32.166" v="2990" actId="1076"/>
          <ac:picMkLst>
            <pc:docMk/>
            <pc:sldMk cId="4254255502" sldId="273"/>
            <ac:picMk id="22" creationId="{DD7B58A9-4440-46B4-97F8-E1E56EDF6263}"/>
          </ac:picMkLst>
        </pc:picChg>
        <pc:picChg chg="add mod">
          <ac:chgData name="Ede Sevenich" userId="1629591e-9ec4-4c3e-b5f7-905eb83342a4" providerId="ADAL" clId="{164B85D4-4D75-47B7-8E0A-A29C0A8FA1E3}" dt="2020-11-27T15:52:35.284" v="2991" actId="1076"/>
          <ac:picMkLst>
            <pc:docMk/>
            <pc:sldMk cId="4254255502" sldId="273"/>
            <ac:picMk id="24" creationId="{A3221B5E-5E2C-4B04-A04D-2E48B5BA55B3}"/>
          </ac:picMkLst>
        </pc:picChg>
        <pc:picChg chg="add del mod">
          <ac:chgData name="Ede Sevenich" userId="1629591e-9ec4-4c3e-b5f7-905eb83342a4" providerId="ADAL" clId="{164B85D4-4D75-47B7-8E0A-A29C0A8FA1E3}" dt="2020-11-27T15:48:11.146" v="2788" actId="478"/>
          <ac:picMkLst>
            <pc:docMk/>
            <pc:sldMk cId="4254255502" sldId="273"/>
            <ac:picMk id="3074" creationId="{90497CA4-ADF8-43CF-A2D7-CA690F47662F}"/>
          </ac:picMkLst>
        </pc:picChg>
      </pc:sldChg>
      <pc:sldChg chg="addSp delSp modSp new mod">
        <pc:chgData name="Ede Sevenich" userId="1629591e-9ec4-4c3e-b5f7-905eb83342a4" providerId="ADAL" clId="{164B85D4-4D75-47B7-8E0A-A29C0A8FA1E3}" dt="2020-11-27T20:16:06.075" v="4439" actId="1076"/>
        <pc:sldMkLst>
          <pc:docMk/>
          <pc:sldMk cId="2609026466" sldId="274"/>
        </pc:sldMkLst>
        <pc:spChg chg="del">
          <ac:chgData name="Ede Sevenich" userId="1629591e-9ec4-4c3e-b5f7-905eb83342a4" providerId="ADAL" clId="{164B85D4-4D75-47B7-8E0A-A29C0A8FA1E3}" dt="2020-11-27T16:14:48.018" v="3469" actId="478"/>
          <ac:spMkLst>
            <pc:docMk/>
            <pc:sldMk cId="2609026466" sldId="274"/>
            <ac:spMk id="2" creationId="{F6E2D299-A239-4EA6-BD9E-AB543E0AF082}"/>
          </ac:spMkLst>
        </pc:spChg>
        <pc:spChg chg="add mod">
          <ac:chgData name="Ede Sevenich" userId="1629591e-9ec4-4c3e-b5f7-905eb83342a4" providerId="ADAL" clId="{164B85D4-4D75-47B7-8E0A-A29C0A8FA1E3}" dt="2020-11-27T20:16:06.075" v="4439" actId="1076"/>
          <ac:spMkLst>
            <pc:docMk/>
            <pc:sldMk cId="2609026466" sldId="274"/>
            <ac:spMk id="2" creationId="{FF4761B2-E875-4904-9254-FE166C4B782A}"/>
          </ac:spMkLst>
        </pc:spChg>
        <pc:spChg chg="del">
          <ac:chgData name="Ede Sevenich" userId="1629591e-9ec4-4c3e-b5f7-905eb83342a4" providerId="ADAL" clId="{164B85D4-4D75-47B7-8E0A-A29C0A8FA1E3}" dt="2020-11-27T16:14:50.095" v="3470" actId="478"/>
          <ac:spMkLst>
            <pc:docMk/>
            <pc:sldMk cId="2609026466" sldId="274"/>
            <ac:spMk id="3" creationId="{08C36362-417E-4B25-9FF6-B0889F9BD20A}"/>
          </ac:spMkLst>
        </pc:spChg>
        <pc:spChg chg="del mod">
          <ac:chgData name="Ede Sevenich" userId="1629591e-9ec4-4c3e-b5f7-905eb83342a4" providerId="ADAL" clId="{164B85D4-4D75-47B7-8E0A-A29C0A8FA1E3}" dt="2020-11-27T20:15:11.490" v="4426" actId="478"/>
          <ac:spMkLst>
            <pc:docMk/>
            <pc:sldMk cId="2609026466" sldId="274"/>
            <ac:spMk id="4" creationId="{B7A11661-3D89-4733-A022-EA1961A678BF}"/>
          </ac:spMkLst>
        </pc:spChg>
        <pc:spChg chg="del">
          <ac:chgData name="Ede Sevenich" userId="1629591e-9ec4-4c3e-b5f7-905eb83342a4" providerId="ADAL" clId="{164B85D4-4D75-47B7-8E0A-A29C0A8FA1E3}" dt="2020-11-27T16:32:03.971" v="4191" actId="478"/>
          <ac:spMkLst>
            <pc:docMk/>
            <pc:sldMk cId="2609026466" sldId="274"/>
            <ac:spMk id="5" creationId="{2B9BACB0-07A8-458A-84E5-E11D574E19A7}"/>
          </ac:spMkLst>
        </pc:spChg>
        <pc:spChg chg="add mod">
          <ac:chgData name="Ede Sevenich" userId="1629591e-9ec4-4c3e-b5f7-905eb83342a4" providerId="ADAL" clId="{164B85D4-4D75-47B7-8E0A-A29C0A8FA1E3}" dt="2020-11-27T20:15:26.328" v="4429" actId="1076"/>
          <ac:spMkLst>
            <pc:docMk/>
            <pc:sldMk cId="2609026466" sldId="274"/>
            <ac:spMk id="5" creationId="{EB6C1AFF-D021-4869-8D22-C086BF5F37E3}"/>
          </ac:spMkLst>
        </pc:spChg>
        <pc:spChg chg="add mod">
          <ac:chgData name="Ede Sevenich" userId="1629591e-9ec4-4c3e-b5f7-905eb83342a4" providerId="ADAL" clId="{164B85D4-4D75-47B7-8E0A-A29C0A8FA1E3}" dt="2020-11-27T20:15:36.150" v="4432" actId="1076"/>
          <ac:spMkLst>
            <pc:docMk/>
            <pc:sldMk cId="2609026466" sldId="274"/>
            <ac:spMk id="6" creationId="{8289B8B9-FE5A-4938-ADC9-3BD04D9E9F1C}"/>
          </ac:spMkLst>
        </pc:spChg>
        <pc:spChg chg="add del mod">
          <ac:chgData name="Ede Sevenich" userId="1629591e-9ec4-4c3e-b5f7-905eb83342a4" providerId="ADAL" clId="{164B85D4-4D75-47B7-8E0A-A29C0A8FA1E3}" dt="2020-11-27T20:16:01.171" v="4438" actId="478"/>
          <ac:spMkLst>
            <pc:docMk/>
            <pc:sldMk cId="2609026466" sldId="274"/>
            <ac:spMk id="8" creationId="{E48F38FE-DE6E-4A53-8B82-AB4E452D43E6}"/>
          </ac:spMkLst>
        </pc:spChg>
        <pc:picChg chg="add mod">
          <ac:chgData name="Ede Sevenich" userId="1629591e-9ec4-4c3e-b5f7-905eb83342a4" providerId="ADAL" clId="{164B85D4-4D75-47B7-8E0A-A29C0A8FA1E3}" dt="2020-11-27T20:14:59.785" v="4423" actId="14100"/>
          <ac:picMkLst>
            <pc:docMk/>
            <pc:sldMk cId="2609026466" sldId="274"/>
            <ac:picMk id="3" creationId="{3F2B8B5E-8C54-44C2-B3CB-7DC32CE9523A}"/>
          </ac:picMkLst>
        </pc:picChg>
        <pc:picChg chg="add mod">
          <ac:chgData name="Ede Sevenich" userId="1629591e-9ec4-4c3e-b5f7-905eb83342a4" providerId="ADAL" clId="{164B85D4-4D75-47B7-8E0A-A29C0A8FA1E3}" dt="2020-11-27T20:15:44.346" v="4434" actId="1076"/>
          <ac:picMkLst>
            <pc:docMk/>
            <pc:sldMk cId="2609026466" sldId="274"/>
            <ac:picMk id="1026" creationId="{DCA8AEF2-8EC3-4B80-A4D9-7349A20FF130}"/>
          </ac:picMkLst>
        </pc:picChg>
      </pc:sldChg>
      <pc:sldChg chg="addSp delSp modSp new mod">
        <pc:chgData name="Ede Sevenich" userId="1629591e-9ec4-4c3e-b5f7-905eb83342a4" providerId="ADAL" clId="{164B85D4-4D75-47B7-8E0A-A29C0A8FA1E3}" dt="2020-11-27T16:32:43.452" v="4220" actId="1076"/>
        <pc:sldMkLst>
          <pc:docMk/>
          <pc:sldMk cId="2956877733" sldId="275"/>
        </pc:sldMkLst>
        <pc:spChg chg="del mod">
          <ac:chgData name="Ede Sevenich" userId="1629591e-9ec4-4c3e-b5f7-905eb83342a4" providerId="ADAL" clId="{164B85D4-4D75-47B7-8E0A-A29C0A8FA1E3}" dt="2020-11-27T16:21:52.109" v="4066" actId="478"/>
          <ac:spMkLst>
            <pc:docMk/>
            <pc:sldMk cId="2956877733" sldId="275"/>
            <ac:spMk id="2" creationId="{0D48D6E6-3792-43E6-8C6B-B2C2BF24C31B}"/>
          </ac:spMkLst>
        </pc:spChg>
        <pc:spChg chg="del">
          <ac:chgData name="Ede Sevenich" userId="1629591e-9ec4-4c3e-b5f7-905eb83342a4" providerId="ADAL" clId="{164B85D4-4D75-47B7-8E0A-A29C0A8FA1E3}" dt="2020-11-27T16:15:49.908" v="3542" actId="478"/>
          <ac:spMkLst>
            <pc:docMk/>
            <pc:sldMk cId="2956877733" sldId="275"/>
            <ac:spMk id="3" creationId="{0BF40BFE-CA4C-441B-9848-46258C7D06C9}"/>
          </ac:spMkLst>
        </pc:spChg>
        <pc:spChg chg="mod">
          <ac:chgData name="Ede Sevenich" userId="1629591e-9ec4-4c3e-b5f7-905eb83342a4" providerId="ADAL" clId="{164B85D4-4D75-47B7-8E0A-A29C0A8FA1E3}" dt="2020-11-27T16:22:17.150" v="4071" actId="27636"/>
          <ac:spMkLst>
            <pc:docMk/>
            <pc:sldMk cId="2956877733" sldId="275"/>
            <ac:spMk id="4" creationId="{09DF06C3-BE44-42D9-BC8F-218B9508B2AF}"/>
          </ac:spMkLst>
        </pc:spChg>
        <pc:spChg chg="del">
          <ac:chgData name="Ede Sevenich" userId="1629591e-9ec4-4c3e-b5f7-905eb83342a4" providerId="ADAL" clId="{164B85D4-4D75-47B7-8E0A-A29C0A8FA1E3}" dt="2020-11-27T16:18:06.108" v="3826" actId="478"/>
          <ac:spMkLst>
            <pc:docMk/>
            <pc:sldMk cId="2956877733" sldId="275"/>
            <ac:spMk id="5" creationId="{3A5673AE-DAE0-4562-9797-9FF7B4217835}"/>
          </ac:spMkLst>
        </pc:spChg>
        <pc:spChg chg="add mod">
          <ac:chgData name="Ede Sevenich" userId="1629591e-9ec4-4c3e-b5f7-905eb83342a4" providerId="ADAL" clId="{164B85D4-4D75-47B7-8E0A-A29C0A8FA1E3}" dt="2020-11-27T16:23:08.846" v="4096" actId="207"/>
          <ac:spMkLst>
            <pc:docMk/>
            <pc:sldMk cId="2956877733" sldId="275"/>
            <ac:spMk id="8" creationId="{EA709E73-9384-475D-96B7-4C16073C5CA6}"/>
          </ac:spMkLst>
        </pc:spChg>
        <pc:spChg chg="add mod">
          <ac:chgData name="Ede Sevenich" userId="1629591e-9ec4-4c3e-b5f7-905eb83342a4" providerId="ADAL" clId="{164B85D4-4D75-47B7-8E0A-A29C0A8FA1E3}" dt="2020-11-27T16:23:37.513" v="4104" actId="1076"/>
          <ac:spMkLst>
            <pc:docMk/>
            <pc:sldMk cId="2956877733" sldId="275"/>
            <ac:spMk id="9" creationId="{5A28B1D4-028B-4FD8-9782-9CA76FBA4935}"/>
          </ac:spMkLst>
        </pc:spChg>
        <pc:spChg chg="add mod">
          <ac:chgData name="Ede Sevenich" userId="1629591e-9ec4-4c3e-b5f7-905eb83342a4" providerId="ADAL" clId="{164B85D4-4D75-47B7-8E0A-A29C0A8FA1E3}" dt="2020-11-27T16:24:19.271" v="4109" actId="1076"/>
          <ac:spMkLst>
            <pc:docMk/>
            <pc:sldMk cId="2956877733" sldId="275"/>
            <ac:spMk id="10" creationId="{F712B1E5-A6AD-47C0-B921-73F3BFDEF7DA}"/>
          </ac:spMkLst>
        </pc:spChg>
        <pc:spChg chg="add mod">
          <ac:chgData name="Ede Sevenich" userId="1629591e-9ec4-4c3e-b5f7-905eb83342a4" providerId="ADAL" clId="{164B85D4-4D75-47B7-8E0A-A29C0A8FA1E3}" dt="2020-11-27T16:32:43.452" v="4220" actId="1076"/>
          <ac:spMkLst>
            <pc:docMk/>
            <pc:sldMk cId="2956877733" sldId="275"/>
            <ac:spMk id="11" creationId="{2F35D7EA-DEF6-461E-AD0E-E5DBE7F97C69}"/>
          </ac:spMkLst>
        </pc:spChg>
        <pc:picChg chg="add mod ord">
          <ac:chgData name="Ede Sevenich" userId="1629591e-9ec4-4c3e-b5f7-905eb83342a4" providerId="ADAL" clId="{164B85D4-4D75-47B7-8E0A-A29C0A8FA1E3}" dt="2020-11-27T16:21:41.265" v="4063" actId="167"/>
          <ac:picMkLst>
            <pc:docMk/>
            <pc:sldMk cId="2956877733" sldId="275"/>
            <ac:picMk id="7" creationId="{7398FEC7-A4EE-49AB-A68E-18928A05465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custT="1"/>
      <dgm:spPr/>
      <dgm:t>
        <a:bodyPr rtlCol="0"/>
        <a:lstStyle/>
        <a:p>
          <a:pPr rtl="0"/>
          <a:r>
            <a:rPr lang="nl" sz="1400" dirty="0"/>
            <a:t>Stap 1</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custT="1"/>
      <dgm:spPr/>
      <dgm:t>
        <a:bodyPr rtlCol="0"/>
        <a:lstStyle/>
        <a:p>
          <a:pPr rtl="0"/>
          <a:r>
            <a:rPr lang="nl" sz="1600" dirty="0"/>
            <a:t>Leren van een nieuw begrip, techniek</a:t>
          </a:r>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9845D52A-E054-4EB0-A5A3-32AE7DC6D645}">
      <dgm:prSet custT="1"/>
      <dgm:spPr/>
      <dgm:t>
        <a:bodyPr rtlCol="0"/>
        <a:lstStyle/>
        <a:p>
          <a:pPr rtl="0"/>
          <a:r>
            <a:rPr lang="nl" sz="1400" dirty="0"/>
            <a:t>Stap 2</a:t>
          </a:r>
        </a:p>
      </dgm:t>
    </dgm:pt>
    <dgm:pt modelId="{952EE001-86C3-4022-96EE-ABDB540B8A78}" type="parTrans" cxnId="{B04C6215-C46D-4282-963F-02A26E25C8AB}">
      <dgm:prSet/>
      <dgm:spPr/>
      <dgm:t>
        <a:bodyPr rtlCol="0"/>
        <a:lstStyle/>
        <a:p>
          <a:pPr rtl="0"/>
          <a:endParaRPr lang="en-US"/>
        </a:p>
      </dgm:t>
    </dgm:pt>
    <dgm:pt modelId="{796364FD-7651-493A-AEE5-8DD45DF8EEAC}" type="sibTrans" cxnId="{B04C6215-C46D-4282-963F-02A26E25C8AB}">
      <dgm:prSet/>
      <dgm:spPr/>
      <dgm:t>
        <a:bodyPr rtlCol="0"/>
        <a:lstStyle/>
        <a:p>
          <a:pPr rtl="0"/>
          <a:endParaRPr lang="en-US"/>
        </a:p>
      </dgm:t>
    </dgm:pt>
    <dgm:pt modelId="{566C4A8F-CE66-4FF5-AF11-6C385F74A275}">
      <dgm:prSet custT="1"/>
      <dgm:spPr/>
      <dgm:t>
        <a:bodyPr rtlCol="0"/>
        <a:lstStyle/>
        <a:p>
          <a:pPr rtl="0"/>
          <a:r>
            <a:rPr lang="nl" sz="1600" dirty="0"/>
            <a:t>Testen en oefenen</a:t>
          </a:r>
        </a:p>
      </dgm:t>
    </dgm:pt>
    <dgm:pt modelId="{375C5A5E-5F04-4FE8-98F8-795867C18A18}" type="parTrans" cxnId="{66E8CE3C-459F-4648-B4D7-5039298A0E92}">
      <dgm:prSet/>
      <dgm:spPr/>
      <dgm:t>
        <a:bodyPr rtlCol="0"/>
        <a:lstStyle/>
        <a:p>
          <a:pPr rtl="0"/>
          <a:endParaRPr lang="en-US"/>
        </a:p>
      </dgm:t>
    </dgm:pt>
    <dgm:pt modelId="{E74B8A5E-78D9-4E5B-86E1-203DE271581F}" type="sibTrans" cxnId="{66E8CE3C-459F-4648-B4D7-5039298A0E92}">
      <dgm:prSet/>
      <dgm:spPr/>
      <dgm:t>
        <a:bodyPr rtlCol="0"/>
        <a:lstStyle/>
        <a:p>
          <a:pPr rtl="0"/>
          <a:endParaRPr lang="en-US"/>
        </a:p>
      </dgm:t>
    </dgm:pt>
    <dgm:pt modelId="{9AC77E87-FC4D-4F04-889B-73358514DC0D}">
      <dgm:prSet/>
      <dgm:spPr/>
      <dgm:t>
        <a:bodyPr rtlCol="0"/>
        <a:lstStyle/>
        <a:p>
          <a:pPr rtl="0"/>
          <a:r>
            <a:rPr lang="nl" dirty="0"/>
            <a:t>Stap 3</a:t>
          </a:r>
        </a:p>
      </dgm:t>
    </dgm:pt>
    <dgm:pt modelId="{B29F90F6-921F-42B9-A496-5D121F61821E}" type="parTrans" cxnId="{04774158-8FAB-47B4-A2EE-D3D3A7E958BE}">
      <dgm:prSet/>
      <dgm:spPr/>
      <dgm:t>
        <a:bodyPr rtlCol="0"/>
        <a:lstStyle/>
        <a:p>
          <a:pPr rtl="0"/>
          <a:endParaRPr lang="en-US"/>
        </a:p>
      </dgm:t>
    </dgm:pt>
    <dgm:pt modelId="{3A77AB9A-DF29-465E-A0A5-D4FA3D0C537F}" type="sibTrans" cxnId="{04774158-8FAB-47B4-A2EE-D3D3A7E958BE}">
      <dgm:prSet/>
      <dgm:spPr/>
      <dgm:t>
        <a:bodyPr rtlCol="0"/>
        <a:lstStyle/>
        <a:p>
          <a:pPr rtl="0"/>
          <a:endParaRPr lang="en-US"/>
        </a:p>
      </dgm:t>
    </dgm:pt>
    <dgm:pt modelId="{C2F0E5C9-2943-4A9B-872F-ECF6B159E9F4}">
      <dgm:prSet custT="1"/>
      <dgm:spPr/>
      <dgm:t>
        <a:bodyPr rtlCol="0"/>
        <a:lstStyle/>
        <a:p>
          <a:pPr rtl="0"/>
          <a:r>
            <a:rPr lang="nl" sz="1600" dirty="0"/>
            <a:t>Gebruiken</a:t>
          </a:r>
          <a:r>
            <a:rPr lang="nl" sz="1600" baseline="0" dirty="0"/>
            <a:t> eindwerk?</a:t>
          </a:r>
          <a:endParaRPr lang="nl" sz="1600" dirty="0"/>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rtlCol="0" anchor="ctr" anchorCtr="0">
          <a:noAutofit/>
        </a:bodyPr>
        <a:lstStyle/>
        <a:p>
          <a:pPr marL="0" lvl="0" indent="0" algn="ctr" defTabSz="622300" rtl="0">
            <a:lnSpc>
              <a:spcPct val="90000"/>
            </a:lnSpc>
            <a:spcBef>
              <a:spcPct val="0"/>
            </a:spcBef>
            <a:spcAft>
              <a:spcPct val="35000"/>
            </a:spcAft>
            <a:buNone/>
          </a:pPr>
          <a:r>
            <a:rPr lang="nl" sz="1400" kern="1200" dirty="0"/>
            <a:t>Stap 1</a:t>
          </a: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rtlCol="0" anchor="b" anchorCtr="1">
          <a:noAutofit/>
        </a:bodyPr>
        <a:lstStyle/>
        <a:p>
          <a:pPr marL="0" lvl="0" indent="0" algn="ctr" defTabSz="711200" rtl="0">
            <a:lnSpc>
              <a:spcPct val="90000"/>
            </a:lnSpc>
            <a:spcBef>
              <a:spcPct val="0"/>
            </a:spcBef>
            <a:spcAft>
              <a:spcPct val="35000"/>
            </a:spcAft>
            <a:buNone/>
          </a:pPr>
          <a:r>
            <a:rPr lang="nl" sz="1600" kern="1200" dirty="0"/>
            <a:t>Leren van een nieuw begrip, techniek</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rtlCol="0" anchor="ctr" anchorCtr="0">
          <a:noAutofit/>
        </a:bodyPr>
        <a:lstStyle/>
        <a:p>
          <a:pPr marL="0" lvl="0" indent="0" algn="ctr" defTabSz="622300" rtl="0">
            <a:lnSpc>
              <a:spcPct val="90000"/>
            </a:lnSpc>
            <a:spcBef>
              <a:spcPct val="0"/>
            </a:spcBef>
            <a:spcAft>
              <a:spcPct val="35000"/>
            </a:spcAft>
            <a:buNone/>
          </a:pPr>
          <a:r>
            <a:rPr lang="nl" sz="1400" kern="1200" dirty="0"/>
            <a:t>Stap 2</a:t>
          </a: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rtlCol="0" anchor="t" anchorCtr="1">
          <a:noAutofit/>
        </a:bodyPr>
        <a:lstStyle/>
        <a:p>
          <a:pPr marL="0" lvl="0" indent="0" algn="ctr" defTabSz="711200" rtl="0">
            <a:lnSpc>
              <a:spcPct val="90000"/>
            </a:lnSpc>
            <a:spcBef>
              <a:spcPct val="0"/>
            </a:spcBef>
            <a:spcAft>
              <a:spcPct val="35000"/>
            </a:spcAft>
            <a:buNone/>
          </a:pPr>
          <a:r>
            <a:rPr lang="nl" sz="1600" kern="1200" dirty="0"/>
            <a:t>Testen en oefenen</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rtlCol="0" anchor="ctr" anchorCtr="0">
          <a:noAutofit/>
        </a:bodyPr>
        <a:lstStyle/>
        <a:p>
          <a:pPr marL="0" lvl="0" indent="0" algn="ctr" defTabSz="666750" rtl="0">
            <a:lnSpc>
              <a:spcPct val="90000"/>
            </a:lnSpc>
            <a:spcBef>
              <a:spcPct val="0"/>
            </a:spcBef>
            <a:spcAft>
              <a:spcPct val="35000"/>
            </a:spcAft>
            <a:buNone/>
          </a:pPr>
          <a:r>
            <a:rPr lang="nl" sz="1500" kern="1200" dirty="0"/>
            <a:t>Stap 3</a:t>
          </a: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rtlCol="0" anchor="b" anchorCtr="1">
          <a:noAutofit/>
        </a:bodyPr>
        <a:lstStyle/>
        <a:p>
          <a:pPr marL="0" lvl="0" indent="0" algn="ctr" defTabSz="711200" rtl="0">
            <a:lnSpc>
              <a:spcPct val="90000"/>
            </a:lnSpc>
            <a:spcBef>
              <a:spcPct val="0"/>
            </a:spcBef>
            <a:spcAft>
              <a:spcPct val="35000"/>
            </a:spcAft>
            <a:buNone/>
          </a:pPr>
          <a:r>
            <a:rPr lang="nl" sz="1600" kern="1200" dirty="0"/>
            <a:t>Gebruiken</a:t>
          </a:r>
          <a:r>
            <a:rPr lang="nl" sz="1600" kern="1200" baseline="0" dirty="0"/>
            <a:t> eindwerk?</a:t>
          </a:r>
          <a:endParaRPr lang="nl" sz="1600" kern="1200" dirty="0"/>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D0EA97C-B809-45E0-A9E2-E5882BFD33EB}" type="datetime1">
              <a:rPr lang="nl-NL" smtClean="0"/>
              <a:t>3-12-2020</a:t>
            </a:fld>
            <a:endParaRPr lang="en-US"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‹nr.›</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F148070-BB63-4AB2-93E2-2A30556701E1}" type="datetime1">
              <a:rPr lang="nl-NL" smtClean="0"/>
              <a:t>3-12-2020</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Klik om de tekststijlen van het model te bewerken</a:t>
            </a:r>
            <a:endParaRPr lang="en-US"/>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‹nr.›</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chthoe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hthoe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hthoe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e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Rechte verbindingslijn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ctrTitle" hasCustomPrompt="1"/>
          </p:nvPr>
        </p:nvSpPr>
        <p:spPr>
          <a:xfrm>
            <a:off x="1629103" y="2244830"/>
            <a:ext cx="8933796" cy="2437232"/>
          </a:xfrm>
        </p:spPr>
        <p:txBody>
          <a:bodyPr tIns="45720" bIns="45720" rtlCol="0" anchor="ctr">
            <a:normAutofit/>
          </a:bodyPr>
          <a:lstStyle>
            <a:lvl1pPr algn="ctr">
              <a:lnSpc>
                <a:spcPct val="83000"/>
              </a:lnSpc>
              <a:defRPr lang="en-US" sz="6000" b="0" kern="1200" cap="all" spc="-100" baseline="0" dirty="0">
                <a:solidFill>
                  <a:schemeClr val="tx1">
                    <a:lumMod val="85000"/>
                    <a:lumOff val="15000"/>
                  </a:schemeClr>
                </a:solidFill>
                <a:effectLst/>
                <a:latin typeface="+mj-lt"/>
                <a:ea typeface="+mn-ea"/>
                <a:cs typeface="+mn-cs"/>
              </a:defRPr>
            </a:lvl1pPr>
          </a:lstStyle>
          <a:p>
            <a:pPr rtl="0"/>
            <a:r>
              <a:rPr lang="nl" dirty="0"/>
              <a:t>Klik om de titelstijl van het model te bewerken</a:t>
            </a:r>
            <a:endParaRPr lang="en-US" dirty="0"/>
          </a:p>
        </p:txBody>
      </p:sp>
      <p:sp>
        <p:nvSpPr>
          <p:cNvPr id="3" name="Subtitel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a:t>Klikken om de ondertitelstijl van het model te bewerken</a:t>
            </a:r>
            <a:endParaRPr lang="en-US" dirty="0"/>
          </a:p>
        </p:txBody>
      </p:sp>
      <p:sp>
        <p:nvSpPr>
          <p:cNvPr id="20" name="Tijdelijke aanduiding voor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E565F9AE-BFFA-4397-9A9B-ECDD71208513}" type="datetime1">
              <a:rPr lang="nl-NL" smtClean="0"/>
              <a:t>3-12-2020</a:t>
            </a:fld>
            <a:endParaRPr lang="en-US" dirty="0"/>
          </a:p>
        </p:txBody>
      </p:sp>
      <p:sp>
        <p:nvSpPr>
          <p:cNvPr id="21" name="Tijdelijke aanduiding voor voettekst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Tijdelijke aanduiding voor dianummer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verticale tekst 2"/>
          <p:cNvSpPr>
            <a:spLocks noGrp="1"/>
          </p:cNvSpPr>
          <p:nvPr>
            <p:ph type="body" orient="vert" idx="1"/>
          </p:nvPr>
        </p:nvSpPr>
        <p:spPr/>
        <p:txBody>
          <a:bodyPr vert="eaVert"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75D1A3E2-AC0B-43D4-9C0D-5BC43413D0D9}" type="datetime1">
              <a:rPr lang="nl-NL" smtClean="0"/>
              <a:t>3-12-2020</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8991600" y="762000"/>
            <a:ext cx="2362200" cy="5257800"/>
          </a:xfrm>
        </p:spPr>
        <p:txBody>
          <a:bodyPr vert="eaVert" rtlCol="0"/>
          <a:lstStyle>
            <a:lvl1pPr>
              <a:defRPr/>
            </a:lvl1pPr>
          </a:lstStyle>
          <a:p>
            <a:pPr rtl="0"/>
            <a:r>
              <a:rPr lang="nl" dirty="0"/>
              <a:t>Klik om de titelstijl van het model te bewerken</a:t>
            </a:r>
            <a:endParaRPr lang="en-US" dirty="0"/>
          </a:p>
        </p:txBody>
      </p:sp>
      <p:sp>
        <p:nvSpPr>
          <p:cNvPr id="3" name="Tijdelijke aanduiding voor verticale tekst 2"/>
          <p:cNvSpPr>
            <a:spLocks noGrp="1"/>
          </p:cNvSpPr>
          <p:nvPr>
            <p:ph type="body" orient="vert" idx="1"/>
          </p:nvPr>
        </p:nvSpPr>
        <p:spPr>
          <a:xfrm>
            <a:off x="838200" y="762000"/>
            <a:ext cx="8077200" cy="5257800"/>
          </a:xfrm>
        </p:spPr>
        <p:txBody>
          <a:bodyPr vert="eaVert"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277BB443-3CF3-4283-B31E-9D5D504E632F}" type="datetime1">
              <a:rPr lang="nl-NL" smtClean="0"/>
              <a:t>3-12-2020</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idx="1"/>
          </p:nvPr>
        </p:nvSpPr>
        <p:spPr/>
        <p:txBody>
          <a:bodyPr rtlCol="0"/>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datum 3"/>
          <p:cNvSpPr>
            <a:spLocks noGrp="1"/>
          </p:cNvSpPr>
          <p:nvPr>
            <p:ph type="dt" sz="half" idx="10"/>
          </p:nvPr>
        </p:nvSpPr>
        <p:spPr/>
        <p:txBody>
          <a:bodyPr rtlCol="0"/>
          <a:lstStyle/>
          <a:p>
            <a:pPr rtl="0"/>
            <a:fld id="{AEF80720-5837-4C35-BBE5-1C1ED630F5B7}" type="datetime1">
              <a:rPr lang="nl-NL" smtClean="0"/>
              <a:t>3-12-2020</a:t>
            </a:fld>
            <a:endParaRPr lang="en-US"/>
          </a:p>
        </p:txBody>
      </p:sp>
      <p:sp>
        <p:nvSpPr>
          <p:cNvPr id="5" name="Tijdelijke aanduiding voor voettekst 4"/>
          <p:cNvSpPr>
            <a:spLocks noGrp="1"/>
          </p:cNvSpPr>
          <p:nvPr>
            <p:ph type="ftr" sz="quarter" idx="11"/>
          </p:nvPr>
        </p:nvSpPr>
        <p:spPr/>
        <p:txBody>
          <a:bodyPr rtlCol="0"/>
          <a:lstStyle/>
          <a:p>
            <a:pPr rtl="0"/>
            <a:endParaRPr lang="en-US"/>
          </a:p>
        </p:txBody>
      </p:sp>
      <p:sp>
        <p:nvSpPr>
          <p:cNvPr id="6" name="Tijdelijke aanduiding voor dianummer 5"/>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chthoe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hthoe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hthoe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hasCustomPrompt="1"/>
          </p:nvPr>
        </p:nvSpPr>
        <p:spPr>
          <a:xfrm>
            <a:off x="1629156" y="2275165"/>
            <a:ext cx="8933688" cy="2406895"/>
          </a:xfrm>
        </p:spPr>
        <p:txBody>
          <a:bodyPr rtlCol="0" anchor="ctr">
            <a:normAutofit/>
          </a:bodyPr>
          <a:lstStyle>
            <a:lvl1pPr algn="ctr">
              <a:lnSpc>
                <a:spcPct val="83000"/>
              </a:lnSpc>
              <a:defRPr lang="en-US" sz="6000" kern="1200" cap="all" spc="-100" baseline="0" dirty="0">
                <a:solidFill>
                  <a:schemeClr val="tx1">
                    <a:lumMod val="85000"/>
                    <a:lumOff val="15000"/>
                  </a:schemeClr>
                </a:solidFill>
                <a:effectLst/>
                <a:latin typeface="+mj-lt"/>
                <a:ea typeface="+mn-ea"/>
                <a:cs typeface="+mn-cs"/>
              </a:defRPr>
            </a:lvl1pPr>
          </a:lstStyle>
          <a:p>
            <a:pPr rtl="0"/>
            <a:r>
              <a:rPr lang="nl" dirty="0"/>
              <a:t>Klik om de titelstijl van het model te bewerken</a:t>
            </a:r>
            <a:endParaRPr lang="en-US" dirty="0"/>
          </a:p>
        </p:txBody>
      </p:sp>
      <p:grpSp>
        <p:nvGrpSpPr>
          <p:cNvPr id="16" name="Groe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Rechte verbindingslijn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ijdelijke aanduiding voor tekst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a:t>Klikken om de tekststijl van het model te bewerken</a:t>
            </a:r>
          </a:p>
        </p:txBody>
      </p:sp>
      <p:sp>
        <p:nvSpPr>
          <p:cNvPr id="4" name="Tijdelijke aanduiding voor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51D61260-E445-41FE-8C4B-72173B6D0ED2}" type="datetime1">
              <a:rPr lang="nl-NL" smtClean="0"/>
              <a:t>3-12-2020</a:t>
            </a:fld>
            <a:endParaRPr lang="en-US" dirty="0"/>
          </a:p>
        </p:txBody>
      </p:sp>
      <p:sp>
        <p:nvSpPr>
          <p:cNvPr id="5" name="Tijdelijke aanduiding voor voettekst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Tijdelijke aanduiding voor dianummer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el 7"/>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inhoud 2"/>
          <p:cNvSpPr>
            <a:spLocks noGrp="1"/>
          </p:cNvSpPr>
          <p:nvPr>
            <p:ph sz="half" idx="1" hasCustomPrompt="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endParaRPr lang="en-US" dirty="0"/>
          </a:p>
        </p:txBody>
      </p:sp>
      <p:sp>
        <p:nvSpPr>
          <p:cNvPr id="4" name="Tijdelijke aanduiding voor inhoud 3"/>
          <p:cNvSpPr>
            <a:spLocks noGrp="1"/>
          </p:cNvSpPr>
          <p:nvPr>
            <p:ph sz="half" idx="2" hasCustomPrompt="1"/>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endParaRPr lang="en-US" dirty="0"/>
          </a:p>
        </p:txBody>
      </p:sp>
      <p:sp>
        <p:nvSpPr>
          <p:cNvPr id="5" name="Tijdelijke aanduiding voor datum 4"/>
          <p:cNvSpPr>
            <a:spLocks noGrp="1"/>
          </p:cNvSpPr>
          <p:nvPr>
            <p:ph type="dt" sz="half" idx="10"/>
          </p:nvPr>
        </p:nvSpPr>
        <p:spPr/>
        <p:txBody>
          <a:bodyPr rtlCol="0"/>
          <a:lstStyle/>
          <a:p>
            <a:pPr rtl="0"/>
            <a:fld id="{88C221E6-93FE-4E73-A747-F51086EDA737}" type="datetime1">
              <a:rPr lang="nl-NL" smtClean="0"/>
              <a:t>3-12-2020</a:t>
            </a:fld>
            <a:endParaRPr lang="en-US"/>
          </a:p>
        </p:txBody>
      </p:sp>
      <p:sp>
        <p:nvSpPr>
          <p:cNvPr id="6" name="Tijdelijke aanduiding voor voettekst 5"/>
          <p:cNvSpPr>
            <a:spLocks noGrp="1"/>
          </p:cNvSpPr>
          <p:nvPr>
            <p:ph type="ftr" sz="quarter" idx="11"/>
          </p:nvPr>
        </p:nvSpPr>
        <p:spPr/>
        <p:txBody>
          <a:bodyPr rtlCol="0"/>
          <a:lstStyle/>
          <a:p>
            <a:pPr rtl="0"/>
            <a:endParaRPr lang="en-US"/>
          </a:p>
        </p:txBody>
      </p:sp>
      <p:sp>
        <p:nvSpPr>
          <p:cNvPr id="7" name="Tijdelijke aanduiding voor dianummer 6"/>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tekst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4" name="Tijdelijke aanduiding voor inhoud 3"/>
          <p:cNvSpPr>
            <a:spLocks noGrp="1"/>
          </p:cNvSpPr>
          <p:nvPr>
            <p:ph sz="half" idx="2" hasCustomPrompt="1"/>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p>
        </p:txBody>
      </p:sp>
      <p:sp>
        <p:nvSpPr>
          <p:cNvPr id="5" name="Tijdelijke aanduiding voor tekst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a:t>Klikken om de tekststijl van het model te bewerken</a:t>
            </a:r>
          </a:p>
        </p:txBody>
      </p:sp>
      <p:sp>
        <p:nvSpPr>
          <p:cNvPr id="6" name="Tijdelijke aanduiding voor inhoud 5"/>
          <p:cNvSpPr>
            <a:spLocks noGrp="1"/>
          </p:cNvSpPr>
          <p:nvPr>
            <p:ph sz="quarter" idx="4" hasCustomPrompt="1"/>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 dirty="0"/>
              <a:t>Klik om de tekststijlen van het model te bewerken</a:t>
            </a:r>
          </a:p>
          <a:p>
            <a:pPr lvl="1" rtl="0"/>
            <a:r>
              <a:rPr lang="nl" dirty="0"/>
              <a:t>Tweede niveau</a:t>
            </a:r>
          </a:p>
          <a:p>
            <a:pPr lvl="2" rtl="0"/>
            <a:r>
              <a:rPr lang="nl" dirty="0"/>
              <a:t>Derde niveau</a:t>
            </a:r>
          </a:p>
          <a:p>
            <a:pPr lvl="3" rtl="0"/>
            <a:r>
              <a:rPr lang="nl" dirty="0"/>
              <a:t>Vierde niveau</a:t>
            </a:r>
          </a:p>
          <a:p>
            <a:pPr lvl="4" rtl="0"/>
            <a:r>
              <a:rPr lang="nl" dirty="0"/>
              <a:t>Vijfde niveau</a:t>
            </a:r>
          </a:p>
        </p:txBody>
      </p:sp>
      <p:sp>
        <p:nvSpPr>
          <p:cNvPr id="7" name="Tijdelijke aanduiding voor datum 6"/>
          <p:cNvSpPr>
            <a:spLocks noGrp="1"/>
          </p:cNvSpPr>
          <p:nvPr>
            <p:ph type="dt" sz="half" idx="10"/>
          </p:nvPr>
        </p:nvSpPr>
        <p:spPr/>
        <p:txBody>
          <a:bodyPr rtlCol="0"/>
          <a:lstStyle/>
          <a:p>
            <a:pPr rtl="0"/>
            <a:fld id="{CF7085B3-56AC-4272-A0A8-7A87BE8500B8}" type="datetime1">
              <a:rPr lang="nl-NL" smtClean="0"/>
              <a:t>3-12-2020</a:t>
            </a:fld>
            <a:endParaRPr lang="en-US"/>
          </a:p>
        </p:txBody>
      </p:sp>
      <p:sp>
        <p:nvSpPr>
          <p:cNvPr id="8" name="Tijdelijke aanduiding voor voettekst 7"/>
          <p:cNvSpPr>
            <a:spLocks noGrp="1"/>
          </p:cNvSpPr>
          <p:nvPr>
            <p:ph type="ftr" sz="quarter" idx="11"/>
          </p:nvPr>
        </p:nvSpPr>
        <p:spPr/>
        <p:txBody>
          <a:bodyPr rtlCol="0"/>
          <a:lstStyle/>
          <a:p>
            <a:pPr rtl="0"/>
            <a:endParaRPr lang="en-US"/>
          </a:p>
        </p:txBody>
      </p:sp>
      <p:sp>
        <p:nvSpPr>
          <p:cNvPr id="9" name="Tijdelijke aanduiding voor dianummer 8"/>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vl1pPr>
          </a:lstStyle>
          <a:p>
            <a:pPr rtl="0"/>
            <a:r>
              <a:rPr lang="nl" dirty="0"/>
              <a:t>Klik om de titelstijl van het model te bewerken</a:t>
            </a:r>
            <a:endParaRPr lang="en-US" dirty="0"/>
          </a:p>
        </p:txBody>
      </p:sp>
      <p:sp>
        <p:nvSpPr>
          <p:cNvPr id="3" name="Tijdelijke aanduiding voor datum 2"/>
          <p:cNvSpPr>
            <a:spLocks noGrp="1"/>
          </p:cNvSpPr>
          <p:nvPr>
            <p:ph type="dt" sz="half" idx="10"/>
          </p:nvPr>
        </p:nvSpPr>
        <p:spPr/>
        <p:txBody>
          <a:bodyPr rtlCol="0"/>
          <a:lstStyle/>
          <a:p>
            <a:pPr rtl="0"/>
            <a:fld id="{0AC61C45-8544-4D8A-9076-355F45D20F8A}" type="datetime1">
              <a:rPr lang="nl-NL" smtClean="0"/>
              <a:t>3-12-2020</a:t>
            </a:fld>
            <a:endParaRPr lang="en-US"/>
          </a:p>
        </p:txBody>
      </p:sp>
      <p:sp>
        <p:nvSpPr>
          <p:cNvPr id="4" name="Tijdelijke aanduiding voor voettekst 3"/>
          <p:cNvSpPr>
            <a:spLocks noGrp="1"/>
          </p:cNvSpPr>
          <p:nvPr>
            <p:ph type="ftr" sz="quarter" idx="11"/>
          </p:nvPr>
        </p:nvSpPr>
        <p:spPr/>
        <p:txBody>
          <a:bodyPr rtlCol="0"/>
          <a:lstStyle/>
          <a:p>
            <a:pPr rtl="0"/>
            <a:endParaRPr lang="en-US"/>
          </a:p>
        </p:txBody>
      </p:sp>
      <p:sp>
        <p:nvSpPr>
          <p:cNvPr id="5" name="Tijdelijke aanduiding voor dianummer 4"/>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4D151E75-6D2D-4AAA-97D4-ECC5AACC1597}" type="datetime1">
              <a:rPr lang="nl-NL" smtClean="0"/>
              <a:t>3-12-2020</a:t>
            </a:fld>
            <a:endParaRPr lang="en-US"/>
          </a:p>
        </p:txBody>
      </p:sp>
      <p:sp>
        <p:nvSpPr>
          <p:cNvPr id="3" name="Tijdelijke aanduiding voor voettekst 2"/>
          <p:cNvSpPr>
            <a:spLocks noGrp="1"/>
          </p:cNvSpPr>
          <p:nvPr>
            <p:ph type="ftr" sz="quarter" idx="11"/>
          </p:nvPr>
        </p:nvSpPr>
        <p:spPr/>
        <p:txBody>
          <a:bodyPr rtlCol="0"/>
          <a:lstStyle/>
          <a:p>
            <a:pPr rtl="0"/>
            <a:endParaRPr lang="en-US"/>
          </a:p>
        </p:txBody>
      </p:sp>
      <p:sp>
        <p:nvSpPr>
          <p:cNvPr id="4" name="Tijdelijke aanduiding voor dianummer 3"/>
          <p:cNvSpPr>
            <a:spLocks noGrp="1"/>
          </p:cNvSpPr>
          <p:nvPr>
            <p:ph type="sldNum" sz="quarter" idx="12"/>
          </p:nvPr>
        </p:nvSpPr>
        <p:spPr/>
        <p:txBody>
          <a:bodyPr rtlCol="0"/>
          <a:lstStyle/>
          <a:p>
            <a:pPr rtl="0"/>
            <a:fld id="{34B7E4EF-A1BD-40F4-AB7B-04F084DD991D}" type="slidenum">
              <a:rPr lang="en-US" smtClean="0"/>
              <a:t>‹nr.›</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hthoe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nl-NL"/>
              <a:t>Klik om stijl te bewerken</a:t>
            </a:r>
            <a:endParaRPr lang="en-US" dirty="0"/>
          </a:p>
        </p:txBody>
      </p:sp>
      <p:sp>
        <p:nvSpPr>
          <p:cNvPr id="3" name="Tijdelijke aanduiding voor inhoud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nl-NL"/>
              <a:t>Klikken om de tekststijl van het model te bewerken</a:t>
            </a:r>
          </a:p>
          <a:p>
            <a:pPr lvl="1" rtl="0"/>
            <a:r>
              <a:rPr lang="nl-NL"/>
              <a:t>Tweede niveau</a:t>
            </a:r>
          </a:p>
          <a:p>
            <a:pPr lvl="2" rtl="0"/>
            <a:r>
              <a:rPr lang="nl-NL"/>
              <a:t>Derde niveau</a:t>
            </a:r>
          </a:p>
          <a:p>
            <a:pPr lvl="3" rtl="0"/>
            <a:r>
              <a:rPr lang="nl-NL"/>
              <a:t>Vierde niveau</a:t>
            </a:r>
          </a:p>
          <a:p>
            <a:pPr lvl="4" rtl="0"/>
            <a:r>
              <a:rPr lang="nl-NL"/>
              <a:t>Vijfde niveau</a:t>
            </a:r>
            <a:endParaRPr lang="en-US" dirty="0"/>
          </a:p>
        </p:txBody>
      </p:sp>
      <p:sp>
        <p:nvSpPr>
          <p:cNvPr id="4" name="Tijdelijke aanduiding voor tekst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
        <p:nvSpPr>
          <p:cNvPr id="8" name="Tijdelijke aanduiding voor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D91434D6-CBFF-4FFF-8AC2-8BBE1C43CBB9}" type="datetime1">
              <a:rPr lang="nl-NL" smtClean="0"/>
              <a:t>3-12-2020</a:t>
            </a:fld>
            <a:endParaRPr lang="en-US"/>
          </a:p>
        </p:txBody>
      </p:sp>
      <p:sp>
        <p:nvSpPr>
          <p:cNvPr id="9" name="Tijdelijke aanduiding voor voettekst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Tijdelijke aanduiding voor dianummer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afbeelding 2"/>
          <p:cNvSpPr>
            <a:spLocks noGrp="1" noChangeAspect="1"/>
          </p:cNvSpPr>
          <p:nvPr>
            <p:ph type="pic" idx="1" hasCustomPrompt="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 dirty="0"/>
              <a:t>Klik op pictogram om afbeelding toe te voegen</a:t>
            </a:r>
            <a:endParaRPr lang="en-US" dirty="0"/>
          </a:p>
        </p:txBody>
      </p:sp>
      <p:sp>
        <p:nvSpPr>
          <p:cNvPr id="5" name="Tijdelijke aanduiding voor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0D6C6CD4-61FA-4797-A9C5-D735A3502853}" type="datetime1">
              <a:rPr lang="nl-NL" smtClean="0"/>
              <a:t>3-12-2020</a:t>
            </a:fld>
            <a:endParaRPr lang="en-US" dirty="0"/>
          </a:p>
        </p:txBody>
      </p:sp>
      <p:sp>
        <p:nvSpPr>
          <p:cNvPr id="6" name="Tijdelijke aanduiding voor voettekst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Tijdelijke aanduiding voor dianummer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‹nr.›</a:t>
            </a:fld>
            <a:endParaRPr lang="en-US"/>
          </a:p>
        </p:txBody>
      </p:sp>
      <p:sp>
        <p:nvSpPr>
          <p:cNvPr id="12" name="Rechthoe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nl-NL"/>
              <a:t>Klik om stijl te bewerken</a:t>
            </a:r>
            <a:endParaRPr lang="en-US" dirty="0"/>
          </a:p>
        </p:txBody>
      </p:sp>
      <p:sp>
        <p:nvSpPr>
          <p:cNvPr id="4" name="Tijdelijke aanduiding voor tekst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a:t>Klikken om de tekststijl van het model te bewerken</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hthoe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hthoe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hthoe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jdelijke aanduiding voor titel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nl" dirty="0"/>
              <a:t>Klik om de titelstijl van het model te bewerken</a:t>
            </a:r>
            <a:endParaRPr lang="en-US" dirty="0"/>
          </a:p>
        </p:txBody>
      </p:sp>
      <p:sp>
        <p:nvSpPr>
          <p:cNvPr id="3" name="Tijdelijke aanduiding voor tekst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dirty="0"/>
          </a:p>
        </p:txBody>
      </p:sp>
      <p:sp>
        <p:nvSpPr>
          <p:cNvPr id="4" name="Tijdelijke aanduiding voor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66A64366-1BE6-485D-BF1A-8F9BCC4FB451}" type="datetime1">
              <a:rPr lang="nl-NL" smtClean="0"/>
              <a:t>3-12-2020</a:t>
            </a:fld>
            <a:endParaRPr lang="en-US" dirty="0"/>
          </a:p>
        </p:txBody>
      </p:sp>
      <p:sp>
        <p:nvSpPr>
          <p:cNvPr id="5" name="Tijdelijke aanduiding voor voettekst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Tijdelijke aanduiding voor dianumm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‹nr.›</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video" Target="https://www.youtube.com/embed/JzBwrb98gFU?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descr="Een afbeelding met materiaal, tafel, rood, bedekt&#10;&#10;Beschrijving automatisch gegenereerd">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64" name="Rechthoek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hthoek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el 1">
            <a:extLst>
              <a:ext uri="{FF2B5EF4-FFF2-40B4-BE49-F238E27FC236}">
                <a16:creationId xmlns:a16="http://schemas.microsoft.com/office/drawing/2014/main" id="{18C3B467-088C-4F3D-A9A7-105C4E1E20CD}"/>
              </a:ext>
            </a:extLst>
          </p:cNvPr>
          <p:cNvSpPr>
            <a:spLocks noGrp="1"/>
          </p:cNvSpPr>
          <p:nvPr>
            <p:ph type="ctrTitle"/>
          </p:nvPr>
        </p:nvSpPr>
        <p:spPr>
          <a:xfrm>
            <a:off x="1248843" y="2613547"/>
            <a:ext cx="4775075" cy="1630906"/>
          </a:xfrm>
        </p:spPr>
        <p:txBody>
          <a:bodyPr rtlCol="0">
            <a:normAutofit/>
          </a:bodyPr>
          <a:lstStyle/>
          <a:p>
            <a:pPr rtl="0"/>
            <a:r>
              <a:rPr lang="nl" sz="6600" b="1" dirty="0">
                <a:solidFill>
                  <a:schemeClr val="tx1"/>
                </a:solidFill>
              </a:rPr>
              <a:t>Mode</a:t>
            </a:r>
          </a:p>
        </p:txBody>
      </p:sp>
      <p:sp>
        <p:nvSpPr>
          <p:cNvPr id="7" name="Tekstvak 6">
            <a:extLst>
              <a:ext uri="{FF2B5EF4-FFF2-40B4-BE49-F238E27FC236}">
                <a16:creationId xmlns:a16="http://schemas.microsoft.com/office/drawing/2014/main" id="{3DA0D5EC-2223-4619-9D4F-83EACC396206}"/>
              </a:ext>
            </a:extLst>
          </p:cNvPr>
          <p:cNvSpPr txBox="1"/>
          <p:nvPr/>
        </p:nvSpPr>
        <p:spPr>
          <a:xfrm>
            <a:off x="3014600" y="3927629"/>
            <a:ext cx="1297984" cy="400110"/>
          </a:xfrm>
          <a:prstGeom prst="rect">
            <a:avLst/>
          </a:prstGeom>
          <a:noFill/>
        </p:spPr>
        <p:txBody>
          <a:bodyPr wrap="none" rtlCol="0">
            <a:spAutoFit/>
          </a:bodyPr>
          <a:lstStyle/>
          <a:p>
            <a:r>
              <a:rPr lang="nl-NL" sz="2000" dirty="0"/>
              <a:t>Periode 2</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DB927AD-A4DA-40AC-9CE4-628B2E048470}"/>
              </a:ext>
            </a:extLst>
          </p:cNvPr>
          <p:cNvPicPr>
            <a:picLocks noChangeAspect="1"/>
          </p:cNvPicPr>
          <p:nvPr/>
        </p:nvPicPr>
        <p:blipFill>
          <a:blip r:embed="rId2"/>
          <a:stretch>
            <a:fillRect/>
          </a:stretch>
        </p:blipFill>
        <p:spPr>
          <a:xfrm>
            <a:off x="5839063" y="-898667"/>
            <a:ext cx="3910807" cy="2778821"/>
          </a:xfrm>
          <a:prstGeom prst="rect">
            <a:avLst/>
          </a:prstGeom>
        </p:spPr>
      </p:pic>
      <p:pic>
        <p:nvPicPr>
          <p:cNvPr id="9" name="Afbeelding 8">
            <a:extLst>
              <a:ext uri="{FF2B5EF4-FFF2-40B4-BE49-F238E27FC236}">
                <a16:creationId xmlns:a16="http://schemas.microsoft.com/office/drawing/2014/main" id="{5A3DCAE3-D232-484C-ADFA-E647F1A2E68C}"/>
              </a:ext>
            </a:extLst>
          </p:cNvPr>
          <p:cNvPicPr>
            <a:picLocks noChangeAspect="1"/>
          </p:cNvPicPr>
          <p:nvPr/>
        </p:nvPicPr>
        <p:blipFill>
          <a:blip r:embed="rId3"/>
          <a:stretch>
            <a:fillRect/>
          </a:stretch>
        </p:blipFill>
        <p:spPr>
          <a:xfrm>
            <a:off x="5736887" y="1155824"/>
            <a:ext cx="4115157" cy="3773751"/>
          </a:xfrm>
          <a:prstGeom prst="rect">
            <a:avLst/>
          </a:prstGeom>
        </p:spPr>
      </p:pic>
      <p:sp>
        <p:nvSpPr>
          <p:cNvPr id="2" name="Titel 1">
            <a:extLst>
              <a:ext uri="{FF2B5EF4-FFF2-40B4-BE49-F238E27FC236}">
                <a16:creationId xmlns:a16="http://schemas.microsoft.com/office/drawing/2014/main" id="{A8590097-FADB-497F-83EE-EE0F72A7EC7C}"/>
              </a:ext>
            </a:extLst>
          </p:cNvPr>
          <p:cNvSpPr>
            <a:spLocks noGrp="1"/>
          </p:cNvSpPr>
          <p:nvPr>
            <p:ph type="title"/>
          </p:nvPr>
        </p:nvSpPr>
        <p:spPr>
          <a:xfrm>
            <a:off x="6895740" y="1550778"/>
            <a:ext cx="2743200" cy="1215894"/>
          </a:xfrm>
        </p:spPr>
        <p:txBody>
          <a:bodyPr>
            <a:normAutofit/>
          </a:bodyPr>
          <a:lstStyle/>
          <a:p>
            <a:r>
              <a:rPr lang="nl-NL" sz="3200" b="1" dirty="0"/>
              <a:t>Materialen…?</a:t>
            </a:r>
          </a:p>
        </p:txBody>
      </p:sp>
      <p:pic>
        <p:nvPicPr>
          <p:cNvPr id="4" name="Afbeelding 3">
            <a:extLst>
              <a:ext uri="{FF2B5EF4-FFF2-40B4-BE49-F238E27FC236}">
                <a16:creationId xmlns:a16="http://schemas.microsoft.com/office/drawing/2014/main" id="{40DEBDD9-D4D8-4E1A-A559-35FA8A94406B}"/>
              </a:ext>
            </a:extLst>
          </p:cNvPr>
          <p:cNvPicPr>
            <a:picLocks noChangeAspect="1"/>
          </p:cNvPicPr>
          <p:nvPr/>
        </p:nvPicPr>
        <p:blipFill>
          <a:blip r:embed="rId4"/>
          <a:stretch>
            <a:fillRect/>
          </a:stretch>
        </p:blipFill>
        <p:spPr>
          <a:xfrm>
            <a:off x="7794466" y="4586164"/>
            <a:ext cx="4397533" cy="2928087"/>
          </a:xfrm>
          <a:prstGeom prst="rect">
            <a:avLst/>
          </a:prstGeom>
        </p:spPr>
      </p:pic>
      <p:pic>
        <p:nvPicPr>
          <p:cNvPr id="5" name="Afbeelding 4">
            <a:extLst>
              <a:ext uri="{FF2B5EF4-FFF2-40B4-BE49-F238E27FC236}">
                <a16:creationId xmlns:a16="http://schemas.microsoft.com/office/drawing/2014/main" id="{4AA7D361-D669-45FE-A2CC-3E9DAF0A4024}"/>
              </a:ext>
            </a:extLst>
          </p:cNvPr>
          <p:cNvPicPr>
            <a:picLocks noChangeAspect="1"/>
          </p:cNvPicPr>
          <p:nvPr/>
        </p:nvPicPr>
        <p:blipFill>
          <a:blip r:embed="rId5"/>
          <a:stretch>
            <a:fillRect/>
          </a:stretch>
        </p:blipFill>
        <p:spPr>
          <a:xfrm>
            <a:off x="3216608" y="3868815"/>
            <a:ext cx="4619545" cy="3042700"/>
          </a:xfrm>
          <a:prstGeom prst="rect">
            <a:avLst/>
          </a:prstGeom>
        </p:spPr>
      </p:pic>
      <p:pic>
        <p:nvPicPr>
          <p:cNvPr id="7" name="Afbeelding 6">
            <a:extLst>
              <a:ext uri="{FF2B5EF4-FFF2-40B4-BE49-F238E27FC236}">
                <a16:creationId xmlns:a16="http://schemas.microsoft.com/office/drawing/2014/main" id="{33666C67-9F7C-476D-98E0-CFC98662338D}"/>
              </a:ext>
            </a:extLst>
          </p:cNvPr>
          <p:cNvPicPr>
            <a:picLocks noChangeAspect="1"/>
          </p:cNvPicPr>
          <p:nvPr/>
        </p:nvPicPr>
        <p:blipFill>
          <a:blip r:embed="rId6"/>
          <a:stretch>
            <a:fillRect/>
          </a:stretch>
        </p:blipFill>
        <p:spPr>
          <a:xfrm rot="5400000">
            <a:off x="2469338" y="420036"/>
            <a:ext cx="3895682" cy="2920237"/>
          </a:xfrm>
          <a:prstGeom prst="rect">
            <a:avLst/>
          </a:prstGeom>
        </p:spPr>
      </p:pic>
      <p:pic>
        <p:nvPicPr>
          <p:cNvPr id="8" name="Afbeelding 7">
            <a:extLst>
              <a:ext uri="{FF2B5EF4-FFF2-40B4-BE49-F238E27FC236}">
                <a16:creationId xmlns:a16="http://schemas.microsoft.com/office/drawing/2014/main" id="{ED9D810C-F6FF-42CA-AC50-37B9B6920BC5}"/>
              </a:ext>
            </a:extLst>
          </p:cNvPr>
          <p:cNvPicPr>
            <a:picLocks noChangeAspect="1"/>
          </p:cNvPicPr>
          <p:nvPr/>
        </p:nvPicPr>
        <p:blipFill rotWithShape="1">
          <a:blip r:embed="rId7"/>
          <a:srcRect t="-16115" b="-1"/>
          <a:stretch/>
        </p:blipFill>
        <p:spPr>
          <a:xfrm rot="16200000">
            <a:off x="9575800" y="3348242"/>
            <a:ext cx="4648199" cy="3485060"/>
          </a:xfrm>
          <a:prstGeom prst="rect">
            <a:avLst/>
          </a:prstGeom>
        </p:spPr>
      </p:pic>
      <p:pic>
        <p:nvPicPr>
          <p:cNvPr id="10" name="Afbeelding 9">
            <a:extLst>
              <a:ext uri="{FF2B5EF4-FFF2-40B4-BE49-F238E27FC236}">
                <a16:creationId xmlns:a16="http://schemas.microsoft.com/office/drawing/2014/main" id="{67A7D641-5232-48F4-BBD4-E635AB239D28}"/>
              </a:ext>
            </a:extLst>
          </p:cNvPr>
          <p:cNvPicPr>
            <a:picLocks noChangeAspect="1"/>
          </p:cNvPicPr>
          <p:nvPr/>
        </p:nvPicPr>
        <p:blipFill>
          <a:blip r:embed="rId8"/>
          <a:stretch>
            <a:fillRect/>
          </a:stretch>
        </p:blipFill>
        <p:spPr>
          <a:xfrm rot="16200000">
            <a:off x="-871809" y="2980988"/>
            <a:ext cx="5000502" cy="3355977"/>
          </a:xfrm>
          <a:prstGeom prst="rect">
            <a:avLst/>
          </a:prstGeom>
        </p:spPr>
      </p:pic>
      <p:pic>
        <p:nvPicPr>
          <p:cNvPr id="11" name="Afbeelding 10">
            <a:extLst>
              <a:ext uri="{FF2B5EF4-FFF2-40B4-BE49-F238E27FC236}">
                <a16:creationId xmlns:a16="http://schemas.microsoft.com/office/drawing/2014/main" id="{4B0364E7-AB8B-4B75-9801-B1D43677969E}"/>
              </a:ext>
            </a:extLst>
          </p:cNvPr>
          <p:cNvPicPr>
            <a:picLocks noChangeAspect="1"/>
          </p:cNvPicPr>
          <p:nvPr/>
        </p:nvPicPr>
        <p:blipFill>
          <a:blip r:embed="rId9"/>
          <a:stretch>
            <a:fillRect/>
          </a:stretch>
        </p:blipFill>
        <p:spPr>
          <a:xfrm>
            <a:off x="-49547" y="-63977"/>
            <a:ext cx="3006607" cy="3006607"/>
          </a:xfrm>
          <a:prstGeom prst="rect">
            <a:avLst/>
          </a:prstGeom>
        </p:spPr>
      </p:pic>
      <p:sp>
        <p:nvSpPr>
          <p:cNvPr id="12" name="Tekstvak 11">
            <a:extLst>
              <a:ext uri="{FF2B5EF4-FFF2-40B4-BE49-F238E27FC236}">
                <a16:creationId xmlns:a16="http://schemas.microsoft.com/office/drawing/2014/main" id="{8598ED32-5FF9-41B4-B0DC-6DB2D961F85E}"/>
              </a:ext>
            </a:extLst>
          </p:cNvPr>
          <p:cNvSpPr txBox="1"/>
          <p:nvPr/>
        </p:nvSpPr>
        <p:spPr>
          <a:xfrm>
            <a:off x="3924592" y="663502"/>
            <a:ext cx="2240070" cy="646331"/>
          </a:xfrm>
          <a:prstGeom prst="rect">
            <a:avLst/>
          </a:prstGeom>
          <a:noFill/>
        </p:spPr>
        <p:txBody>
          <a:bodyPr wrap="square" rtlCol="0">
            <a:spAutoFit/>
          </a:bodyPr>
          <a:lstStyle/>
          <a:p>
            <a:r>
              <a:rPr lang="nl-NL" b="1" dirty="0"/>
              <a:t>Blik, knippen/deuken</a:t>
            </a:r>
          </a:p>
        </p:txBody>
      </p:sp>
      <p:sp>
        <p:nvSpPr>
          <p:cNvPr id="13" name="Tekstvak 12">
            <a:extLst>
              <a:ext uri="{FF2B5EF4-FFF2-40B4-BE49-F238E27FC236}">
                <a16:creationId xmlns:a16="http://schemas.microsoft.com/office/drawing/2014/main" id="{4BF73467-2A5B-469F-A2D3-8063B1BFA958}"/>
              </a:ext>
            </a:extLst>
          </p:cNvPr>
          <p:cNvSpPr txBox="1"/>
          <p:nvPr/>
        </p:nvSpPr>
        <p:spPr>
          <a:xfrm>
            <a:off x="7132193" y="167577"/>
            <a:ext cx="2920238" cy="646331"/>
          </a:xfrm>
          <a:prstGeom prst="rect">
            <a:avLst/>
          </a:prstGeom>
          <a:noFill/>
        </p:spPr>
        <p:txBody>
          <a:bodyPr wrap="square" rtlCol="0">
            <a:spAutoFit/>
          </a:bodyPr>
          <a:lstStyle/>
          <a:p>
            <a:r>
              <a:rPr lang="nl-NL" b="1" dirty="0"/>
              <a:t>Blauw schuin, vijlen/zagen/schuren</a:t>
            </a:r>
          </a:p>
        </p:txBody>
      </p:sp>
      <p:sp>
        <p:nvSpPr>
          <p:cNvPr id="14" name="Tekstvak 13">
            <a:extLst>
              <a:ext uri="{FF2B5EF4-FFF2-40B4-BE49-F238E27FC236}">
                <a16:creationId xmlns:a16="http://schemas.microsoft.com/office/drawing/2014/main" id="{242723FF-0A30-46B4-9CB3-313FDABED842}"/>
              </a:ext>
            </a:extLst>
          </p:cNvPr>
          <p:cNvSpPr txBox="1"/>
          <p:nvPr/>
        </p:nvSpPr>
        <p:spPr>
          <a:xfrm>
            <a:off x="9781310" y="944497"/>
            <a:ext cx="1883029" cy="923330"/>
          </a:xfrm>
          <a:prstGeom prst="rect">
            <a:avLst/>
          </a:prstGeom>
          <a:noFill/>
        </p:spPr>
        <p:txBody>
          <a:bodyPr wrap="square" rtlCol="0">
            <a:spAutoFit/>
          </a:bodyPr>
          <a:lstStyle/>
          <a:p>
            <a:r>
              <a:rPr lang="nl-NL" b="1" dirty="0"/>
              <a:t>Hout, zagen/borgen/schuren</a:t>
            </a:r>
          </a:p>
        </p:txBody>
      </p:sp>
      <p:sp>
        <p:nvSpPr>
          <p:cNvPr id="15" name="Tekstvak 14">
            <a:extLst>
              <a:ext uri="{FF2B5EF4-FFF2-40B4-BE49-F238E27FC236}">
                <a16:creationId xmlns:a16="http://schemas.microsoft.com/office/drawing/2014/main" id="{43ADD608-2920-43F7-BC2F-6C71FAE20476}"/>
              </a:ext>
            </a:extLst>
          </p:cNvPr>
          <p:cNvSpPr txBox="1"/>
          <p:nvPr/>
        </p:nvSpPr>
        <p:spPr>
          <a:xfrm>
            <a:off x="7543800" y="2647950"/>
            <a:ext cx="2237510" cy="923330"/>
          </a:xfrm>
          <a:prstGeom prst="rect">
            <a:avLst/>
          </a:prstGeom>
          <a:noFill/>
        </p:spPr>
        <p:txBody>
          <a:bodyPr wrap="square" rtlCol="0">
            <a:spAutoFit/>
          </a:bodyPr>
          <a:lstStyle/>
          <a:p>
            <a:r>
              <a:rPr lang="nl-NL" b="1" dirty="0"/>
              <a:t>Textiel, haken/stempelen/lijmen/naaien ect</a:t>
            </a:r>
          </a:p>
        </p:txBody>
      </p:sp>
      <p:sp>
        <p:nvSpPr>
          <p:cNvPr id="16" name="Tekstvak 15">
            <a:extLst>
              <a:ext uri="{FF2B5EF4-FFF2-40B4-BE49-F238E27FC236}">
                <a16:creationId xmlns:a16="http://schemas.microsoft.com/office/drawing/2014/main" id="{813DE146-9308-43C5-BFF1-196A0332263F}"/>
              </a:ext>
            </a:extLst>
          </p:cNvPr>
          <p:cNvSpPr txBox="1"/>
          <p:nvPr/>
        </p:nvSpPr>
        <p:spPr>
          <a:xfrm>
            <a:off x="4858362" y="5401728"/>
            <a:ext cx="3220623" cy="923330"/>
          </a:xfrm>
          <a:prstGeom prst="rect">
            <a:avLst/>
          </a:prstGeom>
          <a:noFill/>
        </p:spPr>
        <p:txBody>
          <a:bodyPr wrap="square" rtlCol="0">
            <a:spAutoFit/>
          </a:bodyPr>
          <a:lstStyle/>
          <a:p>
            <a:r>
              <a:rPr lang="nl-NL" b="1" dirty="0" err="1"/>
              <a:t>Afval-materiaal</a:t>
            </a:r>
            <a:r>
              <a:rPr lang="nl-NL" b="1" dirty="0"/>
              <a:t>, plastic zakken/oude kleding/ doppen/dozen</a:t>
            </a:r>
          </a:p>
        </p:txBody>
      </p:sp>
      <p:sp>
        <p:nvSpPr>
          <p:cNvPr id="17" name="Tekstvak 16">
            <a:extLst>
              <a:ext uri="{FF2B5EF4-FFF2-40B4-BE49-F238E27FC236}">
                <a16:creationId xmlns:a16="http://schemas.microsoft.com/office/drawing/2014/main" id="{DC6DCD4D-EE60-4CFE-9316-3DC70F581737}"/>
              </a:ext>
            </a:extLst>
          </p:cNvPr>
          <p:cNvSpPr txBox="1"/>
          <p:nvPr/>
        </p:nvSpPr>
        <p:spPr>
          <a:xfrm>
            <a:off x="8548053" y="5365548"/>
            <a:ext cx="3485061" cy="646331"/>
          </a:xfrm>
          <a:prstGeom prst="rect">
            <a:avLst/>
          </a:prstGeom>
          <a:noFill/>
        </p:spPr>
        <p:txBody>
          <a:bodyPr wrap="square" rtlCol="0">
            <a:spAutoFit/>
          </a:bodyPr>
          <a:lstStyle/>
          <a:p>
            <a:r>
              <a:rPr lang="nl-NL" b="1" dirty="0"/>
              <a:t>Verf/potlood/aquarelpotlood/krijt/stift/houtskool</a:t>
            </a:r>
          </a:p>
        </p:txBody>
      </p:sp>
      <p:sp>
        <p:nvSpPr>
          <p:cNvPr id="18" name="Tekstvak 17">
            <a:extLst>
              <a:ext uri="{FF2B5EF4-FFF2-40B4-BE49-F238E27FC236}">
                <a16:creationId xmlns:a16="http://schemas.microsoft.com/office/drawing/2014/main" id="{8743DEDD-12E4-45FA-9D8F-E1651B0283C5}"/>
              </a:ext>
            </a:extLst>
          </p:cNvPr>
          <p:cNvSpPr txBox="1"/>
          <p:nvPr/>
        </p:nvSpPr>
        <p:spPr>
          <a:xfrm>
            <a:off x="292100" y="2019300"/>
            <a:ext cx="2920238" cy="923330"/>
          </a:xfrm>
          <a:prstGeom prst="rect">
            <a:avLst/>
          </a:prstGeom>
          <a:noFill/>
        </p:spPr>
        <p:txBody>
          <a:bodyPr wrap="square" rtlCol="0">
            <a:spAutoFit/>
          </a:bodyPr>
          <a:lstStyle/>
          <a:p>
            <a:r>
              <a:rPr lang="nl-NL" b="1" dirty="0"/>
              <a:t>Nog veel meer opties….stokjes/karton ect</a:t>
            </a:r>
          </a:p>
        </p:txBody>
      </p:sp>
    </p:spTree>
    <p:extLst>
      <p:ext uri="{BB962C8B-B14F-4D97-AF65-F5344CB8AC3E}">
        <p14:creationId xmlns:p14="http://schemas.microsoft.com/office/powerpoint/2010/main" val="379624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tekst&#10;&#10;Automatisch gegenereerde beschrijving">
            <a:extLst>
              <a:ext uri="{FF2B5EF4-FFF2-40B4-BE49-F238E27FC236}">
                <a16:creationId xmlns:a16="http://schemas.microsoft.com/office/drawing/2014/main" id="{DA0344CF-82B0-486F-A65E-D5CC3A33E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405" y="-163201"/>
            <a:ext cx="4929188" cy="6858000"/>
          </a:xfrm>
          <a:prstGeom prst="rect">
            <a:avLst/>
          </a:prstGeom>
        </p:spPr>
      </p:pic>
      <p:sp>
        <p:nvSpPr>
          <p:cNvPr id="3" name="Tijdelijke aanduiding voor datum 2">
            <a:extLst>
              <a:ext uri="{FF2B5EF4-FFF2-40B4-BE49-F238E27FC236}">
                <a16:creationId xmlns:a16="http://schemas.microsoft.com/office/drawing/2014/main" id="{10C965FB-E90B-44F6-B1C2-F1BB7F312775}"/>
              </a:ext>
            </a:extLst>
          </p:cNvPr>
          <p:cNvSpPr>
            <a:spLocks noGrp="1"/>
          </p:cNvSpPr>
          <p:nvPr>
            <p:ph type="dt" sz="half" idx="10"/>
          </p:nvPr>
        </p:nvSpPr>
        <p:spPr/>
        <p:txBody>
          <a:bodyPr/>
          <a:lstStyle/>
          <a:p>
            <a:pPr rtl="0"/>
            <a:fld id="{0AC61C45-8544-4D8A-9076-355F45D20F8A}" type="datetime1">
              <a:rPr lang="nl-NL" smtClean="0"/>
              <a:t>3-12-2020</a:t>
            </a:fld>
            <a:endParaRPr lang="en-US" dirty="0"/>
          </a:p>
        </p:txBody>
      </p:sp>
      <p:sp>
        <p:nvSpPr>
          <p:cNvPr id="5" name="Titel 4">
            <a:extLst>
              <a:ext uri="{FF2B5EF4-FFF2-40B4-BE49-F238E27FC236}">
                <a16:creationId xmlns:a16="http://schemas.microsoft.com/office/drawing/2014/main" id="{D298A418-13DB-4A29-B8F1-B0EB53B594E3}"/>
              </a:ext>
            </a:extLst>
          </p:cNvPr>
          <p:cNvSpPr>
            <a:spLocks noGrp="1"/>
          </p:cNvSpPr>
          <p:nvPr>
            <p:ph type="title"/>
          </p:nvPr>
        </p:nvSpPr>
        <p:spPr>
          <a:xfrm>
            <a:off x="5213908" y="413934"/>
            <a:ext cx="4085771" cy="866892"/>
          </a:xfrm>
        </p:spPr>
        <p:txBody>
          <a:bodyPr>
            <a:normAutofit/>
          </a:bodyPr>
          <a:lstStyle/>
          <a:p>
            <a:r>
              <a:rPr lang="nl-NL" sz="2800" b="1" dirty="0"/>
              <a:t>Schetsen en ontwerpen</a:t>
            </a:r>
          </a:p>
        </p:txBody>
      </p:sp>
      <p:sp>
        <p:nvSpPr>
          <p:cNvPr id="2" name="Tekstvak 1">
            <a:extLst>
              <a:ext uri="{FF2B5EF4-FFF2-40B4-BE49-F238E27FC236}">
                <a16:creationId xmlns:a16="http://schemas.microsoft.com/office/drawing/2014/main" id="{387E1F2A-4488-467B-A3F4-0AA2B2913705}"/>
              </a:ext>
            </a:extLst>
          </p:cNvPr>
          <p:cNvSpPr txBox="1"/>
          <p:nvPr/>
        </p:nvSpPr>
        <p:spPr>
          <a:xfrm>
            <a:off x="6482980" y="1398593"/>
            <a:ext cx="5181600" cy="646331"/>
          </a:xfrm>
          <a:prstGeom prst="rect">
            <a:avLst/>
          </a:prstGeom>
          <a:noFill/>
        </p:spPr>
        <p:txBody>
          <a:bodyPr wrap="square" rtlCol="0">
            <a:spAutoFit/>
          </a:bodyPr>
          <a:lstStyle/>
          <a:p>
            <a:r>
              <a:rPr lang="nl-NL" b="1" dirty="0"/>
              <a:t>Stap 1. </a:t>
            </a:r>
            <a:r>
              <a:rPr lang="nl-NL" dirty="0"/>
              <a:t>Kies of je 2D (plat) of 3D (ruimtelijk) gaat werken aan de hand van je thema. </a:t>
            </a:r>
          </a:p>
        </p:txBody>
      </p:sp>
      <p:sp>
        <p:nvSpPr>
          <p:cNvPr id="4" name="Tekstvak 3">
            <a:extLst>
              <a:ext uri="{FF2B5EF4-FFF2-40B4-BE49-F238E27FC236}">
                <a16:creationId xmlns:a16="http://schemas.microsoft.com/office/drawing/2014/main" id="{638D3588-DACC-4376-9CB3-612D01118DDD}"/>
              </a:ext>
            </a:extLst>
          </p:cNvPr>
          <p:cNvSpPr txBox="1"/>
          <p:nvPr/>
        </p:nvSpPr>
        <p:spPr>
          <a:xfrm>
            <a:off x="7642618" y="2865687"/>
            <a:ext cx="4441371" cy="1200329"/>
          </a:xfrm>
          <a:prstGeom prst="rect">
            <a:avLst/>
          </a:prstGeom>
          <a:noFill/>
        </p:spPr>
        <p:txBody>
          <a:bodyPr wrap="square" rtlCol="0">
            <a:spAutoFit/>
          </a:bodyPr>
          <a:lstStyle/>
          <a:p>
            <a:r>
              <a:rPr lang="nl-NL" b="1" dirty="0"/>
              <a:t>Stap 2. </a:t>
            </a:r>
            <a:r>
              <a:rPr lang="nl-NL" dirty="0"/>
              <a:t>Maak </a:t>
            </a:r>
            <a:r>
              <a:rPr lang="nl-NL" b="1" dirty="0"/>
              <a:t>drie</a:t>
            </a:r>
            <a:r>
              <a:rPr lang="nl-NL" dirty="0"/>
              <a:t> snelle schetsen met grijspotlood, gebruik je moodboard (dit zijn snelle tekeningen die je later kan uitwerken. </a:t>
            </a:r>
          </a:p>
        </p:txBody>
      </p:sp>
      <p:sp>
        <p:nvSpPr>
          <p:cNvPr id="9" name="Tekstvak 8">
            <a:extLst>
              <a:ext uri="{FF2B5EF4-FFF2-40B4-BE49-F238E27FC236}">
                <a16:creationId xmlns:a16="http://schemas.microsoft.com/office/drawing/2014/main" id="{1639C6C2-AA00-4996-9127-88C72B10F696}"/>
              </a:ext>
            </a:extLst>
          </p:cNvPr>
          <p:cNvSpPr txBox="1"/>
          <p:nvPr/>
        </p:nvSpPr>
        <p:spPr>
          <a:xfrm>
            <a:off x="6279465" y="4301551"/>
            <a:ext cx="4310743" cy="2308324"/>
          </a:xfrm>
          <a:prstGeom prst="rect">
            <a:avLst/>
          </a:prstGeom>
          <a:noFill/>
        </p:spPr>
        <p:txBody>
          <a:bodyPr wrap="square" rtlCol="0">
            <a:spAutoFit/>
          </a:bodyPr>
          <a:lstStyle/>
          <a:p>
            <a:pPr marL="285750" indent="-285750">
              <a:buFont typeface="Arial" panose="020B0604020202020204" pitchFamily="34" charset="0"/>
              <a:buChar char="•"/>
            </a:pPr>
            <a:r>
              <a:rPr lang="nl-NL" dirty="0"/>
              <a:t>Dit mag snel</a:t>
            </a:r>
          </a:p>
          <a:p>
            <a:pPr marL="285750" indent="-285750">
              <a:buFont typeface="Arial" panose="020B0604020202020204" pitchFamily="34" charset="0"/>
              <a:buChar char="•"/>
            </a:pPr>
            <a:r>
              <a:rPr lang="nl-NL" dirty="0"/>
              <a:t>Gebruik tekst als uitleg nodig is, denk aan textuur of materiaal</a:t>
            </a:r>
          </a:p>
          <a:p>
            <a:pPr marL="285750" indent="-285750">
              <a:buFont typeface="Arial" panose="020B0604020202020204" pitchFamily="34" charset="0"/>
              <a:buChar char="•"/>
            </a:pPr>
            <a:r>
              <a:rPr lang="nl-NL" dirty="0"/>
              <a:t>Denk na of het haalbaar is om te maken</a:t>
            </a:r>
          </a:p>
          <a:p>
            <a:pPr marL="285750" indent="-285750">
              <a:buFont typeface="Arial" panose="020B0604020202020204" pitchFamily="34" charset="0"/>
              <a:buChar char="•"/>
            </a:pPr>
            <a:r>
              <a:rPr lang="nl-NL" dirty="0"/>
              <a:t>Teken hetgeen dat jij daadwerkelijk gaat maken</a:t>
            </a:r>
          </a:p>
          <a:p>
            <a:pPr marL="285750" indent="-285750">
              <a:buFont typeface="Arial" panose="020B0604020202020204" pitchFamily="34" charset="0"/>
              <a:buChar char="•"/>
            </a:pPr>
            <a:endParaRPr lang="nl-NL" dirty="0"/>
          </a:p>
        </p:txBody>
      </p:sp>
      <p:sp>
        <p:nvSpPr>
          <p:cNvPr id="10" name="Tekstballon: ovaal 9">
            <a:extLst>
              <a:ext uri="{FF2B5EF4-FFF2-40B4-BE49-F238E27FC236}">
                <a16:creationId xmlns:a16="http://schemas.microsoft.com/office/drawing/2014/main" id="{50D329B1-B015-4530-881D-6D12A92D53CE}"/>
              </a:ext>
            </a:extLst>
          </p:cNvPr>
          <p:cNvSpPr/>
          <p:nvPr/>
        </p:nvSpPr>
        <p:spPr>
          <a:xfrm rot="748230">
            <a:off x="4352552" y="2243020"/>
            <a:ext cx="2893045" cy="15435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3F0F8BE0-98E9-4538-A3F1-A2541EDE2E48}"/>
              </a:ext>
            </a:extLst>
          </p:cNvPr>
          <p:cNvSpPr txBox="1"/>
          <p:nvPr/>
        </p:nvSpPr>
        <p:spPr>
          <a:xfrm rot="1213072">
            <a:off x="4600787" y="2804134"/>
            <a:ext cx="3048000" cy="923330"/>
          </a:xfrm>
          <a:prstGeom prst="rect">
            <a:avLst/>
          </a:prstGeom>
          <a:noFill/>
        </p:spPr>
        <p:txBody>
          <a:bodyPr wrap="square" rtlCol="0">
            <a:spAutoFit/>
          </a:bodyPr>
          <a:lstStyle/>
          <a:p>
            <a:r>
              <a:rPr lang="nl-NL" dirty="0"/>
              <a:t>Dit is de vierde portfolio opdrachten, maak 3 schetsen </a:t>
            </a:r>
          </a:p>
        </p:txBody>
      </p:sp>
    </p:spTree>
    <p:extLst>
      <p:ext uri="{BB962C8B-B14F-4D97-AF65-F5344CB8AC3E}">
        <p14:creationId xmlns:p14="http://schemas.microsoft.com/office/powerpoint/2010/main" val="106179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863B70B7-D8A6-4FCE-AEAF-76A8D8802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7342"/>
          <a:stretch/>
        </p:blipFill>
        <p:spPr bwMode="auto">
          <a:xfrm>
            <a:off x="228599" y="237744"/>
            <a:ext cx="7696201" cy="63825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ijdelijke aanduiding voor datum 2">
            <a:extLst>
              <a:ext uri="{FF2B5EF4-FFF2-40B4-BE49-F238E27FC236}">
                <a16:creationId xmlns:a16="http://schemas.microsoft.com/office/drawing/2014/main" id="{9D012284-AFFB-4DBE-A811-E2981B9AFD47}"/>
              </a:ext>
            </a:extLst>
          </p:cNvPr>
          <p:cNvSpPr>
            <a:spLocks noGrp="1"/>
          </p:cNvSpPr>
          <p:nvPr>
            <p:ph type="dt" sz="half" idx="10"/>
          </p:nvPr>
        </p:nvSpPr>
        <p:spPr>
          <a:xfrm>
            <a:off x="5662337" y="6035040"/>
            <a:ext cx="2071963" cy="365760"/>
          </a:xfrm>
        </p:spPr>
        <p:txBody>
          <a:bodyPr vert="horz" lIns="91440" tIns="45720" rIns="91440" bIns="45720" rtlCol="0" anchor="b">
            <a:normAutofit/>
          </a:bodyPr>
          <a:lstStyle/>
          <a:p>
            <a:pPr>
              <a:spcAft>
                <a:spcPts val="600"/>
              </a:spcAft>
            </a:pPr>
            <a:fld id="{0AC61C45-8544-4D8A-9076-355F45D20F8A}" type="datetime1">
              <a:rPr lang="nl-NL" smtClean="0"/>
              <a:pPr>
                <a:spcAft>
                  <a:spcPts val="600"/>
                </a:spcAft>
              </a:pPr>
              <a:t>3-12-2020</a:t>
            </a:fld>
            <a:endParaRPr lang="en-US"/>
          </a:p>
        </p:txBody>
      </p:sp>
      <p:sp>
        <p:nvSpPr>
          <p:cNvPr id="2" name="Titel 1">
            <a:extLst>
              <a:ext uri="{FF2B5EF4-FFF2-40B4-BE49-F238E27FC236}">
                <a16:creationId xmlns:a16="http://schemas.microsoft.com/office/drawing/2014/main" id="{C7664801-6BCF-443C-8BD2-AC6A957BB066}"/>
              </a:ext>
            </a:extLst>
          </p:cNvPr>
          <p:cNvSpPr>
            <a:spLocks noGrp="1"/>
          </p:cNvSpPr>
          <p:nvPr>
            <p:ph type="title"/>
          </p:nvPr>
        </p:nvSpPr>
        <p:spPr>
          <a:xfrm>
            <a:off x="8477250" y="819150"/>
            <a:ext cx="2019300" cy="553974"/>
          </a:xfrm>
        </p:spPr>
        <p:txBody>
          <a:bodyPr vert="horz" lIns="91440" tIns="45720" rIns="91440" bIns="45720" rtlCol="0" anchor="b">
            <a:normAutofit/>
          </a:bodyPr>
          <a:lstStyle/>
          <a:p>
            <a:r>
              <a:rPr lang="nl-NL" dirty="0"/>
              <a:t>Textiel</a:t>
            </a:r>
          </a:p>
        </p:txBody>
      </p:sp>
      <p:sp>
        <p:nvSpPr>
          <p:cNvPr id="4" name="Tekstvak 3">
            <a:extLst>
              <a:ext uri="{FF2B5EF4-FFF2-40B4-BE49-F238E27FC236}">
                <a16:creationId xmlns:a16="http://schemas.microsoft.com/office/drawing/2014/main" id="{FCBF5089-6EA8-4BCC-8DC4-B084B5620D78}"/>
              </a:ext>
            </a:extLst>
          </p:cNvPr>
          <p:cNvSpPr txBox="1"/>
          <p:nvPr/>
        </p:nvSpPr>
        <p:spPr>
          <a:xfrm>
            <a:off x="8477250" y="1673352"/>
            <a:ext cx="3144774" cy="3511296"/>
          </a:xfrm>
          <a:prstGeom prst="rect">
            <a:avLst/>
          </a:prstGeom>
        </p:spPr>
        <p:txBody>
          <a:bodyPr vert="horz" lIns="91440" tIns="45720" rIns="91440" bIns="45720" rtlCol="0">
            <a:normAutofit/>
          </a:bodyPr>
          <a:lstStyle/>
          <a:p>
            <a:pPr>
              <a:lnSpc>
                <a:spcPct val="110000"/>
              </a:lnSpc>
              <a:spcBef>
                <a:spcPts val="800"/>
              </a:spcBef>
              <a:buClr>
                <a:schemeClr val="tx1">
                  <a:lumMod val="85000"/>
                  <a:lumOff val="15000"/>
                </a:schemeClr>
              </a:buClr>
            </a:pPr>
            <a:r>
              <a:rPr lang="nl-NL" b="1" kern="1200" dirty="0">
                <a:latin typeface="+mn-lt"/>
                <a:ea typeface="+mn-ea"/>
                <a:cs typeface="+mn-cs"/>
              </a:rPr>
              <a:t>Textiel is een materiaal dat uit draden bestaat. Deze draden bestaan weer uit vezels. Verschillende draden samen vormen een stof.</a:t>
            </a:r>
            <a:br>
              <a:rPr lang="nl-NL" b="1" kern="1200" dirty="0">
                <a:latin typeface="+mn-lt"/>
                <a:ea typeface="+mn-ea"/>
                <a:cs typeface="+mn-cs"/>
              </a:rPr>
            </a:br>
            <a:r>
              <a:rPr lang="nl-NL" b="1" kern="1200" dirty="0">
                <a:latin typeface="+mn-lt"/>
                <a:ea typeface="+mn-ea"/>
                <a:cs typeface="+mn-cs"/>
              </a:rPr>
              <a:t>Dit kun je weven, breien, naaien ect. </a:t>
            </a:r>
          </a:p>
        </p:txBody>
      </p:sp>
      <p:sp>
        <p:nvSpPr>
          <p:cNvPr id="5" name="Tekstvak 4">
            <a:extLst>
              <a:ext uri="{FF2B5EF4-FFF2-40B4-BE49-F238E27FC236}">
                <a16:creationId xmlns:a16="http://schemas.microsoft.com/office/drawing/2014/main" id="{73FC6234-9E39-47DF-819F-780F84EF5993}"/>
              </a:ext>
            </a:extLst>
          </p:cNvPr>
          <p:cNvSpPr txBox="1"/>
          <p:nvPr/>
        </p:nvSpPr>
        <p:spPr>
          <a:xfrm>
            <a:off x="8477250" y="4445984"/>
            <a:ext cx="2973324" cy="1477328"/>
          </a:xfrm>
          <a:prstGeom prst="rect">
            <a:avLst/>
          </a:prstGeom>
          <a:noFill/>
        </p:spPr>
        <p:txBody>
          <a:bodyPr wrap="square" rtlCol="0">
            <a:spAutoFit/>
          </a:bodyPr>
          <a:lstStyle/>
          <a:p>
            <a:r>
              <a:rPr lang="nl-NL" dirty="0"/>
              <a:t>Hiernaast kun je dit bewerken: verven, draad erdoor naaien, knopen of pailletten, knippen, rafelen ect. </a:t>
            </a:r>
          </a:p>
        </p:txBody>
      </p:sp>
    </p:spTree>
    <p:extLst>
      <p:ext uri="{BB962C8B-B14F-4D97-AF65-F5344CB8AC3E}">
        <p14:creationId xmlns:p14="http://schemas.microsoft.com/office/powerpoint/2010/main" val="2923642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D3BDA-72AA-4972-94B5-308B6DE5DBD6}"/>
              </a:ext>
            </a:extLst>
          </p:cNvPr>
          <p:cNvSpPr>
            <a:spLocks noGrp="1"/>
          </p:cNvSpPr>
          <p:nvPr>
            <p:ph type="title"/>
          </p:nvPr>
        </p:nvSpPr>
        <p:spPr>
          <a:xfrm>
            <a:off x="2438400" y="154751"/>
            <a:ext cx="5010150" cy="1186428"/>
          </a:xfrm>
        </p:spPr>
        <p:txBody>
          <a:bodyPr vert="horz" lIns="91440" tIns="45720" rIns="91440" bIns="45720" rtlCol="0" anchor="ctr">
            <a:normAutofit/>
          </a:bodyPr>
          <a:lstStyle/>
          <a:p>
            <a:r>
              <a:rPr lang="nl-NL" dirty="0"/>
              <a:t>Verschillende steken</a:t>
            </a:r>
          </a:p>
        </p:txBody>
      </p:sp>
      <p:sp>
        <p:nvSpPr>
          <p:cNvPr id="4" name="Tekstvak 3">
            <a:extLst>
              <a:ext uri="{FF2B5EF4-FFF2-40B4-BE49-F238E27FC236}">
                <a16:creationId xmlns:a16="http://schemas.microsoft.com/office/drawing/2014/main" id="{3B72E0EA-01AB-4470-9D66-D788CDEC49B6}"/>
              </a:ext>
            </a:extLst>
          </p:cNvPr>
          <p:cNvSpPr txBox="1"/>
          <p:nvPr/>
        </p:nvSpPr>
        <p:spPr>
          <a:xfrm>
            <a:off x="1047750" y="1276366"/>
            <a:ext cx="4663440" cy="3749040"/>
          </a:xfrm>
          <a:prstGeom prst="rect">
            <a:avLst/>
          </a:prstGeom>
        </p:spPr>
        <p:txBody>
          <a:bodyPr vert="horz" lIns="91440" tIns="45720" rIns="91440" bIns="45720" rtlCol="0">
            <a:normAutofit/>
          </a:bodyPr>
          <a:lstStyle/>
          <a:p>
            <a:pPr indent="-182880">
              <a:spcAft>
                <a:spcPts val="600"/>
              </a:spcAft>
              <a:buClr>
                <a:schemeClr val="tx1">
                  <a:lumMod val="85000"/>
                  <a:lumOff val="15000"/>
                </a:schemeClr>
              </a:buClr>
              <a:buFont typeface="Garamond" pitchFamily="18" charset="0"/>
              <a:buChar char="◦"/>
            </a:pPr>
            <a:r>
              <a:rPr lang="nl-NL" dirty="0"/>
              <a:t>Om textiel aan elkaar vast te maken zijn er verschillende steken. De belangrijkste : </a:t>
            </a:r>
            <a:r>
              <a:rPr lang="nl-NL" b="1" dirty="0"/>
              <a:t>DE STIKSTEEK. </a:t>
            </a:r>
          </a:p>
        </p:txBody>
      </p:sp>
      <p:pic>
        <p:nvPicPr>
          <p:cNvPr id="6" name="Afbeelding 5" descr="Afbeelding met scherm, gebouw, klok&#10;&#10;Automatisch gegenereerde beschrijving">
            <a:extLst>
              <a:ext uri="{FF2B5EF4-FFF2-40B4-BE49-F238E27FC236}">
                <a16:creationId xmlns:a16="http://schemas.microsoft.com/office/drawing/2014/main" id="{2DE04CE3-43C2-468D-86FE-E5E5EDD30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950" y="4312656"/>
            <a:ext cx="6442681" cy="1916697"/>
          </a:xfrm>
          <a:prstGeom prst="rect">
            <a:avLst/>
          </a:prstGeom>
          <a:noFill/>
        </p:spPr>
      </p:pic>
      <p:sp>
        <p:nvSpPr>
          <p:cNvPr id="7" name="Tekstvak 6">
            <a:extLst>
              <a:ext uri="{FF2B5EF4-FFF2-40B4-BE49-F238E27FC236}">
                <a16:creationId xmlns:a16="http://schemas.microsoft.com/office/drawing/2014/main" id="{5C346668-3452-4C74-A1EF-6C6CE237F71C}"/>
              </a:ext>
            </a:extLst>
          </p:cNvPr>
          <p:cNvSpPr txBox="1"/>
          <p:nvPr/>
        </p:nvSpPr>
        <p:spPr>
          <a:xfrm>
            <a:off x="5257800" y="3551618"/>
            <a:ext cx="5886450" cy="646331"/>
          </a:xfrm>
          <a:prstGeom prst="rect">
            <a:avLst/>
          </a:prstGeom>
          <a:noFill/>
        </p:spPr>
        <p:txBody>
          <a:bodyPr wrap="square" rtlCol="0">
            <a:spAutoFit/>
          </a:bodyPr>
          <a:lstStyle/>
          <a:p>
            <a:r>
              <a:rPr lang="nl-NL" dirty="0"/>
              <a:t>Je gaat 2 cm naar voor, door de stof heen. 1 cm naar achter, door de stof heen. Dan weer 2 cm naar voor. </a:t>
            </a:r>
          </a:p>
        </p:txBody>
      </p:sp>
      <p:sp>
        <p:nvSpPr>
          <p:cNvPr id="8" name="Tekstvak 7">
            <a:extLst>
              <a:ext uri="{FF2B5EF4-FFF2-40B4-BE49-F238E27FC236}">
                <a16:creationId xmlns:a16="http://schemas.microsoft.com/office/drawing/2014/main" id="{E627E1CC-E9C0-4D7E-9B97-E95B9E042260}"/>
              </a:ext>
            </a:extLst>
          </p:cNvPr>
          <p:cNvSpPr txBox="1"/>
          <p:nvPr/>
        </p:nvSpPr>
        <p:spPr>
          <a:xfrm>
            <a:off x="1047750" y="2750845"/>
            <a:ext cx="3886200" cy="923330"/>
          </a:xfrm>
          <a:prstGeom prst="rect">
            <a:avLst/>
          </a:prstGeom>
          <a:noFill/>
        </p:spPr>
        <p:txBody>
          <a:bodyPr wrap="square" rtlCol="0">
            <a:spAutoFit/>
          </a:bodyPr>
          <a:lstStyle/>
          <a:p>
            <a:r>
              <a:rPr lang="nl-NL" dirty="0"/>
              <a:t>Ook het vastmaken van een knoop is makkelijk. Dit gaan we samen leren!</a:t>
            </a:r>
          </a:p>
        </p:txBody>
      </p:sp>
      <p:sp>
        <p:nvSpPr>
          <p:cNvPr id="9" name="Tekstvak 8">
            <a:extLst>
              <a:ext uri="{FF2B5EF4-FFF2-40B4-BE49-F238E27FC236}">
                <a16:creationId xmlns:a16="http://schemas.microsoft.com/office/drawing/2014/main" id="{16B1653B-5C76-48A1-A0EF-3342C51F973D}"/>
              </a:ext>
            </a:extLst>
          </p:cNvPr>
          <p:cNvSpPr txBox="1"/>
          <p:nvPr/>
        </p:nvSpPr>
        <p:spPr>
          <a:xfrm>
            <a:off x="1066800" y="4148243"/>
            <a:ext cx="3619500" cy="1754326"/>
          </a:xfrm>
          <a:prstGeom prst="rect">
            <a:avLst/>
          </a:prstGeom>
          <a:noFill/>
        </p:spPr>
        <p:txBody>
          <a:bodyPr wrap="square" rtlCol="0">
            <a:spAutoFit/>
          </a:bodyPr>
          <a:lstStyle/>
          <a:p>
            <a:r>
              <a:rPr lang="nl-NL" dirty="0"/>
              <a:t>Wat heb je nodig: </a:t>
            </a:r>
          </a:p>
          <a:p>
            <a:pPr marL="285750" indent="-285750">
              <a:buFont typeface="Arial" panose="020B0604020202020204" pitchFamily="34" charset="0"/>
              <a:buChar char="•"/>
            </a:pPr>
            <a:r>
              <a:rPr lang="nl-NL" dirty="0"/>
              <a:t>Lapje stof</a:t>
            </a:r>
          </a:p>
          <a:p>
            <a:pPr marL="285750" indent="-285750">
              <a:buFont typeface="Arial" panose="020B0604020202020204" pitchFamily="34" charset="0"/>
              <a:buChar char="•"/>
            </a:pPr>
            <a:r>
              <a:rPr lang="nl-NL" dirty="0"/>
              <a:t>Naald </a:t>
            </a:r>
          </a:p>
          <a:p>
            <a:pPr marL="285750" indent="-285750">
              <a:buFont typeface="Arial" panose="020B0604020202020204" pitchFamily="34" charset="0"/>
              <a:buChar char="•"/>
            </a:pPr>
            <a:r>
              <a:rPr lang="nl-NL" dirty="0"/>
              <a:t>Draad</a:t>
            </a:r>
          </a:p>
          <a:p>
            <a:pPr marL="285750" indent="-285750">
              <a:buFont typeface="Arial" panose="020B0604020202020204" pitchFamily="34" charset="0"/>
              <a:buChar char="•"/>
            </a:pPr>
            <a:r>
              <a:rPr lang="nl-NL" dirty="0"/>
              <a:t>Stofschaar</a:t>
            </a:r>
          </a:p>
          <a:p>
            <a:pPr marL="285750" indent="-285750">
              <a:buFont typeface="Arial" panose="020B0604020202020204" pitchFamily="34" charset="0"/>
              <a:buChar char="•"/>
            </a:pPr>
            <a:r>
              <a:rPr lang="nl-NL" dirty="0"/>
              <a:t>Knopen</a:t>
            </a:r>
          </a:p>
        </p:txBody>
      </p:sp>
      <p:sp>
        <p:nvSpPr>
          <p:cNvPr id="10" name="Tekstvak 9">
            <a:extLst>
              <a:ext uri="{FF2B5EF4-FFF2-40B4-BE49-F238E27FC236}">
                <a16:creationId xmlns:a16="http://schemas.microsoft.com/office/drawing/2014/main" id="{D5B42600-DCBD-4DD5-8D3E-84D4D66ABE2D}"/>
              </a:ext>
            </a:extLst>
          </p:cNvPr>
          <p:cNvSpPr txBox="1"/>
          <p:nvPr/>
        </p:nvSpPr>
        <p:spPr>
          <a:xfrm>
            <a:off x="6461762" y="1128011"/>
            <a:ext cx="5334000" cy="707886"/>
          </a:xfrm>
          <a:prstGeom prst="rect">
            <a:avLst/>
          </a:prstGeom>
          <a:noFill/>
        </p:spPr>
        <p:txBody>
          <a:bodyPr wrap="square" rtlCol="0">
            <a:spAutoFit/>
          </a:bodyPr>
          <a:lstStyle/>
          <a:p>
            <a:r>
              <a:rPr lang="nl-NL" sz="2000" b="1" u="sng" dirty="0">
                <a:highlight>
                  <a:srgbClr val="808080"/>
                </a:highlight>
              </a:rPr>
              <a:t>Wat is het verschil tussen een schaar en een stofschaar? </a:t>
            </a:r>
          </a:p>
        </p:txBody>
      </p:sp>
      <p:sp>
        <p:nvSpPr>
          <p:cNvPr id="12" name="Tekstballon: ovaal 11">
            <a:extLst>
              <a:ext uri="{FF2B5EF4-FFF2-40B4-BE49-F238E27FC236}">
                <a16:creationId xmlns:a16="http://schemas.microsoft.com/office/drawing/2014/main" id="{069A4D4D-6321-44B3-BED5-E956E2DFD8DE}"/>
              </a:ext>
            </a:extLst>
          </p:cNvPr>
          <p:cNvSpPr/>
          <p:nvPr/>
        </p:nvSpPr>
        <p:spPr>
          <a:xfrm rot="750989">
            <a:off x="8193587" y="1761398"/>
            <a:ext cx="3255446" cy="159310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5B12C0E-DB9F-4847-9784-93D37FC7EB79}"/>
              </a:ext>
            </a:extLst>
          </p:cNvPr>
          <p:cNvSpPr txBox="1"/>
          <p:nvPr/>
        </p:nvSpPr>
        <p:spPr>
          <a:xfrm rot="848205">
            <a:off x="8582043" y="2008879"/>
            <a:ext cx="2952750" cy="1200329"/>
          </a:xfrm>
          <a:prstGeom prst="rect">
            <a:avLst/>
          </a:prstGeom>
          <a:noFill/>
        </p:spPr>
        <p:txBody>
          <a:bodyPr wrap="square" rtlCol="0">
            <a:spAutoFit/>
          </a:bodyPr>
          <a:lstStyle/>
          <a:p>
            <a:r>
              <a:rPr lang="nl-NL" dirty="0"/>
              <a:t>De vijfde portfolio opdracht, laat zien dat je de stiksteek beheers en een knoop kan naaien.</a:t>
            </a:r>
          </a:p>
        </p:txBody>
      </p:sp>
    </p:spTree>
    <p:extLst>
      <p:ext uri="{BB962C8B-B14F-4D97-AF65-F5344CB8AC3E}">
        <p14:creationId xmlns:p14="http://schemas.microsoft.com/office/powerpoint/2010/main" val="407240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AB6A6-6C62-48EB-8726-CDA6E9A7D4AE}"/>
              </a:ext>
            </a:extLst>
          </p:cNvPr>
          <p:cNvSpPr>
            <a:spLocks noGrp="1"/>
          </p:cNvSpPr>
          <p:nvPr>
            <p:ph type="title"/>
          </p:nvPr>
        </p:nvSpPr>
        <p:spPr>
          <a:xfrm>
            <a:off x="1066800" y="642594"/>
            <a:ext cx="3352800" cy="1110006"/>
          </a:xfrm>
        </p:spPr>
        <p:txBody>
          <a:bodyPr>
            <a:normAutofit/>
          </a:bodyPr>
          <a:lstStyle/>
          <a:p>
            <a:r>
              <a:rPr lang="nl-NL" sz="4800" dirty="0">
                <a:latin typeface="Bahnschrift Condensed" panose="020B0502040204020203" pitchFamily="34" charset="0"/>
              </a:rPr>
              <a:t>Eindschets</a:t>
            </a:r>
          </a:p>
        </p:txBody>
      </p:sp>
      <p:pic>
        <p:nvPicPr>
          <p:cNvPr id="9" name="Onlinemedia 8" title="Josh van 13 ontwerpt superdure jurken">
            <a:hlinkClick r:id="" action="ppaction://media"/>
            <a:extLst>
              <a:ext uri="{FF2B5EF4-FFF2-40B4-BE49-F238E27FC236}">
                <a16:creationId xmlns:a16="http://schemas.microsoft.com/office/drawing/2014/main" id="{5E32F85E-E625-4C7B-A25E-0E6393D00B2E}"/>
              </a:ext>
            </a:extLst>
          </p:cNvPr>
          <p:cNvPicPr>
            <a:picLocks noGrp="1" noRot="1" noChangeAspect="1"/>
          </p:cNvPicPr>
          <p:nvPr>
            <p:ph sz="half" idx="1"/>
            <a:videoFile r:link="rId1"/>
          </p:nvPr>
        </p:nvPicPr>
        <p:blipFill>
          <a:blip r:embed="rId3"/>
          <a:stretch>
            <a:fillRect/>
          </a:stretch>
        </p:blipFill>
        <p:spPr>
          <a:xfrm>
            <a:off x="1066800" y="1752600"/>
            <a:ext cx="7494733" cy="4216743"/>
          </a:xfrm>
          <a:prstGeom prst="rect">
            <a:avLst/>
          </a:prstGeom>
        </p:spPr>
      </p:pic>
      <p:sp>
        <p:nvSpPr>
          <p:cNvPr id="10" name="Tekstvak 9">
            <a:extLst>
              <a:ext uri="{FF2B5EF4-FFF2-40B4-BE49-F238E27FC236}">
                <a16:creationId xmlns:a16="http://schemas.microsoft.com/office/drawing/2014/main" id="{21D95FED-48CE-45DB-8E31-28DA0724B300}"/>
              </a:ext>
            </a:extLst>
          </p:cNvPr>
          <p:cNvSpPr txBox="1"/>
          <p:nvPr/>
        </p:nvSpPr>
        <p:spPr>
          <a:xfrm>
            <a:off x="8705850" y="1790700"/>
            <a:ext cx="2914650" cy="2554545"/>
          </a:xfrm>
          <a:prstGeom prst="rect">
            <a:avLst/>
          </a:prstGeom>
          <a:noFill/>
        </p:spPr>
        <p:txBody>
          <a:bodyPr wrap="square" rtlCol="0">
            <a:spAutoFit/>
          </a:bodyPr>
          <a:lstStyle/>
          <a:p>
            <a:r>
              <a:rPr lang="nl-NL" sz="2000" dirty="0"/>
              <a:t>Maak nu zelf een </a:t>
            </a:r>
            <a:r>
              <a:rPr lang="nl-NL" sz="2000" dirty="0" err="1"/>
              <a:t>eindSCHETS</a:t>
            </a:r>
            <a:r>
              <a:rPr lang="nl-NL" sz="2000" dirty="0"/>
              <a:t> vanuit de 3 snelle schetsen. </a:t>
            </a:r>
          </a:p>
          <a:p>
            <a:endParaRPr lang="nl-NL" sz="2000" dirty="0"/>
          </a:p>
          <a:p>
            <a:r>
              <a:rPr lang="nl-NL" sz="2000" dirty="0"/>
              <a:t>*Gebruik tekst</a:t>
            </a:r>
          </a:p>
          <a:p>
            <a:r>
              <a:rPr lang="nl-NL" sz="2000" dirty="0"/>
              <a:t>*Gebruik kleur</a:t>
            </a:r>
          </a:p>
          <a:p>
            <a:r>
              <a:rPr lang="nl-NL" sz="2000" dirty="0"/>
              <a:t>*Teken details, patronen ect</a:t>
            </a:r>
          </a:p>
        </p:txBody>
      </p:sp>
      <p:sp>
        <p:nvSpPr>
          <p:cNvPr id="11" name="Tekstballon: ovaal 10">
            <a:extLst>
              <a:ext uri="{FF2B5EF4-FFF2-40B4-BE49-F238E27FC236}">
                <a16:creationId xmlns:a16="http://schemas.microsoft.com/office/drawing/2014/main" id="{BF843A67-B5AD-48F3-9964-37AD8BA03D28}"/>
              </a:ext>
            </a:extLst>
          </p:cNvPr>
          <p:cNvSpPr/>
          <p:nvPr/>
        </p:nvSpPr>
        <p:spPr>
          <a:xfrm rot="574921">
            <a:off x="8790133" y="4576500"/>
            <a:ext cx="2914650" cy="162409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C15D4B3-1058-4922-80CC-DEA31A434DA3}"/>
              </a:ext>
            </a:extLst>
          </p:cNvPr>
          <p:cNvSpPr txBox="1"/>
          <p:nvPr/>
        </p:nvSpPr>
        <p:spPr>
          <a:xfrm rot="787936">
            <a:off x="9241817" y="4788386"/>
            <a:ext cx="2473798" cy="1200329"/>
          </a:xfrm>
          <a:prstGeom prst="rect">
            <a:avLst/>
          </a:prstGeom>
          <a:noFill/>
        </p:spPr>
        <p:txBody>
          <a:bodyPr wrap="square" rtlCol="0">
            <a:spAutoFit/>
          </a:bodyPr>
          <a:lstStyle/>
          <a:p>
            <a:r>
              <a:rPr lang="nl-NL" dirty="0"/>
              <a:t>De zesde portfolio opdracht is het maken van een eindschets</a:t>
            </a:r>
          </a:p>
        </p:txBody>
      </p:sp>
    </p:spTree>
    <p:extLst>
      <p:ext uri="{BB962C8B-B14F-4D97-AF65-F5344CB8AC3E}">
        <p14:creationId xmlns:p14="http://schemas.microsoft.com/office/powerpoint/2010/main" val="28026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41B58-99C4-4DFF-997A-3565A67FFB6D}"/>
              </a:ext>
            </a:extLst>
          </p:cNvPr>
          <p:cNvSpPr>
            <a:spLocks noGrp="1"/>
          </p:cNvSpPr>
          <p:nvPr>
            <p:ph type="title"/>
          </p:nvPr>
        </p:nvSpPr>
        <p:spPr>
          <a:xfrm>
            <a:off x="4181475" y="2509494"/>
            <a:ext cx="3829050" cy="919506"/>
          </a:xfrm>
        </p:spPr>
        <p:txBody>
          <a:bodyPr/>
          <a:lstStyle/>
          <a:p>
            <a:r>
              <a:rPr lang="nl-NL" b="1" dirty="0"/>
              <a:t>Haute Couture</a:t>
            </a:r>
          </a:p>
        </p:txBody>
      </p:sp>
      <p:sp>
        <p:nvSpPr>
          <p:cNvPr id="6" name="Ovaal 5">
            <a:extLst>
              <a:ext uri="{FF2B5EF4-FFF2-40B4-BE49-F238E27FC236}">
                <a16:creationId xmlns:a16="http://schemas.microsoft.com/office/drawing/2014/main" id="{3C72CC65-8976-4949-A606-F39E245186BD}"/>
              </a:ext>
            </a:extLst>
          </p:cNvPr>
          <p:cNvSpPr/>
          <p:nvPr/>
        </p:nvSpPr>
        <p:spPr>
          <a:xfrm>
            <a:off x="3829050" y="2111997"/>
            <a:ext cx="4533900" cy="1714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138E5CF-010E-4185-9552-8AF6118944D7}"/>
              </a:ext>
            </a:extLst>
          </p:cNvPr>
          <p:cNvSpPr txBox="1"/>
          <p:nvPr/>
        </p:nvSpPr>
        <p:spPr>
          <a:xfrm>
            <a:off x="1721174" y="1865738"/>
            <a:ext cx="2971800" cy="369332"/>
          </a:xfrm>
          <a:prstGeom prst="rect">
            <a:avLst/>
          </a:prstGeom>
          <a:noFill/>
        </p:spPr>
        <p:txBody>
          <a:bodyPr wrap="square" rtlCol="0">
            <a:spAutoFit/>
          </a:bodyPr>
          <a:lstStyle/>
          <a:p>
            <a:r>
              <a:rPr lang="nl-NL" dirty="0"/>
              <a:t>Hoogtepunt mode</a:t>
            </a:r>
          </a:p>
        </p:txBody>
      </p:sp>
      <p:sp>
        <p:nvSpPr>
          <p:cNvPr id="8" name="Tekstvak 7">
            <a:extLst>
              <a:ext uri="{FF2B5EF4-FFF2-40B4-BE49-F238E27FC236}">
                <a16:creationId xmlns:a16="http://schemas.microsoft.com/office/drawing/2014/main" id="{2985B3F9-B8A1-44D0-94A2-A2E32EB6A7B3}"/>
              </a:ext>
            </a:extLst>
          </p:cNvPr>
          <p:cNvSpPr txBox="1"/>
          <p:nvPr/>
        </p:nvSpPr>
        <p:spPr>
          <a:xfrm>
            <a:off x="790575" y="1658719"/>
            <a:ext cx="1809750" cy="369332"/>
          </a:xfrm>
          <a:prstGeom prst="rect">
            <a:avLst/>
          </a:prstGeom>
          <a:noFill/>
        </p:spPr>
        <p:txBody>
          <a:bodyPr wrap="square" rtlCol="0">
            <a:spAutoFit/>
          </a:bodyPr>
          <a:lstStyle/>
          <a:p>
            <a:r>
              <a:rPr lang="nl-NL" dirty="0"/>
              <a:t>1858</a:t>
            </a:r>
          </a:p>
        </p:txBody>
      </p:sp>
      <p:sp>
        <p:nvSpPr>
          <p:cNvPr id="9" name="Tekstvak 8">
            <a:extLst>
              <a:ext uri="{FF2B5EF4-FFF2-40B4-BE49-F238E27FC236}">
                <a16:creationId xmlns:a16="http://schemas.microsoft.com/office/drawing/2014/main" id="{2D2F6AA5-70AA-428A-B993-E7906363CC70}"/>
              </a:ext>
            </a:extLst>
          </p:cNvPr>
          <p:cNvSpPr txBox="1"/>
          <p:nvPr/>
        </p:nvSpPr>
        <p:spPr>
          <a:xfrm>
            <a:off x="2190750" y="1193817"/>
            <a:ext cx="1809750" cy="369332"/>
          </a:xfrm>
          <a:prstGeom prst="rect">
            <a:avLst/>
          </a:prstGeom>
          <a:noFill/>
        </p:spPr>
        <p:txBody>
          <a:bodyPr wrap="square" rtlCol="0">
            <a:spAutoFit/>
          </a:bodyPr>
          <a:lstStyle/>
          <a:p>
            <a:r>
              <a:rPr lang="nl-NL" dirty="0"/>
              <a:t>Parijs</a:t>
            </a:r>
          </a:p>
        </p:txBody>
      </p:sp>
      <p:sp>
        <p:nvSpPr>
          <p:cNvPr id="10" name="Tekstvak 9">
            <a:extLst>
              <a:ext uri="{FF2B5EF4-FFF2-40B4-BE49-F238E27FC236}">
                <a16:creationId xmlns:a16="http://schemas.microsoft.com/office/drawing/2014/main" id="{B485C048-1229-46AA-AD3A-5563A4AC019A}"/>
              </a:ext>
            </a:extLst>
          </p:cNvPr>
          <p:cNvSpPr txBox="1"/>
          <p:nvPr/>
        </p:nvSpPr>
        <p:spPr>
          <a:xfrm>
            <a:off x="7467600" y="1861066"/>
            <a:ext cx="1809750" cy="369332"/>
          </a:xfrm>
          <a:prstGeom prst="rect">
            <a:avLst/>
          </a:prstGeom>
          <a:noFill/>
        </p:spPr>
        <p:txBody>
          <a:bodyPr wrap="square" rtlCol="0">
            <a:spAutoFit/>
          </a:bodyPr>
          <a:lstStyle/>
          <a:p>
            <a:r>
              <a:rPr lang="nl-NL" dirty="0"/>
              <a:t>Haute couturier</a:t>
            </a:r>
          </a:p>
        </p:txBody>
      </p:sp>
      <p:sp>
        <p:nvSpPr>
          <p:cNvPr id="11" name="Tekstvak 10">
            <a:extLst>
              <a:ext uri="{FF2B5EF4-FFF2-40B4-BE49-F238E27FC236}">
                <a16:creationId xmlns:a16="http://schemas.microsoft.com/office/drawing/2014/main" id="{8F9D9DC4-EEC1-4749-82F2-0106984A3B1F}"/>
              </a:ext>
            </a:extLst>
          </p:cNvPr>
          <p:cNvSpPr txBox="1"/>
          <p:nvPr/>
        </p:nvSpPr>
        <p:spPr>
          <a:xfrm>
            <a:off x="8362950" y="1094601"/>
            <a:ext cx="2133600" cy="646331"/>
          </a:xfrm>
          <a:prstGeom prst="rect">
            <a:avLst/>
          </a:prstGeom>
          <a:noFill/>
        </p:spPr>
        <p:txBody>
          <a:bodyPr wrap="square" rtlCol="0">
            <a:spAutoFit/>
          </a:bodyPr>
          <a:lstStyle/>
          <a:p>
            <a:r>
              <a:rPr lang="nl-NL" dirty="0"/>
              <a:t>Modeontwerper, strenge eisen</a:t>
            </a:r>
          </a:p>
        </p:txBody>
      </p:sp>
      <p:sp>
        <p:nvSpPr>
          <p:cNvPr id="12" name="Tekstvak 11">
            <a:extLst>
              <a:ext uri="{FF2B5EF4-FFF2-40B4-BE49-F238E27FC236}">
                <a16:creationId xmlns:a16="http://schemas.microsoft.com/office/drawing/2014/main" id="{8F1D62C9-E6DF-4361-B7EE-8C7BC23E07A5}"/>
              </a:ext>
            </a:extLst>
          </p:cNvPr>
          <p:cNvSpPr txBox="1"/>
          <p:nvPr/>
        </p:nvSpPr>
        <p:spPr>
          <a:xfrm>
            <a:off x="9429750" y="2159940"/>
            <a:ext cx="2133600" cy="646331"/>
          </a:xfrm>
          <a:prstGeom prst="rect">
            <a:avLst/>
          </a:prstGeom>
          <a:noFill/>
        </p:spPr>
        <p:txBody>
          <a:bodyPr wrap="square" rtlCol="0">
            <a:spAutoFit/>
          </a:bodyPr>
          <a:lstStyle/>
          <a:p>
            <a:r>
              <a:rPr lang="nl-NL" dirty="0"/>
              <a:t>Dior, Chanel, Valentino ect</a:t>
            </a:r>
          </a:p>
        </p:txBody>
      </p:sp>
      <p:sp>
        <p:nvSpPr>
          <p:cNvPr id="13" name="Tekstvak 12">
            <a:extLst>
              <a:ext uri="{FF2B5EF4-FFF2-40B4-BE49-F238E27FC236}">
                <a16:creationId xmlns:a16="http://schemas.microsoft.com/office/drawing/2014/main" id="{D76A48B6-E5ED-4398-BE4C-CDA5AFF19C63}"/>
              </a:ext>
            </a:extLst>
          </p:cNvPr>
          <p:cNvSpPr txBox="1"/>
          <p:nvPr/>
        </p:nvSpPr>
        <p:spPr>
          <a:xfrm>
            <a:off x="533400" y="590550"/>
            <a:ext cx="2562225" cy="646331"/>
          </a:xfrm>
          <a:prstGeom prst="rect">
            <a:avLst/>
          </a:prstGeom>
          <a:noFill/>
        </p:spPr>
        <p:txBody>
          <a:bodyPr wrap="square" rtlCol="0">
            <a:spAutoFit/>
          </a:bodyPr>
          <a:lstStyle/>
          <a:p>
            <a:r>
              <a:rPr lang="nl-NL" dirty="0"/>
              <a:t>Tegenwoordig wereldwijd</a:t>
            </a:r>
          </a:p>
        </p:txBody>
      </p:sp>
      <p:sp>
        <p:nvSpPr>
          <p:cNvPr id="14" name="Tekstvak 13">
            <a:extLst>
              <a:ext uri="{FF2B5EF4-FFF2-40B4-BE49-F238E27FC236}">
                <a16:creationId xmlns:a16="http://schemas.microsoft.com/office/drawing/2014/main" id="{0CF76FF4-67DD-4A55-8629-873CD0DBD742}"/>
              </a:ext>
            </a:extLst>
          </p:cNvPr>
          <p:cNvSpPr txBox="1"/>
          <p:nvPr/>
        </p:nvSpPr>
        <p:spPr>
          <a:xfrm>
            <a:off x="6915150" y="4152900"/>
            <a:ext cx="2514600" cy="369332"/>
          </a:xfrm>
          <a:prstGeom prst="rect">
            <a:avLst/>
          </a:prstGeom>
          <a:noFill/>
        </p:spPr>
        <p:txBody>
          <a:bodyPr wrap="square" rtlCol="0">
            <a:spAutoFit/>
          </a:bodyPr>
          <a:lstStyle/>
          <a:p>
            <a:r>
              <a:rPr lang="nl-NL" dirty="0"/>
              <a:t>Exclusief karakter</a:t>
            </a:r>
          </a:p>
        </p:txBody>
      </p:sp>
      <p:sp>
        <p:nvSpPr>
          <p:cNvPr id="15" name="Tekstvak 14">
            <a:extLst>
              <a:ext uri="{FF2B5EF4-FFF2-40B4-BE49-F238E27FC236}">
                <a16:creationId xmlns:a16="http://schemas.microsoft.com/office/drawing/2014/main" id="{760012B0-457F-4A1B-B9F8-07921D15B2AB}"/>
              </a:ext>
            </a:extLst>
          </p:cNvPr>
          <p:cNvSpPr txBox="1"/>
          <p:nvPr/>
        </p:nvSpPr>
        <p:spPr>
          <a:xfrm>
            <a:off x="9277350" y="4479303"/>
            <a:ext cx="2133600" cy="369332"/>
          </a:xfrm>
          <a:prstGeom prst="rect">
            <a:avLst/>
          </a:prstGeom>
          <a:noFill/>
        </p:spPr>
        <p:txBody>
          <a:bodyPr wrap="square" rtlCol="0">
            <a:spAutoFit/>
          </a:bodyPr>
          <a:lstStyle/>
          <a:p>
            <a:r>
              <a:rPr lang="nl-NL" dirty="0"/>
              <a:t>Zeer prijzig</a:t>
            </a:r>
          </a:p>
        </p:txBody>
      </p:sp>
      <p:sp>
        <p:nvSpPr>
          <p:cNvPr id="16" name="Tekstvak 15">
            <a:extLst>
              <a:ext uri="{FF2B5EF4-FFF2-40B4-BE49-F238E27FC236}">
                <a16:creationId xmlns:a16="http://schemas.microsoft.com/office/drawing/2014/main" id="{7A6CBAAA-B6DD-4998-AD92-CCC9688C6EC4}"/>
              </a:ext>
            </a:extLst>
          </p:cNvPr>
          <p:cNvSpPr txBox="1"/>
          <p:nvPr/>
        </p:nvSpPr>
        <p:spPr>
          <a:xfrm>
            <a:off x="6896100" y="5121082"/>
            <a:ext cx="2933700" cy="923330"/>
          </a:xfrm>
          <a:prstGeom prst="rect">
            <a:avLst/>
          </a:prstGeom>
          <a:noFill/>
        </p:spPr>
        <p:txBody>
          <a:bodyPr wrap="square" rtlCol="0">
            <a:spAutoFit/>
          </a:bodyPr>
          <a:lstStyle/>
          <a:p>
            <a:r>
              <a:rPr lang="nl-NL" dirty="0"/>
              <a:t>Tegenwoordig hebben de merken ook alternatieven voor breder publiek</a:t>
            </a:r>
          </a:p>
        </p:txBody>
      </p:sp>
      <p:sp>
        <p:nvSpPr>
          <p:cNvPr id="17" name="Tekstvak 16">
            <a:extLst>
              <a:ext uri="{FF2B5EF4-FFF2-40B4-BE49-F238E27FC236}">
                <a16:creationId xmlns:a16="http://schemas.microsoft.com/office/drawing/2014/main" id="{370AB5D0-2B67-4AC4-A7C1-78FC04ADF84E}"/>
              </a:ext>
            </a:extLst>
          </p:cNvPr>
          <p:cNvSpPr txBox="1"/>
          <p:nvPr/>
        </p:nvSpPr>
        <p:spPr>
          <a:xfrm>
            <a:off x="2600325" y="3826497"/>
            <a:ext cx="2514600" cy="369332"/>
          </a:xfrm>
          <a:prstGeom prst="rect">
            <a:avLst/>
          </a:prstGeom>
          <a:noFill/>
        </p:spPr>
        <p:txBody>
          <a:bodyPr wrap="square" rtlCol="0">
            <a:spAutoFit/>
          </a:bodyPr>
          <a:lstStyle/>
          <a:p>
            <a:r>
              <a:rPr lang="nl-NL" dirty="0"/>
              <a:t>Mode</a:t>
            </a:r>
          </a:p>
        </p:txBody>
      </p:sp>
      <p:sp>
        <p:nvSpPr>
          <p:cNvPr id="18" name="Tekstvak 17">
            <a:extLst>
              <a:ext uri="{FF2B5EF4-FFF2-40B4-BE49-F238E27FC236}">
                <a16:creationId xmlns:a16="http://schemas.microsoft.com/office/drawing/2014/main" id="{2C9F3F69-C4A0-4FF5-9F11-812A54F9398A}"/>
              </a:ext>
            </a:extLst>
          </p:cNvPr>
          <p:cNvSpPr txBox="1"/>
          <p:nvPr/>
        </p:nvSpPr>
        <p:spPr>
          <a:xfrm>
            <a:off x="2762250" y="4522232"/>
            <a:ext cx="2686050" cy="369332"/>
          </a:xfrm>
          <a:prstGeom prst="rect">
            <a:avLst/>
          </a:prstGeom>
          <a:noFill/>
        </p:spPr>
        <p:txBody>
          <a:bodyPr wrap="square" rtlCol="0">
            <a:spAutoFit/>
          </a:bodyPr>
          <a:lstStyle/>
          <a:p>
            <a:r>
              <a:rPr lang="nl-NL" dirty="0"/>
              <a:t>Frans: modus</a:t>
            </a:r>
          </a:p>
        </p:txBody>
      </p:sp>
      <p:sp>
        <p:nvSpPr>
          <p:cNvPr id="19" name="Tekstvak 18">
            <a:extLst>
              <a:ext uri="{FF2B5EF4-FFF2-40B4-BE49-F238E27FC236}">
                <a16:creationId xmlns:a16="http://schemas.microsoft.com/office/drawing/2014/main" id="{A29F23EA-90D9-41CC-852D-1EDA90067231}"/>
              </a:ext>
            </a:extLst>
          </p:cNvPr>
          <p:cNvSpPr txBox="1"/>
          <p:nvPr/>
        </p:nvSpPr>
        <p:spPr>
          <a:xfrm>
            <a:off x="790575" y="4479303"/>
            <a:ext cx="1971675" cy="646331"/>
          </a:xfrm>
          <a:prstGeom prst="rect">
            <a:avLst/>
          </a:prstGeom>
          <a:noFill/>
        </p:spPr>
        <p:txBody>
          <a:bodyPr wrap="square" rtlCol="0">
            <a:spAutoFit/>
          </a:bodyPr>
          <a:lstStyle/>
          <a:p>
            <a:r>
              <a:rPr lang="nl-NL" dirty="0"/>
              <a:t>Populair of aantrekkelijk</a:t>
            </a:r>
          </a:p>
        </p:txBody>
      </p:sp>
      <p:sp>
        <p:nvSpPr>
          <p:cNvPr id="20" name="Tekstvak 19">
            <a:extLst>
              <a:ext uri="{FF2B5EF4-FFF2-40B4-BE49-F238E27FC236}">
                <a16:creationId xmlns:a16="http://schemas.microsoft.com/office/drawing/2014/main" id="{DB96285A-4046-4710-84E1-9FEE4D59E872}"/>
              </a:ext>
            </a:extLst>
          </p:cNvPr>
          <p:cNvSpPr txBox="1"/>
          <p:nvPr/>
        </p:nvSpPr>
        <p:spPr>
          <a:xfrm>
            <a:off x="5210175" y="3236086"/>
            <a:ext cx="2800350" cy="369332"/>
          </a:xfrm>
          <a:prstGeom prst="rect">
            <a:avLst/>
          </a:prstGeom>
          <a:noFill/>
        </p:spPr>
        <p:txBody>
          <a:bodyPr wrap="square" rtlCol="0">
            <a:spAutoFit/>
          </a:bodyPr>
          <a:lstStyle/>
          <a:p>
            <a:r>
              <a:rPr lang="nl-NL" dirty="0"/>
              <a:t>‘’</a:t>
            </a:r>
            <a:r>
              <a:rPr lang="nl-NL" dirty="0" err="1"/>
              <a:t>Oot</a:t>
            </a:r>
            <a:r>
              <a:rPr lang="nl-NL" dirty="0"/>
              <a:t> </a:t>
            </a:r>
            <a:r>
              <a:rPr lang="nl-NL" dirty="0" err="1"/>
              <a:t>cotuur</a:t>
            </a:r>
            <a:r>
              <a:rPr lang="nl-NL" dirty="0"/>
              <a:t>’</a:t>
            </a:r>
          </a:p>
        </p:txBody>
      </p:sp>
      <p:pic>
        <p:nvPicPr>
          <p:cNvPr id="22" name="Afbeelding 21" descr="Afbeelding met persoon, person, dragen, foto&#10;&#10;Automatisch gegenereerde beschrijving">
            <a:extLst>
              <a:ext uri="{FF2B5EF4-FFF2-40B4-BE49-F238E27FC236}">
                <a16:creationId xmlns:a16="http://schemas.microsoft.com/office/drawing/2014/main" id="{FD40DBB5-F32A-4C10-83A0-C1820D91A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66" y="2215047"/>
            <a:ext cx="1559248" cy="1954489"/>
          </a:xfrm>
          <a:prstGeom prst="rect">
            <a:avLst/>
          </a:prstGeom>
        </p:spPr>
      </p:pic>
      <p:pic>
        <p:nvPicPr>
          <p:cNvPr id="24" name="Afbeelding 23" descr="Afbeelding met binnen, paar, zitten, neerleggen&#10;&#10;Automatisch gegenereerde beschrijving">
            <a:extLst>
              <a:ext uri="{FF2B5EF4-FFF2-40B4-BE49-F238E27FC236}">
                <a16:creationId xmlns:a16="http://schemas.microsoft.com/office/drawing/2014/main" id="{4D1C309D-A021-4A31-9EB9-8E7254265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988" y="4332010"/>
            <a:ext cx="1296848" cy="1952170"/>
          </a:xfrm>
          <a:prstGeom prst="rect">
            <a:avLst/>
          </a:prstGeom>
        </p:spPr>
      </p:pic>
      <p:pic>
        <p:nvPicPr>
          <p:cNvPr id="26" name="Afbeelding 25" descr="Afbeelding met staand, lopen, vasthouden, person&#10;&#10;Automatisch gegenereerde beschrijving">
            <a:extLst>
              <a:ext uri="{FF2B5EF4-FFF2-40B4-BE49-F238E27FC236}">
                <a16:creationId xmlns:a16="http://schemas.microsoft.com/office/drawing/2014/main" id="{35C710E5-7FDE-4FB2-8597-7247780BB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939" y="0"/>
            <a:ext cx="1809750" cy="2721042"/>
          </a:xfrm>
          <a:prstGeom prst="rect">
            <a:avLst/>
          </a:prstGeom>
        </p:spPr>
      </p:pic>
    </p:spTree>
    <p:extLst>
      <p:ext uri="{BB962C8B-B14F-4D97-AF65-F5344CB8AC3E}">
        <p14:creationId xmlns:p14="http://schemas.microsoft.com/office/powerpoint/2010/main" val="94737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licht, circuit, apparaat&#10;&#10;Automatisch gegenereerde beschrijving">
            <a:extLst>
              <a:ext uri="{FF2B5EF4-FFF2-40B4-BE49-F238E27FC236}">
                <a16:creationId xmlns:a16="http://schemas.microsoft.com/office/drawing/2014/main" id="{7398FEC7-A4EE-49AB-A68E-18928A054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jdelijke aanduiding voor inhoud 3">
            <a:extLst>
              <a:ext uri="{FF2B5EF4-FFF2-40B4-BE49-F238E27FC236}">
                <a16:creationId xmlns:a16="http://schemas.microsoft.com/office/drawing/2014/main" id="{09DF06C3-BE44-42D9-BC8F-218B9508B2AF}"/>
              </a:ext>
            </a:extLst>
          </p:cNvPr>
          <p:cNvSpPr>
            <a:spLocks noGrp="1"/>
          </p:cNvSpPr>
          <p:nvPr>
            <p:ph sz="half" idx="2"/>
          </p:nvPr>
        </p:nvSpPr>
        <p:spPr>
          <a:xfrm>
            <a:off x="632460" y="502920"/>
            <a:ext cx="4892040" cy="3916680"/>
          </a:xfrm>
        </p:spPr>
        <p:txBody>
          <a:bodyPr>
            <a:normAutofit/>
          </a:bodyPr>
          <a:lstStyle/>
          <a:p>
            <a:pPr marL="0" indent="0">
              <a:buNone/>
            </a:pPr>
            <a:r>
              <a:rPr lang="nl-NL" sz="2000" dirty="0"/>
              <a:t>Bedenk twee vragen voor je klasgenoten. Dit is </a:t>
            </a:r>
            <a:r>
              <a:rPr lang="nl-NL" sz="2000" b="1" dirty="0"/>
              <a:t>een originele vraag </a:t>
            </a:r>
            <a:r>
              <a:rPr lang="nl-NL" sz="2000" dirty="0"/>
              <a:t>over hetgeen dat je geleerd hebt de afgelopen weken!</a:t>
            </a:r>
          </a:p>
          <a:p>
            <a:pPr marL="0" indent="0">
              <a:buNone/>
            </a:pPr>
            <a:endParaRPr lang="nl-NL" sz="2000" dirty="0"/>
          </a:p>
        </p:txBody>
      </p:sp>
      <p:sp>
        <p:nvSpPr>
          <p:cNvPr id="8" name="Tekstvak 7">
            <a:extLst>
              <a:ext uri="{FF2B5EF4-FFF2-40B4-BE49-F238E27FC236}">
                <a16:creationId xmlns:a16="http://schemas.microsoft.com/office/drawing/2014/main" id="{EA709E73-9384-475D-96B7-4C16073C5CA6}"/>
              </a:ext>
            </a:extLst>
          </p:cNvPr>
          <p:cNvSpPr txBox="1"/>
          <p:nvPr/>
        </p:nvSpPr>
        <p:spPr>
          <a:xfrm>
            <a:off x="4819650" y="4191000"/>
            <a:ext cx="4892040" cy="1107996"/>
          </a:xfrm>
          <a:prstGeom prst="rect">
            <a:avLst/>
          </a:prstGeom>
          <a:noFill/>
        </p:spPr>
        <p:txBody>
          <a:bodyPr wrap="square" rtlCol="0">
            <a:spAutoFit/>
          </a:bodyPr>
          <a:lstStyle/>
          <a:p>
            <a:r>
              <a:rPr lang="nl-NL" sz="6600" b="1" dirty="0">
                <a:solidFill>
                  <a:srgbClr val="002060"/>
                </a:solidFill>
              </a:rPr>
              <a:t>DE KLAS</a:t>
            </a:r>
          </a:p>
        </p:txBody>
      </p:sp>
      <p:sp>
        <p:nvSpPr>
          <p:cNvPr id="9" name="Tekstvak 8">
            <a:extLst>
              <a:ext uri="{FF2B5EF4-FFF2-40B4-BE49-F238E27FC236}">
                <a16:creationId xmlns:a16="http://schemas.microsoft.com/office/drawing/2014/main" id="{5A28B1D4-028B-4FD8-9782-9CA76FBA4935}"/>
              </a:ext>
            </a:extLst>
          </p:cNvPr>
          <p:cNvSpPr txBox="1"/>
          <p:nvPr/>
        </p:nvSpPr>
        <p:spPr>
          <a:xfrm>
            <a:off x="9203055" y="3581400"/>
            <a:ext cx="2819400" cy="2862322"/>
          </a:xfrm>
          <a:prstGeom prst="rect">
            <a:avLst/>
          </a:prstGeom>
          <a:noFill/>
        </p:spPr>
        <p:txBody>
          <a:bodyPr wrap="square" rtlCol="0">
            <a:spAutoFit/>
          </a:bodyPr>
          <a:lstStyle/>
          <a:p>
            <a:r>
              <a:rPr lang="nl-NL" dirty="0"/>
              <a:t>*Niemand mag de vraag zien!</a:t>
            </a:r>
            <a:br>
              <a:rPr lang="nl-NL" dirty="0"/>
            </a:br>
            <a:r>
              <a:rPr lang="nl-NL" dirty="0"/>
              <a:t>*Schrijf het antwoord onder je vraag.</a:t>
            </a:r>
            <a:br>
              <a:rPr lang="nl-NL" dirty="0"/>
            </a:br>
            <a:r>
              <a:rPr lang="nl-NL" dirty="0"/>
              <a:t>*We verzamelen de vragen in een doos. </a:t>
            </a:r>
            <a:br>
              <a:rPr lang="nl-NL" dirty="0"/>
            </a:br>
            <a:r>
              <a:rPr lang="nl-NL" dirty="0"/>
              <a:t>*Wie komt er voor de klas en probeert de klas te verslaan? </a:t>
            </a:r>
            <a:br>
              <a:rPr lang="nl-NL" dirty="0"/>
            </a:br>
            <a:endParaRPr lang="nl-NL" dirty="0"/>
          </a:p>
        </p:txBody>
      </p:sp>
      <p:sp>
        <p:nvSpPr>
          <p:cNvPr id="10" name="Tekstballon: ovaal 9">
            <a:extLst>
              <a:ext uri="{FF2B5EF4-FFF2-40B4-BE49-F238E27FC236}">
                <a16:creationId xmlns:a16="http://schemas.microsoft.com/office/drawing/2014/main" id="{F712B1E5-A6AD-47C0-B921-73F3BFDEF7DA}"/>
              </a:ext>
            </a:extLst>
          </p:cNvPr>
          <p:cNvSpPr/>
          <p:nvPr/>
        </p:nvSpPr>
        <p:spPr>
          <a:xfrm rot="934785">
            <a:off x="8401855" y="180166"/>
            <a:ext cx="3626986" cy="17111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2F35D7EA-DEF6-461E-AD0E-E5DBE7F97C69}"/>
              </a:ext>
            </a:extLst>
          </p:cNvPr>
          <p:cNvSpPr txBox="1"/>
          <p:nvPr/>
        </p:nvSpPr>
        <p:spPr>
          <a:xfrm rot="968494">
            <a:off x="8557629" y="688656"/>
            <a:ext cx="4110252" cy="1200329"/>
          </a:xfrm>
          <a:prstGeom prst="rect">
            <a:avLst/>
          </a:prstGeom>
          <a:noFill/>
        </p:spPr>
        <p:txBody>
          <a:bodyPr wrap="square" rtlCol="0">
            <a:spAutoFit/>
          </a:bodyPr>
          <a:lstStyle/>
          <a:p>
            <a:r>
              <a:rPr lang="nl-NL" dirty="0"/>
              <a:t>Schrijf de twee vragen op in je portfolio, wat heb je geleerd?</a:t>
            </a:r>
          </a:p>
          <a:p>
            <a:r>
              <a:rPr lang="nl-NL" dirty="0"/>
              <a:t>Zevende portfolio opdracht</a:t>
            </a:r>
          </a:p>
          <a:p>
            <a:endParaRPr lang="nl-NL" dirty="0"/>
          </a:p>
        </p:txBody>
      </p:sp>
    </p:spTree>
    <p:extLst>
      <p:ext uri="{BB962C8B-B14F-4D97-AF65-F5344CB8AC3E}">
        <p14:creationId xmlns:p14="http://schemas.microsoft.com/office/powerpoint/2010/main" val="2956877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DCA8AEF2-8EC3-4B80-A4D9-7349A20FF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5" y="1"/>
            <a:ext cx="9339472"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3F2B8B5E-8C54-44C2-B3CB-7DC32CE9523A}"/>
              </a:ext>
            </a:extLst>
          </p:cNvPr>
          <p:cNvPicPr>
            <a:picLocks noChangeAspect="1"/>
          </p:cNvPicPr>
          <p:nvPr/>
        </p:nvPicPr>
        <p:blipFill>
          <a:blip r:embed="rId3"/>
          <a:stretch>
            <a:fillRect/>
          </a:stretch>
        </p:blipFill>
        <p:spPr>
          <a:xfrm>
            <a:off x="-253931" y="-34110"/>
            <a:ext cx="4775550" cy="6892109"/>
          </a:xfrm>
          <a:prstGeom prst="rect">
            <a:avLst/>
          </a:prstGeom>
        </p:spPr>
      </p:pic>
      <p:sp>
        <p:nvSpPr>
          <p:cNvPr id="2" name="Tekstvak 1">
            <a:extLst>
              <a:ext uri="{FF2B5EF4-FFF2-40B4-BE49-F238E27FC236}">
                <a16:creationId xmlns:a16="http://schemas.microsoft.com/office/drawing/2014/main" id="{FF4761B2-E875-4904-9254-FE166C4B782A}"/>
              </a:ext>
            </a:extLst>
          </p:cNvPr>
          <p:cNvSpPr txBox="1"/>
          <p:nvPr/>
        </p:nvSpPr>
        <p:spPr>
          <a:xfrm>
            <a:off x="8969465" y="4676352"/>
            <a:ext cx="5443583" cy="1754326"/>
          </a:xfrm>
          <a:prstGeom prst="rect">
            <a:avLst/>
          </a:prstGeom>
          <a:noFill/>
        </p:spPr>
        <p:txBody>
          <a:bodyPr wrap="square" rtlCol="0">
            <a:spAutoFit/>
          </a:bodyPr>
          <a:lstStyle/>
          <a:p>
            <a:r>
              <a:rPr lang="nl-NL" dirty="0"/>
              <a:t>Wat heb jij geleerd? </a:t>
            </a:r>
          </a:p>
          <a:p>
            <a:r>
              <a:rPr lang="nl-NL" dirty="0"/>
              <a:t>Zijn er tips en tops?</a:t>
            </a:r>
          </a:p>
          <a:p>
            <a:endParaRPr lang="nl-NL" dirty="0"/>
          </a:p>
          <a:p>
            <a:r>
              <a:rPr lang="nl-NL" dirty="0"/>
              <a:t>Reflecteer op jezelf…</a:t>
            </a:r>
          </a:p>
          <a:p>
            <a:r>
              <a:rPr lang="nl-NL" dirty="0"/>
              <a:t>aan de hand van het </a:t>
            </a:r>
          </a:p>
          <a:p>
            <a:r>
              <a:rPr lang="nl-NL" dirty="0"/>
              <a:t>evaluatie formulier.</a:t>
            </a:r>
          </a:p>
        </p:txBody>
      </p:sp>
      <p:sp>
        <p:nvSpPr>
          <p:cNvPr id="5" name="Tekstballon: ovaal 4">
            <a:extLst>
              <a:ext uri="{FF2B5EF4-FFF2-40B4-BE49-F238E27FC236}">
                <a16:creationId xmlns:a16="http://schemas.microsoft.com/office/drawing/2014/main" id="{EB6C1AFF-D021-4869-8D22-C086BF5F37E3}"/>
              </a:ext>
            </a:extLst>
          </p:cNvPr>
          <p:cNvSpPr/>
          <p:nvPr/>
        </p:nvSpPr>
        <p:spPr>
          <a:xfrm rot="797197">
            <a:off x="1843829" y="5028512"/>
            <a:ext cx="3236685" cy="1477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8289B8B9-FE5A-4938-ADC9-3BD04D9E9F1C}"/>
              </a:ext>
            </a:extLst>
          </p:cNvPr>
          <p:cNvSpPr txBox="1"/>
          <p:nvPr/>
        </p:nvSpPr>
        <p:spPr>
          <a:xfrm rot="1383636">
            <a:off x="2231662" y="5576378"/>
            <a:ext cx="2728685" cy="923330"/>
          </a:xfrm>
          <a:prstGeom prst="rect">
            <a:avLst/>
          </a:prstGeom>
          <a:noFill/>
        </p:spPr>
        <p:txBody>
          <a:bodyPr wrap="square" rtlCol="0">
            <a:spAutoFit/>
          </a:bodyPr>
          <a:lstStyle/>
          <a:p>
            <a:r>
              <a:rPr lang="nl-NL" dirty="0"/>
              <a:t>De achtste en tevens laatste portfolio opdracht!</a:t>
            </a:r>
          </a:p>
        </p:txBody>
      </p:sp>
    </p:spTree>
    <p:extLst>
      <p:ext uri="{BB962C8B-B14F-4D97-AF65-F5344CB8AC3E}">
        <p14:creationId xmlns:p14="http://schemas.microsoft.com/office/powerpoint/2010/main" val="260902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Een afbeelding met materiaal, tafel, rood, bedekt&#10;&#10;Beschrijving automatisch gegenereerd">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1999" cy="6858001"/>
          </a:xfrm>
          <a:prstGeom prst="rect">
            <a:avLst/>
          </a:prstGeom>
        </p:spPr>
      </p:pic>
      <p:sp>
        <p:nvSpPr>
          <p:cNvPr id="29" name="Rechthoek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hthoek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graphicFrame>
        <p:nvGraphicFramePr>
          <p:cNvPr id="31" name="Tijdelijke aanduiding voor inhoud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1994338511"/>
              </p:ext>
            </p:extLst>
          </p:nvPr>
        </p:nvGraphicFramePr>
        <p:xfrm>
          <a:off x="4747214" y="3330932"/>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3485D28C-2D5D-4BD6-9C69-5D65EAC80B11}"/>
              </a:ext>
            </a:extLst>
          </p:cNvPr>
          <p:cNvSpPr txBox="1"/>
          <p:nvPr/>
        </p:nvSpPr>
        <p:spPr>
          <a:xfrm>
            <a:off x="4740752" y="754408"/>
            <a:ext cx="6901700" cy="3600986"/>
          </a:xfrm>
          <a:prstGeom prst="rect">
            <a:avLst/>
          </a:prstGeom>
          <a:noFill/>
        </p:spPr>
        <p:txBody>
          <a:bodyPr wrap="square" rtlCol="0">
            <a:spAutoFit/>
          </a:bodyPr>
          <a:lstStyle/>
          <a:p>
            <a:pPr marL="285750" indent="-285750">
              <a:buFont typeface="Arial" panose="020B0604020202020204" pitchFamily="34" charset="0"/>
              <a:buChar char="•"/>
            </a:pPr>
            <a:r>
              <a:rPr lang="nl-NL" sz="2400" dirty="0"/>
              <a:t>6 weken</a:t>
            </a:r>
          </a:p>
          <a:p>
            <a:pPr marL="285750" indent="-285750">
              <a:buFont typeface="Arial" panose="020B0604020202020204" pitchFamily="34" charset="0"/>
              <a:buChar char="•"/>
            </a:pPr>
            <a:r>
              <a:rPr lang="nl-NL" sz="2400" dirty="0"/>
              <a:t>Elke week gebaseerd op een nieuw begrip of techniek</a:t>
            </a:r>
          </a:p>
          <a:p>
            <a:pPr marL="285750" indent="-285750">
              <a:buFont typeface="Arial" panose="020B0604020202020204" pitchFamily="34" charset="0"/>
              <a:buChar char="•"/>
            </a:pPr>
            <a:r>
              <a:rPr lang="nl-NL" sz="2400" dirty="0"/>
              <a:t>Werken weer met een portfolio (oefenopdrachten en proces, voor iedereen hetzelfde)</a:t>
            </a:r>
          </a:p>
          <a:p>
            <a:pPr marL="285750" indent="-285750">
              <a:buFont typeface="Arial" panose="020B0604020202020204" pitchFamily="34" charset="0"/>
              <a:buChar char="•"/>
            </a:pPr>
            <a:r>
              <a:rPr lang="nl-NL" sz="2400" dirty="0"/>
              <a:t>Eindwerk is vrije keuze, keuze uit 3 thema’s (2D of 3D)</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0AF5E0B4-FFE6-4419-B9DA-0EB79029ED5B}"/>
              </a:ext>
            </a:extLst>
          </p:cNvPr>
          <p:cNvPicPr>
            <a:picLocks noGrp="1" noChangeAspect="1"/>
          </p:cNvPicPr>
          <p:nvPr>
            <p:ph type="pic" idx="1"/>
          </p:nvPr>
        </p:nvPicPr>
        <p:blipFill rotWithShape="1">
          <a:blip r:embed="rId2"/>
          <a:srcRect l="9664" t="17389" r="9664" b="10720"/>
          <a:stretch/>
        </p:blipFill>
        <p:spPr>
          <a:xfrm>
            <a:off x="0" y="-206492"/>
            <a:ext cx="12195630" cy="7270984"/>
          </a:xfrm>
          <a:prstGeom prst="rect">
            <a:avLst/>
          </a:prstGeom>
        </p:spPr>
      </p:pic>
      <p:sp>
        <p:nvSpPr>
          <p:cNvPr id="6" name="Titel 5">
            <a:extLst>
              <a:ext uri="{FF2B5EF4-FFF2-40B4-BE49-F238E27FC236}">
                <a16:creationId xmlns:a16="http://schemas.microsoft.com/office/drawing/2014/main" id="{E33052D7-819D-426A-9C14-8D7E05A0EA31}"/>
              </a:ext>
            </a:extLst>
          </p:cNvPr>
          <p:cNvSpPr txBox="1">
            <a:spLocks noGrp="1"/>
          </p:cNvSpPr>
          <p:nvPr>
            <p:ph type="title"/>
          </p:nvPr>
        </p:nvSpPr>
        <p:spPr>
          <a:xfrm>
            <a:off x="7743106" y="278176"/>
            <a:ext cx="4156724" cy="1384995"/>
          </a:xfrm>
          <a:prstGeom prst="rect">
            <a:avLst/>
          </a:prstGeom>
          <a:noFill/>
        </p:spPr>
        <p:txBody>
          <a:bodyPr wrap="square" rtlCol="0">
            <a:spAutoFit/>
          </a:bodyPr>
          <a:lstStyle/>
          <a:p>
            <a:r>
              <a:rPr lang="nl-NL" b="1" dirty="0"/>
              <a:t>Thema 1, keuze 1</a:t>
            </a:r>
          </a:p>
          <a:p>
            <a:r>
              <a:rPr lang="nl-NL" b="1" dirty="0" err="1"/>
              <a:t>Trash</a:t>
            </a:r>
            <a:r>
              <a:rPr lang="nl-NL" b="1" dirty="0"/>
              <a:t> fashion -&gt; werken met afvalmateriaal</a:t>
            </a:r>
          </a:p>
        </p:txBody>
      </p:sp>
      <p:sp>
        <p:nvSpPr>
          <p:cNvPr id="7" name="Tekstvak 6">
            <a:extLst>
              <a:ext uri="{FF2B5EF4-FFF2-40B4-BE49-F238E27FC236}">
                <a16:creationId xmlns:a16="http://schemas.microsoft.com/office/drawing/2014/main" id="{106E3295-1AD6-459E-882E-1B02B4E58DFA}"/>
              </a:ext>
            </a:extLst>
          </p:cNvPr>
          <p:cNvSpPr txBox="1"/>
          <p:nvPr/>
        </p:nvSpPr>
        <p:spPr>
          <a:xfrm>
            <a:off x="7752532" y="1871776"/>
            <a:ext cx="3964978" cy="1200329"/>
          </a:xfrm>
          <a:prstGeom prst="rect">
            <a:avLst/>
          </a:prstGeom>
          <a:noFill/>
        </p:spPr>
        <p:txBody>
          <a:bodyPr wrap="square" rtlCol="0">
            <a:spAutoFit/>
          </a:bodyPr>
          <a:lstStyle/>
          <a:p>
            <a:r>
              <a:rPr lang="nl-NL" dirty="0"/>
              <a:t>Eindwerk (2D of 3D) is gericht op </a:t>
            </a:r>
            <a:r>
              <a:rPr lang="nl-NL" dirty="0" err="1"/>
              <a:t>wearble</a:t>
            </a:r>
            <a:r>
              <a:rPr lang="nl-NL" dirty="0"/>
              <a:t> </a:t>
            </a:r>
            <a:r>
              <a:rPr lang="nl-NL" dirty="0" err="1"/>
              <a:t>trash</a:t>
            </a:r>
            <a:r>
              <a:rPr lang="nl-NL" dirty="0"/>
              <a:t> fashion -&gt; </a:t>
            </a:r>
          </a:p>
          <a:p>
            <a:r>
              <a:rPr lang="nl-NL" b="1" dirty="0"/>
              <a:t>Een product dat je kan dragen uit afvalmateriaal</a:t>
            </a:r>
          </a:p>
        </p:txBody>
      </p:sp>
      <p:sp>
        <p:nvSpPr>
          <p:cNvPr id="8" name="Tekstvak 7">
            <a:extLst>
              <a:ext uri="{FF2B5EF4-FFF2-40B4-BE49-F238E27FC236}">
                <a16:creationId xmlns:a16="http://schemas.microsoft.com/office/drawing/2014/main" id="{4991BA6D-1C26-4D15-80B5-D4C57AA78DC4}"/>
              </a:ext>
            </a:extLst>
          </p:cNvPr>
          <p:cNvSpPr txBox="1"/>
          <p:nvPr/>
        </p:nvSpPr>
        <p:spPr>
          <a:xfrm>
            <a:off x="7803116" y="3422117"/>
            <a:ext cx="4096714" cy="2862322"/>
          </a:xfrm>
          <a:prstGeom prst="rect">
            <a:avLst/>
          </a:prstGeom>
          <a:noFill/>
        </p:spPr>
        <p:txBody>
          <a:bodyPr wrap="square" rtlCol="0">
            <a:spAutoFit/>
          </a:bodyPr>
          <a:lstStyle/>
          <a:p>
            <a:pPr marL="285750" indent="-285750">
              <a:buFont typeface="Arial" panose="020B0604020202020204" pitchFamily="34" charset="0"/>
              <a:buChar char="•"/>
            </a:pPr>
            <a:r>
              <a:rPr lang="nl-NL" dirty="0"/>
              <a:t>Verdiep je in mode gemaakt uit afval (bv: Wan </a:t>
            </a:r>
            <a:r>
              <a:rPr lang="nl-NL" dirty="0" err="1"/>
              <a:t>Yunfeng</a:t>
            </a:r>
            <a:r>
              <a:rPr lang="nl-NL" dirty="0"/>
              <a:t>)</a:t>
            </a:r>
          </a:p>
          <a:p>
            <a:pPr marL="285750" indent="-285750">
              <a:buFont typeface="Arial" panose="020B0604020202020204" pitchFamily="34" charset="0"/>
              <a:buChar char="•"/>
            </a:pPr>
            <a:r>
              <a:rPr lang="nl-NL" dirty="0"/>
              <a:t>Verzamel je eigen materiaal</a:t>
            </a:r>
          </a:p>
          <a:p>
            <a:br>
              <a:rPr lang="nl-NL" dirty="0"/>
            </a:br>
            <a:r>
              <a:rPr lang="nl-NL" dirty="0"/>
              <a:t>* 2D Ontwerp je eigen kledinglijn waarbij de nadruk ligt op het materiaal, kan ook digitaal</a:t>
            </a:r>
          </a:p>
          <a:p>
            <a:endParaRPr lang="nl-NL" dirty="0"/>
          </a:p>
          <a:p>
            <a:r>
              <a:rPr lang="nl-NL" dirty="0"/>
              <a:t>* 3D Maak daadwerkelijk een opvallend product van afval </a:t>
            </a:r>
          </a:p>
        </p:txBody>
      </p:sp>
      <p:pic>
        <p:nvPicPr>
          <p:cNvPr id="12" name="Afbeelding 11">
            <a:extLst>
              <a:ext uri="{FF2B5EF4-FFF2-40B4-BE49-F238E27FC236}">
                <a16:creationId xmlns:a16="http://schemas.microsoft.com/office/drawing/2014/main" id="{61062C9C-4F77-4A0D-9A5E-2A01663D18DB}"/>
              </a:ext>
            </a:extLst>
          </p:cNvPr>
          <p:cNvPicPr>
            <a:picLocks noChangeAspect="1"/>
          </p:cNvPicPr>
          <p:nvPr/>
        </p:nvPicPr>
        <p:blipFill>
          <a:blip r:embed="rId3"/>
          <a:stretch>
            <a:fillRect/>
          </a:stretch>
        </p:blipFill>
        <p:spPr>
          <a:xfrm>
            <a:off x="894514" y="142481"/>
            <a:ext cx="2377646" cy="3170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Afbeelding 12">
            <a:extLst>
              <a:ext uri="{FF2B5EF4-FFF2-40B4-BE49-F238E27FC236}">
                <a16:creationId xmlns:a16="http://schemas.microsoft.com/office/drawing/2014/main" id="{592DB2C2-F4DC-4A6E-92AC-C7E8D33BB4DF}"/>
              </a:ext>
            </a:extLst>
          </p:cNvPr>
          <p:cNvPicPr>
            <a:picLocks noChangeAspect="1"/>
          </p:cNvPicPr>
          <p:nvPr/>
        </p:nvPicPr>
        <p:blipFill>
          <a:blip r:embed="rId4"/>
          <a:stretch>
            <a:fillRect/>
          </a:stretch>
        </p:blipFill>
        <p:spPr>
          <a:xfrm>
            <a:off x="3514031" y="142450"/>
            <a:ext cx="1749704" cy="3182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Afbeelding 13">
            <a:extLst>
              <a:ext uri="{FF2B5EF4-FFF2-40B4-BE49-F238E27FC236}">
                <a16:creationId xmlns:a16="http://schemas.microsoft.com/office/drawing/2014/main" id="{E234582C-C9A8-4491-8D6E-901FD6DFB29A}"/>
              </a:ext>
            </a:extLst>
          </p:cNvPr>
          <p:cNvPicPr>
            <a:picLocks noChangeAspect="1"/>
          </p:cNvPicPr>
          <p:nvPr/>
        </p:nvPicPr>
        <p:blipFill>
          <a:blip r:embed="rId5"/>
          <a:stretch>
            <a:fillRect/>
          </a:stretch>
        </p:blipFill>
        <p:spPr>
          <a:xfrm>
            <a:off x="4487283" y="3559526"/>
            <a:ext cx="1932599" cy="3176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Afbeelding 14">
            <a:extLst>
              <a:ext uri="{FF2B5EF4-FFF2-40B4-BE49-F238E27FC236}">
                <a16:creationId xmlns:a16="http://schemas.microsoft.com/office/drawing/2014/main" id="{F77BFCBB-818C-4F1A-900A-2D3CA97A491C}"/>
              </a:ext>
            </a:extLst>
          </p:cNvPr>
          <p:cNvPicPr>
            <a:picLocks noChangeAspect="1"/>
          </p:cNvPicPr>
          <p:nvPr/>
        </p:nvPicPr>
        <p:blipFill>
          <a:blip r:embed="rId6"/>
          <a:stretch>
            <a:fillRect/>
          </a:stretch>
        </p:blipFill>
        <p:spPr>
          <a:xfrm>
            <a:off x="894514" y="3545325"/>
            <a:ext cx="3170195" cy="3170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7" name="Rechte verbindingslijn met pijl 16">
            <a:extLst>
              <a:ext uri="{FF2B5EF4-FFF2-40B4-BE49-F238E27FC236}">
                <a16:creationId xmlns:a16="http://schemas.microsoft.com/office/drawing/2014/main" id="{6708ADF3-44BA-4056-A7D0-740C5C56B291}"/>
              </a:ext>
            </a:extLst>
          </p:cNvPr>
          <p:cNvCxnSpPr>
            <a:cxnSpLocks/>
          </p:cNvCxnSpPr>
          <p:nvPr/>
        </p:nvCxnSpPr>
        <p:spPr>
          <a:xfrm flipH="1">
            <a:off x="2952750" y="4000500"/>
            <a:ext cx="5744518" cy="5905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3" name="Afbeelding 22">
            <a:extLst>
              <a:ext uri="{FF2B5EF4-FFF2-40B4-BE49-F238E27FC236}">
                <a16:creationId xmlns:a16="http://schemas.microsoft.com/office/drawing/2014/main" id="{3F1D269D-9373-4C24-AB92-DBBEBAB489F2}"/>
              </a:ext>
            </a:extLst>
          </p:cNvPr>
          <p:cNvPicPr>
            <a:picLocks noChangeAspect="1"/>
          </p:cNvPicPr>
          <p:nvPr/>
        </p:nvPicPr>
        <p:blipFill>
          <a:blip r:embed="rId7"/>
          <a:stretch>
            <a:fillRect/>
          </a:stretch>
        </p:blipFill>
        <p:spPr>
          <a:xfrm>
            <a:off x="5505606" y="104410"/>
            <a:ext cx="1773580" cy="320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720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3EB83558-B43F-4FFA-A12E-C9D53FEB25F4}"/>
              </a:ext>
            </a:extLst>
          </p:cNvPr>
          <p:cNvPicPr>
            <a:picLocks noChangeAspect="1"/>
          </p:cNvPicPr>
          <p:nvPr/>
        </p:nvPicPr>
        <p:blipFill>
          <a:blip r:embed="rId2"/>
          <a:stretch>
            <a:fillRect/>
          </a:stretch>
        </p:blipFill>
        <p:spPr>
          <a:xfrm>
            <a:off x="0" y="-19050"/>
            <a:ext cx="12250282" cy="6877050"/>
          </a:xfrm>
          <a:prstGeom prst="rect">
            <a:avLst/>
          </a:prstGeom>
        </p:spPr>
      </p:pic>
      <p:pic>
        <p:nvPicPr>
          <p:cNvPr id="6" name="Tijdelijke aanduiding voor afbeelding 5">
            <a:extLst>
              <a:ext uri="{FF2B5EF4-FFF2-40B4-BE49-F238E27FC236}">
                <a16:creationId xmlns:a16="http://schemas.microsoft.com/office/drawing/2014/main" id="{2995C28B-C943-4720-A2AC-66F676FD1411}"/>
              </a:ext>
            </a:extLst>
          </p:cNvPr>
          <p:cNvPicPr>
            <a:picLocks noGrp="1" noChangeAspect="1"/>
          </p:cNvPicPr>
          <p:nvPr>
            <p:ph type="pic" idx="1"/>
          </p:nvPr>
        </p:nvPicPr>
        <p:blipFill rotWithShape="1">
          <a:blip r:embed="rId3"/>
          <a:srcRect l="7265" t="8431" r="11178" b="8431"/>
          <a:stretch/>
        </p:blipFill>
        <p:spPr>
          <a:xfrm>
            <a:off x="7311791" y="4218051"/>
            <a:ext cx="2247902" cy="2285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el 3">
            <a:extLst>
              <a:ext uri="{FF2B5EF4-FFF2-40B4-BE49-F238E27FC236}">
                <a16:creationId xmlns:a16="http://schemas.microsoft.com/office/drawing/2014/main" id="{DD01EF8B-8661-4C33-B1ED-17CF96DFFC32}"/>
              </a:ext>
            </a:extLst>
          </p:cNvPr>
          <p:cNvSpPr>
            <a:spLocks noGrp="1"/>
          </p:cNvSpPr>
          <p:nvPr>
            <p:ph type="title"/>
          </p:nvPr>
        </p:nvSpPr>
        <p:spPr>
          <a:xfrm>
            <a:off x="323849" y="-162306"/>
            <a:ext cx="4857751" cy="1645920"/>
          </a:xfrm>
        </p:spPr>
        <p:txBody>
          <a:bodyPr/>
          <a:lstStyle/>
          <a:p>
            <a:r>
              <a:rPr lang="nl-NL" b="1" dirty="0"/>
              <a:t>Thema 2, keuze 2</a:t>
            </a:r>
            <a:br>
              <a:rPr lang="nl-NL" b="1" dirty="0"/>
            </a:br>
            <a:r>
              <a:rPr lang="nl-NL" b="1" dirty="0"/>
              <a:t>Multiculturele samenleving</a:t>
            </a:r>
          </a:p>
        </p:txBody>
      </p:sp>
      <p:sp>
        <p:nvSpPr>
          <p:cNvPr id="5" name="Tijdelijke aanduiding voor tekst 4">
            <a:extLst>
              <a:ext uri="{FF2B5EF4-FFF2-40B4-BE49-F238E27FC236}">
                <a16:creationId xmlns:a16="http://schemas.microsoft.com/office/drawing/2014/main" id="{8E1AD3CA-0BBC-4663-A331-F803024E7CF8}"/>
              </a:ext>
            </a:extLst>
          </p:cNvPr>
          <p:cNvSpPr>
            <a:spLocks noGrp="1"/>
          </p:cNvSpPr>
          <p:nvPr>
            <p:ph type="body" sz="half" idx="2"/>
          </p:nvPr>
        </p:nvSpPr>
        <p:spPr>
          <a:xfrm>
            <a:off x="425786" y="1673352"/>
            <a:ext cx="4355764" cy="5089398"/>
          </a:xfrm>
        </p:spPr>
        <p:txBody>
          <a:bodyPr>
            <a:normAutofit lnSpcReduction="10000"/>
          </a:bodyPr>
          <a:lstStyle/>
          <a:p>
            <a:r>
              <a:rPr lang="nl-NL" dirty="0"/>
              <a:t>Nederland is wereldberoemd om zijn multiculturele samenleving. We hebben 189 verschillende culturen in ons land!</a:t>
            </a:r>
          </a:p>
          <a:p>
            <a:endParaRPr lang="nl-NL" dirty="0"/>
          </a:p>
          <a:p>
            <a:r>
              <a:rPr lang="nl-NL" dirty="0"/>
              <a:t>*Verdiep je in de traditionele mode van een exotisch land, kijk eens naar Bethany </a:t>
            </a:r>
            <a:r>
              <a:rPr lang="nl-NL" dirty="0" err="1"/>
              <a:t>Yellowtail</a:t>
            </a:r>
            <a:r>
              <a:rPr lang="nl-NL" dirty="0"/>
              <a:t>.</a:t>
            </a:r>
          </a:p>
          <a:p>
            <a:endParaRPr lang="nl-NL" dirty="0"/>
          </a:p>
          <a:p>
            <a:r>
              <a:rPr lang="nl-NL" dirty="0"/>
              <a:t>*2D Ontwerp een complete ‘kleding look’ gebaseerd op traditionele mode van een exotisch land. </a:t>
            </a:r>
          </a:p>
          <a:p>
            <a:endParaRPr lang="nl-NL" dirty="0"/>
          </a:p>
          <a:p>
            <a:r>
              <a:rPr lang="nl-NL" dirty="0"/>
              <a:t>*3D Maak daadwerkelijk een product gebaseerd op traditionele mode van een exotisch land, masker, tas, sieraad..</a:t>
            </a:r>
          </a:p>
          <a:p>
            <a:endParaRPr lang="nl-NL" sz="2000" b="1" dirty="0"/>
          </a:p>
          <a:p>
            <a:endParaRPr lang="nl-NL" sz="2000" b="1" dirty="0"/>
          </a:p>
          <a:p>
            <a:endParaRPr lang="nl-NL" dirty="0"/>
          </a:p>
        </p:txBody>
      </p:sp>
      <p:pic>
        <p:nvPicPr>
          <p:cNvPr id="2050" name="Picture 2" descr=" ">
            <a:extLst>
              <a:ext uri="{FF2B5EF4-FFF2-40B4-BE49-F238E27FC236}">
                <a16:creationId xmlns:a16="http://schemas.microsoft.com/office/drawing/2014/main" id="{F2AB9EDC-C548-4B27-803B-EB64FFBD9B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09" b="22103"/>
          <a:stretch/>
        </p:blipFill>
        <p:spPr bwMode="auto">
          <a:xfrm>
            <a:off x="9731359" y="4367115"/>
            <a:ext cx="2238375" cy="2122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8E5E42A1-0889-4260-9092-0DC0FD264238}"/>
              </a:ext>
            </a:extLst>
          </p:cNvPr>
          <p:cNvPicPr>
            <a:picLocks noChangeAspect="1"/>
          </p:cNvPicPr>
          <p:nvPr/>
        </p:nvPicPr>
        <p:blipFill>
          <a:blip r:embed="rId5"/>
          <a:stretch>
            <a:fillRect/>
          </a:stretch>
        </p:blipFill>
        <p:spPr>
          <a:xfrm>
            <a:off x="7251692" y="492061"/>
            <a:ext cx="22479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6" name="Picture 8" descr=" ">
            <a:extLst>
              <a:ext uri="{FF2B5EF4-FFF2-40B4-BE49-F238E27FC236}">
                <a16:creationId xmlns:a16="http://schemas.microsoft.com/office/drawing/2014/main" id="{81DDF241-0497-44E0-8097-A5783BCDF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1834" y="473010"/>
            <a:ext cx="2247900" cy="3638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ED61D4E6-AC96-4E51-8204-6FB3300EC462}"/>
              </a:ext>
            </a:extLst>
          </p:cNvPr>
          <p:cNvPicPr>
            <a:picLocks noChangeAspect="1"/>
          </p:cNvPicPr>
          <p:nvPr/>
        </p:nvPicPr>
        <p:blipFill>
          <a:blip r:embed="rId7"/>
          <a:stretch>
            <a:fillRect/>
          </a:stretch>
        </p:blipFill>
        <p:spPr>
          <a:xfrm>
            <a:off x="4826902" y="473964"/>
            <a:ext cx="2238375"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Afbeelding 1">
            <a:extLst>
              <a:ext uri="{FF2B5EF4-FFF2-40B4-BE49-F238E27FC236}">
                <a16:creationId xmlns:a16="http://schemas.microsoft.com/office/drawing/2014/main" id="{69271D21-19CA-4DCC-8804-B05D6BD2C958}"/>
              </a:ext>
            </a:extLst>
          </p:cNvPr>
          <p:cNvPicPr>
            <a:picLocks noChangeAspect="1"/>
          </p:cNvPicPr>
          <p:nvPr/>
        </p:nvPicPr>
        <p:blipFill>
          <a:blip r:embed="rId8"/>
          <a:stretch>
            <a:fillRect/>
          </a:stretch>
        </p:blipFill>
        <p:spPr>
          <a:xfrm>
            <a:off x="4793124" y="2980612"/>
            <a:ext cx="22479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Rechte verbindingslijn met pijl 9">
            <a:extLst>
              <a:ext uri="{FF2B5EF4-FFF2-40B4-BE49-F238E27FC236}">
                <a16:creationId xmlns:a16="http://schemas.microsoft.com/office/drawing/2014/main" id="{C07DC52C-6C8B-4D29-9020-9AF215EFABB5}"/>
              </a:ext>
            </a:extLst>
          </p:cNvPr>
          <p:cNvCxnSpPr>
            <a:cxnSpLocks/>
          </p:cNvCxnSpPr>
          <p:nvPr/>
        </p:nvCxnSpPr>
        <p:spPr>
          <a:xfrm>
            <a:off x="2603668" y="3744686"/>
            <a:ext cx="2603668" cy="47336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168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AD00A7F7-65D9-47F5-A93B-54C91DEE7A1D}"/>
              </a:ext>
            </a:extLst>
          </p:cNvPr>
          <p:cNvPicPr>
            <a:picLocks noChangeAspect="1"/>
          </p:cNvPicPr>
          <p:nvPr/>
        </p:nvPicPr>
        <p:blipFill>
          <a:blip r:embed="rId2"/>
          <a:stretch>
            <a:fillRect/>
          </a:stretch>
        </p:blipFill>
        <p:spPr>
          <a:xfrm>
            <a:off x="0" y="-19780"/>
            <a:ext cx="12192000" cy="6858000"/>
          </a:xfrm>
          <a:prstGeom prst="rect">
            <a:avLst/>
          </a:prstGeom>
        </p:spPr>
      </p:pic>
      <p:sp>
        <p:nvSpPr>
          <p:cNvPr id="2" name="Titel 1">
            <a:extLst>
              <a:ext uri="{FF2B5EF4-FFF2-40B4-BE49-F238E27FC236}">
                <a16:creationId xmlns:a16="http://schemas.microsoft.com/office/drawing/2014/main" id="{BF575830-A2AA-4A17-ACEA-C17646082969}"/>
              </a:ext>
            </a:extLst>
          </p:cNvPr>
          <p:cNvSpPr>
            <a:spLocks noGrp="1"/>
          </p:cNvSpPr>
          <p:nvPr>
            <p:ph type="title"/>
          </p:nvPr>
        </p:nvSpPr>
        <p:spPr>
          <a:xfrm>
            <a:off x="413657" y="226295"/>
            <a:ext cx="10058400" cy="1371600"/>
          </a:xfrm>
        </p:spPr>
        <p:txBody>
          <a:bodyPr>
            <a:normAutofit/>
          </a:bodyPr>
          <a:lstStyle/>
          <a:p>
            <a:r>
              <a:rPr lang="nl-NL" sz="2800" b="1" dirty="0"/>
              <a:t>Thema 3, keuze 3</a:t>
            </a:r>
            <a:br>
              <a:rPr lang="nl-NL" sz="2800" b="1" dirty="0"/>
            </a:br>
            <a:r>
              <a:rPr lang="nl-NL" sz="2800" b="1" dirty="0"/>
              <a:t>Fashion week</a:t>
            </a:r>
          </a:p>
        </p:txBody>
      </p:sp>
      <p:sp>
        <p:nvSpPr>
          <p:cNvPr id="6" name="Tekstvak 5">
            <a:extLst>
              <a:ext uri="{FF2B5EF4-FFF2-40B4-BE49-F238E27FC236}">
                <a16:creationId xmlns:a16="http://schemas.microsoft.com/office/drawing/2014/main" id="{1972C679-FF36-4154-92A0-A51920C0FCDC}"/>
              </a:ext>
            </a:extLst>
          </p:cNvPr>
          <p:cNvSpPr txBox="1"/>
          <p:nvPr/>
        </p:nvSpPr>
        <p:spPr>
          <a:xfrm>
            <a:off x="413657" y="1391780"/>
            <a:ext cx="5166380" cy="646331"/>
          </a:xfrm>
          <a:prstGeom prst="rect">
            <a:avLst/>
          </a:prstGeom>
          <a:noFill/>
        </p:spPr>
        <p:txBody>
          <a:bodyPr wrap="square" rtlCol="0">
            <a:spAutoFit/>
          </a:bodyPr>
          <a:lstStyle/>
          <a:p>
            <a:r>
              <a:rPr lang="nl-NL" dirty="0"/>
              <a:t>De belangrijkste fashion-weken zijn 2 keer per jaar. In Milaan, New York, London en Parijs. </a:t>
            </a:r>
          </a:p>
        </p:txBody>
      </p:sp>
      <p:pic>
        <p:nvPicPr>
          <p:cNvPr id="7" name="Afbeelding 6">
            <a:extLst>
              <a:ext uri="{FF2B5EF4-FFF2-40B4-BE49-F238E27FC236}">
                <a16:creationId xmlns:a16="http://schemas.microsoft.com/office/drawing/2014/main" id="{5B4B7D1E-ED16-4D8C-BDDD-04996B24131E}"/>
              </a:ext>
            </a:extLst>
          </p:cNvPr>
          <p:cNvPicPr>
            <a:picLocks noChangeAspect="1"/>
          </p:cNvPicPr>
          <p:nvPr/>
        </p:nvPicPr>
        <p:blipFill>
          <a:blip r:embed="rId3"/>
          <a:stretch>
            <a:fillRect/>
          </a:stretch>
        </p:blipFill>
        <p:spPr>
          <a:xfrm>
            <a:off x="5979179" y="241306"/>
            <a:ext cx="2170592" cy="3254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fbeelding 8">
            <a:extLst>
              <a:ext uri="{FF2B5EF4-FFF2-40B4-BE49-F238E27FC236}">
                <a16:creationId xmlns:a16="http://schemas.microsoft.com/office/drawing/2014/main" id="{6D04555E-96BF-4790-98BC-E0DD5DC9426C}"/>
              </a:ext>
            </a:extLst>
          </p:cNvPr>
          <p:cNvPicPr>
            <a:picLocks noChangeAspect="1"/>
          </p:cNvPicPr>
          <p:nvPr/>
        </p:nvPicPr>
        <p:blipFill>
          <a:blip r:embed="rId4"/>
          <a:stretch>
            <a:fillRect/>
          </a:stretch>
        </p:blipFill>
        <p:spPr>
          <a:xfrm>
            <a:off x="8399519" y="513281"/>
            <a:ext cx="3508756" cy="1973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Afbeelding 9">
            <a:extLst>
              <a:ext uri="{FF2B5EF4-FFF2-40B4-BE49-F238E27FC236}">
                <a16:creationId xmlns:a16="http://schemas.microsoft.com/office/drawing/2014/main" id="{63FBC34D-9D0E-43D3-8DD9-CAAD17E6CFCC}"/>
              </a:ext>
            </a:extLst>
          </p:cNvPr>
          <p:cNvPicPr>
            <a:picLocks noChangeAspect="1"/>
          </p:cNvPicPr>
          <p:nvPr/>
        </p:nvPicPr>
        <p:blipFill>
          <a:blip r:embed="rId5"/>
          <a:stretch>
            <a:fillRect/>
          </a:stretch>
        </p:blipFill>
        <p:spPr>
          <a:xfrm>
            <a:off x="4006744" y="3947595"/>
            <a:ext cx="5739606" cy="2563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Afbeelding 10">
            <a:extLst>
              <a:ext uri="{FF2B5EF4-FFF2-40B4-BE49-F238E27FC236}">
                <a16:creationId xmlns:a16="http://schemas.microsoft.com/office/drawing/2014/main" id="{4DD056DB-DB39-41F8-BD60-F730F5B8EC3B}"/>
              </a:ext>
            </a:extLst>
          </p:cNvPr>
          <p:cNvPicPr>
            <a:picLocks noChangeAspect="1"/>
          </p:cNvPicPr>
          <p:nvPr/>
        </p:nvPicPr>
        <p:blipFill>
          <a:blip r:embed="rId6"/>
          <a:stretch>
            <a:fillRect/>
          </a:stretch>
        </p:blipFill>
        <p:spPr>
          <a:xfrm>
            <a:off x="9934329" y="2831813"/>
            <a:ext cx="2170592" cy="2706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kstvak 11">
            <a:extLst>
              <a:ext uri="{FF2B5EF4-FFF2-40B4-BE49-F238E27FC236}">
                <a16:creationId xmlns:a16="http://schemas.microsoft.com/office/drawing/2014/main" id="{34177DDF-4507-44D9-8FDC-493AB181A995}"/>
              </a:ext>
            </a:extLst>
          </p:cNvPr>
          <p:cNvSpPr txBox="1"/>
          <p:nvPr/>
        </p:nvSpPr>
        <p:spPr>
          <a:xfrm>
            <a:off x="413657" y="2117438"/>
            <a:ext cx="5377543" cy="369332"/>
          </a:xfrm>
          <a:prstGeom prst="rect">
            <a:avLst/>
          </a:prstGeom>
          <a:noFill/>
        </p:spPr>
        <p:txBody>
          <a:bodyPr wrap="square" rtlCol="0">
            <a:spAutoFit/>
          </a:bodyPr>
          <a:lstStyle/>
          <a:p>
            <a:r>
              <a:rPr lang="nl-NL" b="1" dirty="0"/>
              <a:t>*Tegenwoordig staat gender neutraal centraal </a:t>
            </a:r>
          </a:p>
        </p:txBody>
      </p:sp>
      <p:sp>
        <p:nvSpPr>
          <p:cNvPr id="13" name="Tekstvak 12">
            <a:extLst>
              <a:ext uri="{FF2B5EF4-FFF2-40B4-BE49-F238E27FC236}">
                <a16:creationId xmlns:a16="http://schemas.microsoft.com/office/drawing/2014/main" id="{A87DF361-3912-44AF-9B9C-3F184295DF72}"/>
              </a:ext>
            </a:extLst>
          </p:cNvPr>
          <p:cNvSpPr txBox="1"/>
          <p:nvPr/>
        </p:nvSpPr>
        <p:spPr>
          <a:xfrm>
            <a:off x="413657" y="2555033"/>
            <a:ext cx="3875314" cy="1200329"/>
          </a:xfrm>
          <a:prstGeom prst="rect">
            <a:avLst/>
          </a:prstGeom>
          <a:noFill/>
        </p:spPr>
        <p:txBody>
          <a:bodyPr wrap="square" rtlCol="0">
            <a:spAutoFit/>
          </a:bodyPr>
          <a:lstStyle/>
          <a:p>
            <a:r>
              <a:rPr lang="nl-NL" dirty="0"/>
              <a:t>*Verdiep je in de fashion week van Amsterdam,</a:t>
            </a:r>
          </a:p>
          <a:p>
            <a:r>
              <a:rPr lang="nl-NL" dirty="0"/>
              <a:t>https://amsterdamfashionweek.nl/</a:t>
            </a:r>
          </a:p>
          <a:p>
            <a:r>
              <a:rPr lang="nl-NL" dirty="0"/>
              <a:t>*Zoek hier zelf een designer uit</a:t>
            </a:r>
          </a:p>
        </p:txBody>
      </p:sp>
      <p:sp>
        <p:nvSpPr>
          <p:cNvPr id="14" name="Tekstvak 13">
            <a:extLst>
              <a:ext uri="{FF2B5EF4-FFF2-40B4-BE49-F238E27FC236}">
                <a16:creationId xmlns:a16="http://schemas.microsoft.com/office/drawing/2014/main" id="{A8A230B3-8933-4104-9454-2AF09375BDBD}"/>
              </a:ext>
            </a:extLst>
          </p:cNvPr>
          <p:cNvSpPr txBox="1"/>
          <p:nvPr/>
        </p:nvSpPr>
        <p:spPr>
          <a:xfrm>
            <a:off x="413657" y="3892194"/>
            <a:ext cx="3593087" cy="1200329"/>
          </a:xfrm>
          <a:prstGeom prst="rect">
            <a:avLst/>
          </a:prstGeom>
          <a:noFill/>
        </p:spPr>
        <p:txBody>
          <a:bodyPr wrap="square" rtlCol="0">
            <a:spAutoFit/>
          </a:bodyPr>
          <a:lstStyle/>
          <a:p>
            <a:r>
              <a:rPr lang="nl-NL" dirty="0"/>
              <a:t>*2D, Werk digitaal aan een reclamefolder of nieuwe website voor een designer van de Amsterdamse fashion week</a:t>
            </a:r>
          </a:p>
        </p:txBody>
      </p:sp>
      <p:sp>
        <p:nvSpPr>
          <p:cNvPr id="15" name="Tekstvak 14">
            <a:extLst>
              <a:ext uri="{FF2B5EF4-FFF2-40B4-BE49-F238E27FC236}">
                <a16:creationId xmlns:a16="http://schemas.microsoft.com/office/drawing/2014/main" id="{CC09626D-B118-4DA5-9E49-078E4544F4F3}"/>
              </a:ext>
            </a:extLst>
          </p:cNvPr>
          <p:cNvSpPr txBox="1"/>
          <p:nvPr/>
        </p:nvSpPr>
        <p:spPr>
          <a:xfrm>
            <a:off x="413657" y="5092523"/>
            <a:ext cx="3593087" cy="1477328"/>
          </a:xfrm>
          <a:prstGeom prst="rect">
            <a:avLst/>
          </a:prstGeom>
          <a:noFill/>
        </p:spPr>
        <p:txBody>
          <a:bodyPr wrap="square" rtlCol="0">
            <a:spAutoFit/>
          </a:bodyPr>
          <a:lstStyle/>
          <a:p>
            <a:r>
              <a:rPr lang="nl-NL" dirty="0"/>
              <a:t>*3D, Na het bezoeken van de fashion week krijgen alle bezoekers een product mee naar huis, gebaseerd op die ene designer, telfoonhoesje, tas…</a:t>
            </a:r>
          </a:p>
        </p:txBody>
      </p:sp>
      <p:cxnSp>
        <p:nvCxnSpPr>
          <p:cNvPr id="18" name="Rechte verbindingslijn met pijl 17">
            <a:extLst>
              <a:ext uri="{FF2B5EF4-FFF2-40B4-BE49-F238E27FC236}">
                <a16:creationId xmlns:a16="http://schemas.microsoft.com/office/drawing/2014/main" id="{EADF66F5-FEB1-49D2-9EC4-8D0028BC2441}"/>
              </a:ext>
            </a:extLst>
          </p:cNvPr>
          <p:cNvCxnSpPr>
            <a:cxnSpLocks/>
          </p:cNvCxnSpPr>
          <p:nvPr/>
        </p:nvCxnSpPr>
        <p:spPr>
          <a:xfrm>
            <a:off x="3338286" y="4565446"/>
            <a:ext cx="6815611" cy="25870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43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F868CD8A-0B65-4754-8662-43E41AADA45B}"/>
              </a:ext>
            </a:extLst>
          </p:cNvPr>
          <p:cNvSpPr txBox="1"/>
          <p:nvPr/>
        </p:nvSpPr>
        <p:spPr>
          <a:xfrm>
            <a:off x="493487" y="1544045"/>
            <a:ext cx="2742036" cy="3693319"/>
          </a:xfrm>
          <a:prstGeom prst="rect">
            <a:avLst/>
          </a:prstGeom>
          <a:noFill/>
        </p:spPr>
        <p:txBody>
          <a:bodyPr wrap="square">
            <a:spAutoFit/>
          </a:bodyPr>
          <a:lstStyle/>
          <a:p>
            <a:r>
              <a:rPr lang="nl-NL" dirty="0"/>
              <a:t>Maak een collage van afbeeldingen van internet of uit tijdschriften</a:t>
            </a:r>
          </a:p>
          <a:p>
            <a:endParaRPr lang="nl-NL" dirty="0"/>
          </a:p>
          <a:p>
            <a:r>
              <a:rPr lang="nl-NL" dirty="0"/>
              <a:t>Je moet bij elke afbeelding kunnen uitleggen waarom je ervoor hebt gekozen</a:t>
            </a:r>
          </a:p>
          <a:p>
            <a:endParaRPr lang="nl-NL" dirty="0"/>
          </a:p>
          <a:p>
            <a:r>
              <a:rPr lang="nl-NL" dirty="0"/>
              <a:t>Zorg dat men in één oogopslag kan zien wat jouw thema is</a:t>
            </a:r>
          </a:p>
        </p:txBody>
      </p:sp>
      <p:sp>
        <p:nvSpPr>
          <p:cNvPr id="7" name="Tekstvak 6">
            <a:extLst>
              <a:ext uri="{FF2B5EF4-FFF2-40B4-BE49-F238E27FC236}">
                <a16:creationId xmlns:a16="http://schemas.microsoft.com/office/drawing/2014/main" id="{EDDFCD2D-8F2E-4D5A-B265-0666E0A20473}"/>
              </a:ext>
            </a:extLst>
          </p:cNvPr>
          <p:cNvSpPr txBox="1"/>
          <p:nvPr/>
        </p:nvSpPr>
        <p:spPr>
          <a:xfrm>
            <a:off x="493486" y="507050"/>
            <a:ext cx="2452914" cy="800219"/>
          </a:xfrm>
          <a:prstGeom prst="rect">
            <a:avLst/>
          </a:prstGeom>
          <a:noFill/>
        </p:spPr>
        <p:txBody>
          <a:bodyPr wrap="square">
            <a:spAutoFit/>
          </a:bodyPr>
          <a:lstStyle/>
          <a:p>
            <a:r>
              <a:rPr lang="nl-NL" sz="2800" b="1" dirty="0"/>
              <a:t>Mood Board</a:t>
            </a:r>
            <a:br>
              <a:rPr lang="nl-NL" b="1" dirty="0"/>
            </a:br>
            <a:r>
              <a:rPr lang="nl-NL" b="1" dirty="0"/>
              <a:t>Sfeercollage</a:t>
            </a:r>
          </a:p>
        </p:txBody>
      </p:sp>
      <p:pic>
        <p:nvPicPr>
          <p:cNvPr id="8" name="Afbeelding 7">
            <a:extLst>
              <a:ext uri="{FF2B5EF4-FFF2-40B4-BE49-F238E27FC236}">
                <a16:creationId xmlns:a16="http://schemas.microsoft.com/office/drawing/2014/main" id="{E529ECFE-771F-4038-883D-28BA6A16714B}"/>
              </a:ext>
            </a:extLst>
          </p:cNvPr>
          <p:cNvPicPr>
            <a:picLocks noChangeAspect="1"/>
          </p:cNvPicPr>
          <p:nvPr/>
        </p:nvPicPr>
        <p:blipFill rotWithShape="1">
          <a:blip r:embed="rId2"/>
          <a:srcRect l="1940" r="5457"/>
          <a:stretch/>
        </p:blipFill>
        <p:spPr>
          <a:xfrm>
            <a:off x="3153084" y="-38296"/>
            <a:ext cx="4906991" cy="6858000"/>
          </a:xfrm>
          <a:prstGeom prst="rect">
            <a:avLst/>
          </a:prstGeom>
        </p:spPr>
      </p:pic>
      <p:sp>
        <p:nvSpPr>
          <p:cNvPr id="9" name="Tekstvak 8">
            <a:extLst>
              <a:ext uri="{FF2B5EF4-FFF2-40B4-BE49-F238E27FC236}">
                <a16:creationId xmlns:a16="http://schemas.microsoft.com/office/drawing/2014/main" id="{88C8700C-2A8C-492F-8FF2-B88C1AB9AAC7}"/>
              </a:ext>
            </a:extLst>
          </p:cNvPr>
          <p:cNvSpPr txBox="1"/>
          <p:nvPr/>
        </p:nvSpPr>
        <p:spPr>
          <a:xfrm>
            <a:off x="8087365" y="759214"/>
            <a:ext cx="3740039" cy="5262979"/>
          </a:xfrm>
          <a:prstGeom prst="rect">
            <a:avLst/>
          </a:prstGeom>
          <a:noFill/>
        </p:spPr>
        <p:txBody>
          <a:bodyPr wrap="square" rtlCol="0">
            <a:spAutoFit/>
          </a:bodyPr>
          <a:lstStyle/>
          <a:p>
            <a:r>
              <a:rPr lang="nl-NL" sz="1600" b="1" dirty="0"/>
              <a:t>Stap 1: </a:t>
            </a:r>
            <a:r>
              <a:rPr lang="nl-NL" sz="1600" dirty="0"/>
              <a:t>Kies 1 van de 3 thema’s : 	- Werken met afval</a:t>
            </a:r>
          </a:p>
          <a:p>
            <a:r>
              <a:rPr lang="nl-NL" sz="1600" dirty="0"/>
              <a:t>                  - Multiculturele </a:t>
            </a:r>
          </a:p>
          <a:p>
            <a:r>
              <a:rPr lang="nl-NL" sz="1600" dirty="0"/>
              <a:t>	   samenleving</a:t>
            </a:r>
            <a:br>
              <a:rPr lang="nl-NL" sz="1600" dirty="0"/>
            </a:br>
            <a:r>
              <a:rPr lang="nl-NL" sz="1600" dirty="0"/>
              <a:t>                  - Fashion week</a:t>
            </a:r>
          </a:p>
          <a:p>
            <a:endParaRPr lang="nl-NL" sz="1600" dirty="0"/>
          </a:p>
          <a:p>
            <a:r>
              <a:rPr lang="nl-NL" sz="1600" b="1" dirty="0"/>
              <a:t>Stap 2: </a:t>
            </a:r>
            <a:r>
              <a:rPr lang="nl-NL" sz="1600" dirty="0"/>
              <a:t>Verdiep je eens in de genoemde designer of website van het thema. Je moodboard bevat minimaal 1 afbeelding van de designer.</a:t>
            </a:r>
          </a:p>
          <a:p>
            <a:endParaRPr lang="nl-NL" sz="1600" dirty="0"/>
          </a:p>
          <a:p>
            <a:r>
              <a:rPr lang="nl-NL" sz="1600" b="1" dirty="0"/>
              <a:t>Stap 3: </a:t>
            </a:r>
            <a:r>
              <a:rPr lang="nl-NL" sz="1600" dirty="0"/>
              <a:t>Ga eens opzoek naar absurd design fashion</a:t>
            </a:r>
          </a:p>
          <a:p>
            <a:endParaRPr lang="nl-NL" sz="1600" dirty="0"/>
          </a:p>
          <a:p>
            <a:r>
              <a:rPr lang="nl-NL" sz="1600" b="1" dirty="0"/>
              <a:t>Stap 3: </a:t>
            </a:r>
            <a:r>
              <a:rPr lang="nl-NL" sz="1600" dirty="0"/>
              <a:t>Zoek eigen inspiratie, kleurenpalet, texturen en vormen. </a:t>
            </a:r>
          </a:p>
          <a:p>
            <a:endParaRPr lang="nl-NL" sz="1600" dirty="0"/>
          </a:p>
          <a:p>
            <a:r>
              <a:rPr lang="nl-NL" sz="1600" b="1" dirty="0"/>
              <a:t>Stap 4: </a:t>
            </a:r>
            <a:r>
              <a:rPr lang="nl-NL" sz="1600" dirty="0"/>
              <a:t>Voeg dit samen tot een mood board, dit mag meteen digitaal maar kan ook met ‘echte materialen’. </a:t>
            </a:r>
          </a:p>
        </p:txBody>
      </p:sp>
      <p:sp>
        <p:nvSpPr>
          <p:cNvPr id="11" name="Tekstballon: ovaal 10">
            <a:extLst>
              <a:ext uri="{FF2B5EF4-FFF2-40B4-BE49-F238E27FC236}">
                <a16:creationId xmlns:a16="http://schemas.microsoft.com/office/drawing/2014/main" id="{30C7F2AD-5181-43FC-8F2B-5C5FD695324E}"/>
              </a:ext>
            </a:extLst>
          </p:cNvPr>
          <p:cNvSpPr/>
          <p:nvPr/>
        </p:nvSpPr>
        <p:spPr>
          <a:xfrm rot="858594">
            <a:off x="1984684" y="5231330"/>
            <a:ext cx="2336800" cy="126579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97754068-471D-4303-B6DE-44AEA5125AFB}"/>
              </a:ext>
            </a:extLst>
          </p:cNvPr>
          <p:cNvSpPr txBox="1"/>
          <p:nvPr/>
        </p:nvSpPr>
        <p:spPr>
          <a:xfrm rot="1182496">
            <a:off x="2190496" y="5515476"/>
            <a:ext cx="2090057" cy="830997"/>
          </a:xfrm>
          <a:prstGeom prst="rect">
            <a:avLst/>
          </a:prstGeom>
          <a:noFill/>
        </p:spPr>
        <p:txBody>
          <a:bodyPr wrap="square" rtlCol="0">
            <a:spAutoFit/>
          </a:bodyPr>
          <a:lstStyle/>
          <a:p>
            <a:r>
              <a:rPr lang="nl-NL" sz="1200" dirty="0"/>
              <a:t>Eerste portfolio-opdracht</a:t>
            </a:r>
          </a:p>
          <a:p>
            <a:r>
              <a:rPr lang="nl-NL" sz="1200" dirty="0"/>
              <a:t>Het maken van een moodboard met bijpassend thema </a:t>
            </a:r>
          </a:p>
        </p:txBody>
      </p:sp>
    </p:spTree>
    <p:extLst>
      <p:ext uri="{BB962C8B-B14F-4D97-AF65-F5344CB8AC3E}">
        <p14:creationId xmlns:p14="http://schemas.microsoft.com/office/powerpoint/2010/main" val="187478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69F12B89-2158-4A49-937C-73FF8751A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802" y="-272049"/>
            <a:ext cx="4126816" cy="6209330"/>
          </a:xfrm>
          <a:prstGeom prst="rect">
            <a:avLst/>
          </a:prstGeom>
        </p:spPr>
      </p:pic>
      <p:sp>
        <p:nvSpPr>
          <p:cNvPr id="2" name="Titel 1">
            <a:extLst>
              <a:ext uri="{FF2B5EF4-FFF2-40B4-BE49-F238E27FC236}">
                <a16:creationId xmlns:a16="http://schemas.microsoft.com/office/drawing/2014/main" id="{37C21033-6117-4249-9349-71F69379D841}"/>
              </a:ext>
            </a:extLst>
          </p:cNvPr>
          <p:cNvSpPr>
            <a:spLocks noGrp="1"/>
          </p:cNvSpPr>
          <p:nvPr>
            <p:ph type="title"/>
          </p:nvPr>
        </p:nvSpPr>
        <p:spPr>
          <a:xfrm>
            <a:off x="-299253" y="192216"/>
            <a:ext cx="10058400" cy="1371600"/>
          </a:xfrm>
        </p:spPr>
        <p:txBody>
          <a:bodyPr>
            <a:normAutofit/>
          </a:bodyPr>
          <a:lstStyle/>
          <a:p>
            <a:pPr algn="ctr"/>
            <a:r>
              <a:rPr lang="nl-NL" sz="4400" b="1" dirty="0"/>
              <a:t>Absurdisme</a:t>
            </a:r>
          </a:p>
        </p:txBody>
      </p:sp>
      <p:sp>
        <p:nvSpPr>
          <p:cNvPr id="3" name="Tijdelijke aanduiding voor datum 2">
            <a:extLst>
              <a:ext uri="{FF2B5EF4-FFF2-40B4-BE49-F238E27FC236}">
                <a16:creationId xmlns:a16="http://schemas.microsoft.com/office/drawing/2014/main" id="{D753F976-4732-4A8E-AB62-32EBB4CF43D2}"/>
              </a:ext>
            </a:extLst>
          </p:cNvPr>
          <p:cNvSpPr>
            <a:spLocks noGrp="1"/>
          </p:cNvSpPr>
          <p:nvPr>
            <p:ph type="dt" sz="half" idx="10"/>
          </p:nvPr>
        </p:nvSpPr>
        <p:spPr/>
        <p:txBody>
          <a:bodyPr/>
          <a:lstStyle/>
          <a:p>
            <a:pPr rtl="0"/>
            <a:fld id="{0AC61C45-8544-4D8A-9076-355F45D20F8A}" type="datetime1">
              <a:rPr lang="nl-NL" smtClean="0"/>
              <a:t>3-12-2020</a:t>
            </a:fld>
            <a:endParaRPr lang="en-US"/>
          </a:p>
        </p:txBody>
      </p:sp>
      <p:sp>
        <p:nvSpPr>
          <p:cNvPr id="4" name="Tekstvak 3">
            <a:extLst>
              <a:ext uri="{FF2B5EF4-FFF2-40B4-BE49-F238E27FC236}">
                <a16:creationId xmlns:a16="http://schemas.microsoft.com/office/drawing/2014/main" id="{576DCBF9-E921-465A-ACB7-7337F533F41E}"/>
              </a:ext>
            </a:extLst>
          </p:cNvPr>
          <p:cNvSpPr txBox="1"/>
          <p:nvPr/>
        </p:nvSpPr>
        <p:spPr>
          <a:xfrm>
            <a:off x="781049" y="1185446"/>
            <a:ext cx="9368789" cy="707886"/>
          </a:xfrm>
          <a:prstGeom prst="rect">
            <a:avLst/>
          </a:prstGeom>
          <a:noFill/>
        </p:spPr>
        <p:txBody>
          <a:bodyPr wrap="square" rtlCol="0">
            <a:spAutoFit/>
          </a:bodyPr>
          <a:lstStyle/>
          <a:p>
            <a:r>
              <a:rPr lang="nl-NL" sz="2000" dirty="0"/>
              <a:t>Verschillende disciplines in de kunst waar absurdisme terugkomt. </a:t>
            </a:r>
          </a:p>
          <a:p>
            <a:r>
              <a:rPr lang="nl-NL" sz="2000" b="1" dirty="0"/>
              <a:t>Absurd -&gt; gek, belachelijk, raar</a:t>
            </a:r>
          </a:p>
        </p:txBody>
      </p:sp>
      <p:pic>
        <p:nvPicPr>
          <p:cNvPr id="18" name="Afbeelding 17" descr="Afbeelding met persoon, kijken, bril, camera&#10;&#10;Automatisch gegenereerde beschrijving">
            <a:extLst>
              <a:ext uri="{FF2B5EF4-FFF2-40B4-BE49-F238E27FC236}">
                <a16:creationId xmlns:a16="http://schemas.microsoft.com/office/drawing/2014/main" id="{43A80469-74D8-48CF-8FB3-EFE99A66E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98" y="1845596"/>
            <a:ext cx="2123415" cy="3185123"/>
          </a:xfrm>
          <a:prstGeom prst="rect">
            <a:avLst/>
          </a:prstGeom>
        </p:spPr>
      </p:pic>
      <p:pic>
        <p:nvPicPr>
          <p:cNvPr id="20" name="Afbeelding 19" descr="Afbeelding met zebra, gestreept, staand, foto&#10;&#10;Automatisch gegenereerde beschrijving">
            <a:extLst>
              <a:ext uri="{FF2B5EF4-FFF2-40B4-BE49-F238E27FC236}">
                <a16:creationId xmlns:a16="http://schemas.microsoft.com/office/drawing/2014/main" id="{E612A6D4-841D-46D5-84E2-8D83FC408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46" y="2733675"/>
            <a:ext cx="2579825" cy="4124325"/>
          </a:xfrm>
          <a:prstGeom prst="rect">
            <a:avLst/>
          </a:prstGeom>
        </p:spPr>
      </p:pic>
      <p:pic>
        <p:nvPicPr>
          <p:cNvPr id="22" name="Afbeelding 21" descr="Afbeelding met persoon, groen, vrouw, vasthouden&#10;&#10;Automatisch gegenereerde beschrijving">
            <a:extLst>
              <a:ext uri="{FF2B5EF4-FFF2-40B4-BE49-F238E27FC236}">
                <a16:creationId xmlns:a16="http://schemas.microsoft.com/office/drawing/2014/main" id="{DD7B58A9-4440-46B4-97F8-E1E56EDF6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876" y="2943712"/>
            <a:ext cx="2843213" cy="3790950"/>
          </a:xfrm>
          <a:prstGeom prst="rect">
            <a:avLst/>
          </a:prstGeom>
        </p:spPr>
      </p:pic>
      <p:pic>
        <p:nvPicPr>
          <p:cNvPr id="24" name="Afbeelding 23" descr="Afbeelding met persoon, kostuum, kleding, person&#10;&#10;Automatisch gegenereerde beschrijving">
            <a:extLst>
              <a:ext uri="{FF2B5EF4-FFF2-40B4-BE49-F238E27FC236}">
                <a16:creationId xmlns:a16="http://schemas.microsoft.com/office/drawing/2014/main" id="{A3221B5E-5E2C-4B04-A04D-2E48B5BA5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5209" y="-140329"/>
            <a:ext cx="2603500" cy="3905250"/>
          </a:xfrm>
          <a:prstGeom prst="rect">
            <a:avLst/>
          </a:prstGeom>
        </p:spPr>
      </p:pic>
      <p:sp>
        <p:nvSpPr>
          <p:cNvPr id="25" name="Tekstvak 24">
            <a:extLst>
              <a:ext uri="{FF2B5EF4-FFF2-40B4-BE49-F238E27FC236}">
                <a16:creationId xmlns:a16="http://schemas.microsoft.com/office/drawing/2014/main" id="{8C44E165-99FA-4D1B-8EB9-91A7DE489986}"/>
              </a:ext>
            </a:extLst>
          </p:cNvPr>
          <p:cNvSpPr txBox="1"/>
          <p:nvPr/>
        </p:nvSpPr>
        <p:spPr>
          <a:xfrm>
            <a:off x="2539199" y="5594279"/>
            <a:ext cx="5780111" cy="923330"/>
          </a:xfrm>
          <a:prstGeom prst="rect">
            <a:avLst/>
          </a:prstGeom>
          <a:noFill/>
        </p:spPr>
        <p:txBody>
          <a:bodyPr wrap="square" rtlCol="0">
            <a:spAutoFit/>
          </a:bodyPr>
          <a:lstStyle/>
          <a:p>
            <a:r>
              <a:rPr lang="nl-NL" b="1" dirty="0"/>
              <a:t>Opdracht: maak groepjes van 3. Je krijgt 10 min om een foto te maken wanneer je op een gekke manier op de stoel zit. Dus niet op het zitvlak!</a:t>
            </a:r>
          </a:p>
        </p:txBody>
      </p:sp>
      <p:sp>
        <p:nvSpPr>
          <p:cNvPr id="26" name="Tekstballon: ovaal 25">
            <a:extLst>
              <a:ext uri="{FF2B5EF4-FFF2-40B4-BE49-F238E27FC236}">
                <a16:creationId xmlns:a16="http://schemas.microsoft.com/office/drawing/2014/main" id="{50694CEA-F24F-469C-9E5A-DA5FE252BECF}"/>
              </a:ext>
            </a:extLst>
          </p:cNvPr>
          <p:cNvSpPr/>
          <p:nvPr/>
        </p:nvSpPr>
        <p:spPr>
          <a:xfrm rot="761387">
            <a:off x="9584120" y="3292226"/>
            <a:ext cx="2843213" cy="174245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FD0BB098-6FC0-4378-83D7-A9BEA19FCD02}"/>
              </a:ext>
            </a:extLst>
          </p:cNvPr>
          <p:cNvSpPr txBox="1"/>
          <p:nvPr/>
        </p:nvSpPr>
        <p:spPr>
          <a:xfrm rot="1030411">
            <a:off x="9861323" y="3689946"/>
            <a:ext cx="2603500" cy="1200329"/>
          </a:xfrm>
          <a:prstGeom prst="rect">
            <a:avLst/>
          </a:prstGeom>
          <a:noFill/>
        </p:spPr>
        <p:txBody>
          <a:bodyPr wrap="square" rtlCol="0">
            <a:spAutoFit/>
          </a:bodyPr>
          <a:lstStyle/>
          <a:p>
            <a:r>
              <a:rPr lang="nl-NL" dirty="0"/>
              <a:t>De tweede portfolio opdracht is het maken en printen van deze foto!</a:t>
            </a:r>
          </a:p>
        </p:txBody>
      </p:sp>
    </p:spTree>
    <p:extLst>
      <p:ext uri="{BB962C8B-B14F-4D97-AF65-F5344CB8AC3E}">
        <p14:creationId xmlns:p14="http://schemas.microsoft.com/office/powerpoint/2010/main" val="4254255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B9144BA-BAC6-46FD-A192-806E452C96D1}"/>
              </a:ext>
            </a:extLst>
          </p:cNvPr>
          <p:cNvPicPr>
            <a:picLocks noChangeAspect="1"/>
          </p:cNvPicPr>
          <p:nvPr/>
        </p:nvPicPr>
        <p:blipFill>
          <a:blip r:embed="rId2"/>
          <a:stretch>
            <a:fillRect/>
          </a:stretch>
        </p:blipFill>
        <p:spPr>
          <a:xfrm>
            <a:off x="5076932" y="-14514"/>
            <a:ext cx="4713663" cy="6959508"/>
          </a:xfrm>
          <a:prstGeom prst="rect">
            <a:avLst/>
          </a:prstGeom>
        </p:spPr>
      </p:pic>
      <p:sp>
        <p:nvSpPr>
          <p:cNvPr id="8" name="Tekstballon: ovaal 7">
            <a:extLst>
              <a:ext uri="{FF2B5EF4-FFF2-40B4-BE49-F238E27FC236}">
                <a16:creationId xmlns:a16="http://schemas.microsoft.com/office/drawing/2014/main" id="{9DEB1874-C236-4EE7-8D1A-800F78F6837A}"/>
              </a:ext>
            </a:extLst>
          </p:cNvPr>
          <p:cNvSpPr/>
          <p:nvPr/>
        </p:nvSpPr>
        <p:spPr>
          <a:xfrm rot="21257580">
            <a:off x="9388750" y="4099076"/>
            <a:ext cx="2960683" cy="156707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B5DFB14D-27F4-4098-80B6-1032AC417E21}"/>
              </a:ext>
            </a:extLst>
          </p:cNvPr>
          <p:cNvSpPr txBox="1"/>
          <p:nvPr/>
        </p:nvSpPr>
        <p:spPr>
          <a:xfrm>
            <a:off x="621042" y="551543"/>
            <a:ext cx="3738539" cy="523220"/>
          </a:xfrm>
          <a:prstGeom prst="rect">
            <a:avLst/>
          </a:prstGeom>
          <a:noFill/>
        </p:spPr>
        <p:txBody>
          <a:bodyPr wrap="square" rtlCol="0">
            <a:spAutoFit/>
          </a:bodyPr>
          <a:lstStyle/>
          <a:p>
            <a:r>
              <a:rPr lang="nl-NL" sz="2800" b="1" dirty="0"/>
              <a:t>De basis, de mens</a:t>
            </a:r>
          </a:p>
        </p:txBody>
      </p:sp>
      <p:sp>
        <p:nvSpPr>
          <p:cNvPr id="6" name="Tekstvak 5">
            <a:extLst>
              <a:ext uri="{FF2B5EF4-FFF2-40B4-BE49-F238E27FC236}">
                <a16:creationId xmlns:a16="http://schemas.microsoft.com/office/drawing/2014/main" id="{AC244977-497C-4240-9ECB-5B4A2F832AB0}"/>
              </a:ext>
            </a:extLst>
          </p:cNvPr>
          <p:cNvSpPr txBox="1"/>
          <p:nvPr/>
        </p:nvSpPr>
        <p:spPr>
          <a:xfrm>
            <a:off x="725714" y="1378857"/>
            <a:ext cx="3738539" cy="1200329"/>
          </a:xfrm>
          <a:prstGeom prst="rect">
            <a:avLst/>
          </a:prstGeom>
          <a:noFill/>
        </p:spPr>
        <p:txBody>
          <a:bodyPr wrap="square" rtlCol="0">
            <a:spAutoFit/>
          </a:bodyPr>
          <a:lstStyle/>
          <a:p>
            <a:r>
              <a:rPr lang="nl-NL" dirty="0"/>
              <a:t>Wat heb je nodig:</a:t>
            </a:r>
          </a:p>
          <a:p>
            <a:pPr marL="285750" indent="-285750">
              <a:buFont typeface="Arial" panose="020B0604020202020204" pitchFamily="34" charset="0"/>
              <a:buChar char="•"/>
            </a:pPr>
            <a:r>
              <a:rPr lang="nl-NL" dirty="0"/>
              <a:t>Papier</a:t>
            </a:r>
          </a:p>
          <a:p>
            <a:pPr marL="285750" indent="-285750">
              <a:buFont typeface="Arial" panose="020B0604020202020204" pitchFamily="34" charset="0"/>
              <a:buChar char="•"/>
            </a:pPr>
            <a:r>
              <a:rPr lang="nl-NL" dirty="0"/>
              <a:t>Potlood en gum </a:t>
            </a:r>
          </a:p>
          <a:p>
            <a:pPr marL="285750" indent="-285750">
              <a:buFont typeface="Arial" panose="020B0604020202020204" pitchFamily="34" charset="0"/>
              <a:buChar char="•"/>
            </a:pPr>
            <a:r>
              <a:rPr lang="nl-NL" dirty="0"/>
              <a:t>Liniaal </a:t>
            </a:r>
          </a:p>
        </p:txBody>
      </p:sp>
      <p:sp>
        <p:nvSpPr>
          <p:cNvPr id="7" name="Tekstvak 6">
            <a:extLst>
              <a:ext uri="{FF2B5EF4-FFF2-40B4-BE49-F238E27FC236}">
                <a16:creationId xmlns:a16="http://schemas.microsoft.com/office/drawing/2014/main" id="{A82FBFC3-12A9-4D27-8CCC-7B7745ECD81D}"/>
              </a:ext>
            </a:extLst>
          </p:cNvPr>
          <p:cNvSpPr txBox="1"/>
          <p:nvPr/>
        </p:nvSpPr>
        <p:spPr>
          <a:xfrm>
            <a:off x="725714" y="3004457"/>
            <a:ext cx="3633867" cy="1200329"/>
          </a:xfrm>
          <a:prstGeom prst="rect">
            <a:avLst/>
          </a:prstGeom>
          <a:noFill/>
        </p:spPr>
        <p:txBody>
          <a:bodyPr wrap="square" rtlCol="0">
            <a:spAutoFit/>
          </a:bodyPr>
          <a:lstStyle/>
          <a:p>
            <a:r>
              <a:rPr lang="nl-NL" dirty="0"/>
              <a:t>We verdiepen ons 1 volledige les op het tekenen van een mensfiguur. Dit doen we samen stap voor stap. </a:t>
            </a:r>
          </a:p>
        </p:txBody>
      </p:sp>
      <p:sp>
        <p:nvSpPr>
          <p:cNvPr id="9" name="Tekstvak 8">
            <a:extLst>
              <a:ext uri="{FF2B5EF4-FFF2-40B4-BE49-F238E27FC236}">
                <a16:creationId xmlns:a16="http://schemas.microsoft.com/office/drawing/2014/main" id="{C456BB38-EA7C-4308-BD96-F29E07F812BF}"/>
              </a:ext>
            </a:extLst>
          </p:cNvPr>
          <p:cNvSpPr txBox="1"/>
          <p:nvPr/>
        </p:nvSpPr>
        <p:spPr>
          <a:xfrm rot="21282930">
            <a:off x="9611154" y="4420948"/>
            <a:ext cx="2772229" cy="923330"/>
          </a:xfrm>
          <a:prstGeom prst="rect">
            <a:avLst/>
          </a:prstGeom>
          <a:noFill/>
        </p:spPr>
        <p:txBody>
          <a:bodyPr wrap="square" rtlCol="0">
            <a:spAutoFit/>
          </a:bodyPr>
          <a:lstStyle/>
          <a:p>
            <a:r>
              <a:rPr lang="nl-NL" dirty="0"/>
              <a:t>Het tekenen van een mensfiguur is de derde portfolio-opdracht</a:t>
            </a:r>
          </a:p>
        </p:txBody>
      </p:sp>
      <p:sp>
        <p:nvSpPr>
          <p:cNvPr id="10" name="Tekstvak 9">
            <a:extLst>
              <a:ext uri="{FF2B5EF4-FFF2-40B4-BE49-F238E27FC236}">
                <a16:creationId xmlns:a16="http://schemas.microsoft.com/office/drawing/2014/main" id="{AB688339-81C3-4176-B226-B5464FE04BED}"/>
              </a:ext>
            </a:extLst>
          </p:cNvPr>
          <p:cNvSpPr txBox="1"/>
          <p:nvPr/>
        </p:nvSpPr>
        <p:spPr>
          <a:xfrm>
            <a:off x="725714" y="4615542"/>
            <a:ext cx="3377474" cy="646331"/>
          </a:xfrm>
          <a:prstGeom prst="rect">
            <a:avLst/>
          </a:prstGeom>
          <a:noFill/>
        </p:spPr>
        <p:txBody>
          <a:bodyPr wrap="square" rtlCol="0">
            <a:spAutoFit/>
          </a:bodyPr>
          <a:lstStyle/>
          <a:p>
            <a:r>
              <a:rPr lang="nl-NL" dirty="0"/>
              <a:t>Lukt het jou om een zijaanzicht te tekenen? </a:t>
            </a:r>
          </a:p>
        </p:txBody>
      </p:sp>
    </p:spTree>
    <p:extLst>
      <p:ext uri="{BB962C8B-B14F-4D97-AF65-F5344CB8AC3E}">
        <p14:creationId xmlns:p14="http://schemas.microsoft.com/office/powerpoint/2010/main" val="161451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74D0A-2CC6-4C23-9FB6-1C430BF9BA60}"/>
              </a:ext>
            </a:extLst>
          </p:cNvPr>
          <p:cNvSpPr>
            <a:spLocks noGrp="1"/>
          </p:cNvSpPr>
          <p:nvPr>
            <p:ph type="title"/>
          </p:nvPr>
        </p:nvSpPr>
        <p:spPr>
          <a:xfrm>
            <a:off x="1066800" y="152400"/>
            <a:ext cx="10058400" cy="1371600"/>
          </a:xfrm>
        </p:spPr>
        <p:txBody>
          <a:bodyPr/>
          <a:lstStyle/>
          <a:p>
            <a:r>
              <a:rPr lang="nl-NL" b="1" dirty="0"/>
              <a:t>Gereedschappen</a:t>
            </a:r>
          </a:p>
        </p:txBody>
      </p:sp>
      <p:sp>
        <p:nvSpPr>
          <p:cNvPr id="3" name="Tijdelijke aanduiding voor datum 2">
            <a:extLst>
              <a:ext uri="{FF2B5EF4-FFF2-40B4-BE49-F238E27FC236}">
                <a16:creationId xmlns:a16="http://schemas.microsoft.com/office/drawing/2014/main" id="{90CAF116-E351-4BE5-AAAE-2CD2AAB78028}"/>
              </a:ext>
            </a:extLst>
          </p:cNvPr>
          <p:cNvSpPr>
            <a:spLocks noGrp="1"/>
          </p:cNvSpPr>
          <p:nvPr>
            <p:ph type="dt" sz="half" idx="10"/>
          </p:nvPr>
        </p:nvSpPr>
        <p:spPr/>
        <p:txBody>
          <a:bodyPr/>
          <a:lstStyle/>
          <a:p>
            <a:pPr rtl="0"/>
            <a:fld id="{0AC61C45-8544-4D8A-9076-355F45D20F8A}" type="datetime1">
              <a:rPr lang="nl-NL" smtClean="0"/>
              <a:t>3-12-2020</a:t>
            </a:fld>
            <a:endParaRPr lang="en-US"/>
          </a:p>
        </p:txBody>
      </p:sp>
      <p:sp>
        <p:nvSpPr>
          <p:cNvPr id="4" name="Tekstvak 3">
            <a:extLst>
              <a:ext uri="{FF2B5EF4-FFF2-40B4-BE49-F238E27FC236}">
                <a16:creationId xmlns:a16="http://schemas.microsoft.com/office/drawing/2014/main" id="{A672FA90-B30F-4F08-AFB6-44AB4F7C8BF4}"/>
              </a:ext>
            </a:extLst>
          </p:cNvPr>
          <p:cNvSpPr txBox="1"/>
          <p:nvPr/>
        </p:nvSpPr>
        <p:spPr>
          <a:xfrm>
            <a:off x="754742" y="1672549"/>
            <a:ext cx="6183085" cy="646331"/>
          </a:xfrm>
          <a:prstGeom prst="rect">
            <a:avLst/>
          </a:prstGeom>
          <a:noFill/>
        </p:spPr>
        <p:txBody>
          <a:bodyPr wrap="square" rtlCol="0">
            <a:spAutoFit/>
          </a:bodyPr>
          <a:lstStyle/>
          <a:p>
            <a:r>
              <a:rPr lang="nl-NL" dirty="0"/>
              <a:t>Tijdens art </a:t>
            </a:r>
            <a:r>
              <a:rPr lang="nl-NL" dirty="0" err="1"/>
              <a:t>and</a:t>
            </a:r>
            <a:r>
              <a:rPr lang="nl-NL" dirty="0"/>
              <a:t> design kom je veel gereedschappen tegen. Maar hoe heten deze en wanneer gebruik je ze?</a:t>
            </a:r>
          </a:p>
        </p:txBody>
      </p:sp>
      <p:pic>
        <p:nvPicPr>
          <p:cNvPr id="8" name="Afbeelding 7" descr="Afbeelding met mes, spel&#10;&#10;Automatisch gegenereerde beschrijving">
            <a:extLst>
              <a:ext uri="{FF2B5EF4-FFF2-40B4-BE49-F238E27FC236}">
                <a16:creationId xmlns:a16="http://schemas.microsoft.com/office/drawing/2014/main" id="{DC02C557-93BF-48B6-B392-1085E4A07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28539"/>
            <a:ext cx="12192000" cy="2529461"/>
          </a:xfrm>
          <a:prstGeom prst="rect">
            <a:avLst/>
          </a:prstGeom>
        </p:spPr>
      </p:pic>
      <p:sp>
        <p:nvSpPr>
          <p:cNvPr id="9" name="Tekstvak 8">
            <a:extLst>
              <a:ext uri="{FF2B5EF4-FFF2-40B4-BE49-F238E27FC236}">
                <a16:creationId xmlns:a16="http://schemas.microsoft.com/office/drawing/2014/main" id="{B715FE00-C7AD-4A00-866C-545667CDA130}"/>
              </a:ext>
            </a:extLst>
          </p:cNvPr>
          <p:cNvSpPr txBox="1"/>
          <p:nvPr/>
        </p:nvSpPr>
        <p:spPr>
          <a:xfrm>
            <a:off x="2220686" y="2584170"/>
            <a:ext cx="8186057" cy="646331"/>
          </a:xfrm>
          <a:prstGeom prst="rect">
            <a:avLst/>
          </a:prstGeom>
          <a:noFill/>
        </p:spPr>
        <p:txBody>
          <a:bodyPr wrap="square" rtlCol="0">
            <a:spAutoFit/>
          </a:bodyPr>
          <a:lstStyle/>
          <a:p>
            <a:r>
              <a:rPr lang="nl-NL" b="1" dirty="0"/>
              <a:t>Benoem de verschillende materialen die op de tafels liggen. Leg het kaartje met de juiste naam bij het gereedschap. </a:t>
            </a:r>
          </a:p>
        </p:txBody>
      </p:sp>
      <p:sp>
        <p:nvSpPr>
          <p:cNvPr id="10" name="Tekstvak 9">
            <a:extLst>
              <a:ext uri="{FF2B5EF4-FFF2-40B4-BE49-F238E27FC236}">
                <a16:creationId xmlns:a16="http://schemas.microsoft.com/office/drawing/2014/main" id="{6B83D8B9-1D27-49C5-BCD7-C308013D7144}"/>
              </a:ext>
            </a:extLst>
          </p:cNvPr>
          <p:cNvSpPr txBox="1"/>
          <p:nvPr/>
        </p:nvSpPr>
        <p:spPr>
          <a:xfrm>
            <a:off x="3846284" y="3429000"/>
            <a:ext cx="6183087" cy="369332"/>
          </a:xfrm>
          <a:prstGeom prst="rect">
            <a:avLst/>
          </a:prstGeom>
          <a:noFill/>
        </p:spPr>
        <p:txBody>
          <a:bodyPr wrap="square" rtlCol="0">
            <a:spAutoFit/>
          </a:bodyPr>
          <a:lstStyle/>
          <a:p>
            <a:r>
              <a:rPr lang="nl-NL" dirty="0"/>
              <a:t>Wanneer gebruik je dit gereedschap?</a:t>
            </a:r>
          </a:p>
        </p:txBody>
      </p:sp>
    </p:spTree>
    <p:extLst>
      <p:ext uri="{BB962C8B-B14F-4D97-AF65-F5344CB8AC3E}">
        <p14:creationId xmlns:p14="http://schemas.microsoft.com/office/powerpoint/2010/main" val="32600541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722_TF56410444" id="{27F6A5AA-9E72-44A1-9506-064AF95EB28B}" vid="{ED008959-6D9A-46E3-A724-C86C02202C81}"/>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1145</Words>
  <Application>Microsoft Office PowerPoint</Application>
  <PresentationFormat>Breedbeeld</PresentationFormat>
  <Paragraphs>143</Paragraphs>
  <Slides>17</Slides>
  <Notes>0</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17</vt:i4>
      </vt:variant>
    </vt:vector>
  </HeadingPairs>
  <TitlesOfParts>
    <vt:vector size="24" baseType="lpstr">
      <vt:lpstr>Arial</vt:lpstr>
      <vt:lpstr>Avenir Next LT Pro</vt:lpstr>
      <vt:lpstr>Avenir Next LT Pro Light</vt:lpstr>
      <vt:lpstr>Bahnschrift Condensed</vt:lpstr>
      <vt:lpstr>Calibri</vt:lpstr>
      <vt:lpstr>Garamond</vt:lpstr>
      <vt:lpstr>SavonVTI</vt:lpstr>
      <vt:lpstr>Mode</vt:lpstr>
      <vt:lpstr>PowerPoint-presentatie</vt:lpstr>
      <vt:lpstr>Thema 1, keuze 1 Trash fashion -&gt; werken met afvalmateriaal</vt:lpstr>
      <vt:lpstr>Thema 2, keuze 2 Multiculturele samenleving</vt:lpstr>
      <vt:lpstr>Thema 3, keuze 3 Fashion week</vt:lpstr>
      <vt:lpstr>PowerPoint-presentatie</vt:lpstr>
      <vt:lpstr>Absurdisme</vt:lpstr>
      <vt:lpstr>PowerPoint-presentatie</vt:lpstr>
      <vt:lpstr>Gereedschappen</vt:lpstr>
      <vt:lpstr>Materialen…?</vt:lpstr>
      <vt:lpstr>Schetsen en ontwerpen</vt:lpstr>
      <vt:lpstr>Textiel</vt:lpstr>
      <vt:lpstr>Verschillende steken</vt:lpstr>
      <vt:lpstr>Eindschets</vt:lpstr>
      <vt:lpstr>Haute Couture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dc:title>
  <dc:creator>Ede Sevenich</dc:creator>
  <cp:lastModifiedBy>Ede Sevenich</cp:lastModifiedBy>
  <cp:revision>1</cp:revision>
  <dcterms:created xsi:type="dcterms:W3CDTF">2020-11-27T14:55:56Z</dcterms:created>
  <dcterms:modified xsi:type="dcterms:W3CDTF">2020-12-03T07:50:29Z</dcterms:modified>
</cp:coreProperties>
</file>