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9"/>
  </p:notesMasterIdLst>
  <p:handoutMasterIdLst>
    <p:handoutMasterId r:id="rId20"/>
  </p:handoutMasterIdLst>
  <p:sldIdLst>
    <p:sldId id="257" r:id="rId2"/>
    <p:sldId id="258" r:id="rId3"/>
    <p:sldId id="263" r:id="rId4"/>
    <p:sldId id="264" r:id="rId5"/>
    <p:sldId id="261" r:id="rId6"/>
    <p:sldId id="262" r:id="rId7"/>
    <p:sldId id="273" r:id="rId8"/>
    <p:sldId id="265" r:id="rId9"/>
    <p:sldId id="268" r:id="rId10"/>
    <p:sldId id="267" r:id="rId11"/>
    <p:sldId id="266" r:id="rId12"/>
    <p:sldId id="269" r:id="rId13"/>
    <p:sldId id="270" r:id="rId14"/>
    <p:sldId id="271" r:id="rId15"/>
    <p:sldId id="272" r:id="rId16"/>
    <p:sldId id="275" r:id="rId17"/>
    <p:sldId id="274" r:id="rId18"/>
  </p:sldIdLst>
  <p:sldSz cx="12192000" cy="6858000"/>
  <p:notesSz cx="6858000" cy="9144000"/>
  <p:defaultTextStyle>
    <a:defPPr rtl="0">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4B85D4-4D75-47B7-8E0A-A29C0A8FA1E3}" v="111" dt="2020-11-27T20:15:44.3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7440" autoAdjust="0"/>
  </p:normalViewPr>
  <p:slideViewPr>
    <p:cSldViewPr snapToGrid="0">
      <p:cViewPr varScale="1">
        <p:scale>
          <a:sx n="66" d="100"/>
          <a:sy n="66" d="100"/>
        </p:scale>
        <p:origin x="900" y="102"/>
      </p:cViewPr>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varScale="1">
        <p:scale>
          <a:sx n="120" d="100"/>
          <a:sy n="120" d="100"/>
        </p:scale>
        <p:origin x="5040"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de Sevenich" userId="1629591e-9ec4-4c3e-b5f7-905eb83342a4" providerId="ADAL" clId="{164B85D4-4D75-47B7-8E0A-A29C0A8FA1E3}"/>
    <pc:docChg chg="undo custSel mod addSld delSld modSld sldOrd">
      <pc:chgData name="Ede Sevenich" userId="1629591e-9ec4-4c3e-b5f7-905eb83342a4" providerId="ADAL" clId="{164B85D4-4D75-47B7-8E0A-A29C0A8FA1E3}" dt="2020-12-03T07:50:01.453" v="4440" actId="1076"/>
      <pc:docMkLst>
        <pc:docMk/>
      </pc:docMkLst>
      <pc:sldChg chg="del">
        <pc:chgData name="Ede Sevenich" userId="1629591e-9ec4-4c3e-b5f7-905eb83342a4" providerId="ADAL" clId="{164B85D4-4D75-47B7-8E0A-A29C0A8FA1E3}" dt="2020-11-27T15:17:38.781" v="2274" actId="2696"/>
        <pc:sldMkLst>
          <pc:docMk/>
          <pc:sldMk cId="2918694899" sldId="259"/>
        </pc:sldMkLst>
      </pc:sldChg>
      <pc:sldChg chg="modSp mod">
        <pc:chgData name="Ede Sevenich" userId="1629591e-9ec4-4c3e-b5f7-905eb83342a4" providerId="ADAL" clId="{164B85D4-4D75-47B7-8E0A-A29C0A8FA1E3}" dt="2020-11-27T14:27:50.634" v="696" actId="1076"/>
        <pc:sldMkLst>
          <pc:docMk/>
          <pc:sldMk cId="1874783299" sldId="262"/>
        </pc:sldMkLst>
        <pc:spChg chg="mod">
          <ac:chgData name="Ede Sevenich" userId="1629591e-9ec4-4c3e-b5f7-905eb83342a4" providerId="ADAL" clId="{164B85D4-4D75-47B7-8E0A-A29C0A8FA1E3}" dt="2020-11-27T14:27:50.634" v="696" actId="1076"/>
          <ac:spMkLst>
            <pc:docMk/>
            <pc:sldMk cId="1874783299" sldId="262"/>
            <ac:spMk id="9" creationId="{88C8700C-2A8C-492F-8FF2-B88C1AB9AAC7}"/>
          </ac:spMkLst>
        </pc:spChg>
        <pc:picChg chg="mod modCrop">
          <ac:chgData name="Ede Sevenich" userId="1629591e-9ec4-4c3e-b5f7-905eb83342a4" providerId="ADAL" clId="{164B85D4-4D75-47B7-8E0A-A29C0A8FA1E3}" dt="2020-11-27T14:27:03.885" v="641" actId="1076"/>
          <ac:picMkLst>
            <pc:docMk/>
            <pc:sldMk cId="1874783299" sldId="262"/>
            <ac:picMk id="8" creationId="{E529ECFE-771F-4038-883D-28BA6A16714B}"/>
          </ac:picMkLst>
        </pc:picChg>
      </pc:sldChg>
      <pc:sldChg chg="addSp delSp modSp mod">
        <pc:chgData name="Ede Sevenich" userId="1629591e-9ec4-4c3e-b5f7-905eb83342a4" providerId="ADAL" clId="{164B85D4-4D75-47B7-8E0A-A29C0A8FA1E3}" dt="2020-11-27T15:40:52.454" v="2740" actId="20577"/>
        <pc:sldMkLst>
          <pc:docMk/>
          <pc:sldMk cId="1614519065" sldId="265"/>
        </pc:sldMkLst>
        <pc:spChg chg="del mod">
          <ac:chgData name="Ede Sevenich" userId="1629591e-9ec4-4c3e-b5f7-905eb83342a4" providerId="ADAL" clId="{164B85D4-4D75-47B7-8E0A-A29C0A8FA1E3}" dt="2020-11-27T14:10:12.155" v="102" actId="478"/>
          <ac:spMkLst>
            <pc:docMk/>
            <pc:sldMk cId="1614519065" sldId="265"/>
            <ac:spMk id="3" creationId="{6C7D3AF6-6961-4CF2-88CA-A285DA590D12}"/>
          </ac:spMkLst>
        </pc:spChg>
        <pc:spChg chg="mod ord">
          <ac:chgData name="Ede Sevenich" userId="1629591e-9ec4-4c3e-b5f7-905eb83342a4" providerId="ADAL" clId="{164B85D4-4D75-47B7-8E0A-A29C0A8FA1E3}" dt="2020-11-27T14:09:27.358" v="98" actId="1076"/>
          <ac:spMkLst>
            <pc:docMk/>
            <pc:sldMk cId="1614519065" sldId="265"/>
            <ac:spMk id="8" creationId="{9DEB1874-C236-4EE7-8D1A-800F78F6837A}"/>
          </ac:spMkLst>
        </pc:spChg>
        <pc:spChg chg="mod">
          <ac:chgData name="Ede Sevenich" userId="1629591e-9ec4-4c3e-b5f7-905eb83342a4" providerId="ADAL" clId="{164B85D4-4D75-47B7-8E0A-A29C0A8FA1E3}" dt="2020-11-27T15:40:52.454" v="2740" actId="20577"/>
          <ac:spMkLst>
            <pc:docMk/>
            <pc:sldMk cId="1614519065" sldId="265"/>
            <ac:spMk id="9" creationId="{C456BB38-EA7C-4308-BD96-F29E07F812BF}"/>
          </ac:spMkLst>
        </pc:spChg>
        <pc:picChg chg="add mod ord">
          <ac:chgData name="Ede Sevenich" userId="1629591e-9ec4-4c3e-b5f7-905eb83342a4" providerId="ADAL" clId="{164B85D4-4D75-47B7-8E0A-A29C0A8FA1E3}" dt="2020-11-27T14:10:04.903" v="100" actId="1076"/>
          <ac:picMkLst>
            <pc:docMk/>
            <pc:sldMk cId="1614519065" sldId="265"/>
            <ac:picMk id="4" creationId="{AB9144BA-BAC6-46FD-A192-806E452C96D1}"/>
          </ac:picMkLst>
        </pc:picChg>
        <pc:picChg chg="del">
          <ac:chgData name="Ede Sevenich" userId="1629591e-9ec4-4c3e-b5f7-905eb83342a4" providerId="ADAL" clId="{164B85D4-4D75-47B7-8E0A-A29C0A8FA1E3}" dt="2020-11-27T14:02:59.530" v="77" actId="478"/>
          <ac:picMkLst>
            <pc:docMk/>
            <pc:sldMk cId="1614519065" sldId="265"/>
            <ac:picMk id="4" creationId="{C16C5F30-1B87-469D-A675-C5DDBEDDA798}"/>
          </ac:picMkLst>
        </pc:picChg>
        <pc:picChg chg="add del mod">
          <ac:chgData name="Ede Sevenich" userId="1629591e-9ec4-4c3e-b5f7-905eb83342a4" providerId="ADAL" clId="{164B85D4-4D75-47B7-8E0A-A29C0A8FA1E3}" dt="2020-11-27T14:05:52.869" v="86" actId="478"/>
          <ac:picMkLst>
            <pc:docMk/>
            <pc:sldMk cId="1614519065" sldId="265"/>
            <ac:picMk id="11" creationId="{4137EA7F-943A-4B83-938F-63E7E5DC38A6}"/>
          </ac:picMkLst>
        </pc:picChg>
      </pc:sldChg>
      <pc:sldChg chg="addSp delSp modSp mod">
        <pc:chgData name="Ede Sevenich" userId="1629591e-9ec4-4c3e-b5f7-905eb83342a4" providerId="ADAL" clId="{164B85D4-4D75-47B7-8E0A-A29C0A8FA1E3}" dt="2020-11-27T15:41:04.042" v="2751" actId="20577"/>
        <pc:sldMkLst>
          <pc:docMk/>
          <pc:sldMk cId="1061799119" sldId="266"/>
        </pc:sldMkLst>
        <pc:spChg chg="add mod">
          <ac:chgData name="Ede Sevenich" userId="1629591e-9ec4-4c3e-b5f7-905eb83342a4" providerId="ADAL" clId="{164B85D4-4D75-47B7-8E0A-A29C0A8FA1E3}" dt="2020-11-27T14:39:46.315" v="1108" actId="1076"/>
          <ac:spMkLst>
            <pc:docMk/>
            <pc:sldMk cId="1061799119" sldId="266"/>
            <ac:spMk id="2" creationId="{387E1F2A-4488-467B-A3F4-0AA2B2913705}"/>
          </ac:spMkLst>
        </pc:spChg>
        <pc:spChg chg="add mod">
          <ac:chgData name="Ede Sevenich" userId="1629591e-9ec4-4c3e-b5f7-905eb83342a4" providerId="ADAL" clId="{164B85D4-4D75-47B7-8E0A-A29C0A8FA1E3}" dt="2020-11-27T14:39:50.672" v="1109" actId="1076"/>
          <ac:spMkLst>
            <pc:docMk/>
            <pc:sldMk cId="1061799119" sldId="266"/>
            <ac:spMk id="4" creationId="{638D3588-DACC-4376-9CB3-612D01118DDD}"/>
          </ac:spMkLst>
        </pc:spChg>
        <pc:spChg chg="mod">
          <ac:chgData name="Ede Sevenich" userId="1629591e-9ec4-4c3e-b5f7-905eb83342a4" providerId="ADAL" clId="{164B85D4-4D75-47B7-8E0A-A29C0A8FA1E3}" dt="2020-11-27T14:40:07.173" v="1113" actId="1076"/>
          <ac:spMkLst>
            <pc:docMk/>
            <pc:sldMk cId="1061799119" sldId="266"/>
            <ac:spMk id="5" creationId="{D298A418-13DB-4A29-B8F1-B0EB53B594E3}"/>
          </ac:spMkLst>
        </pc:spChg>
        <pc:spChg chg="add del mod">
          <ac:chgData name="Ede Sevenich" userId="1629591e-9ec4-4c3e-b5f7-905eb83342a4" providerId="ADAL" clId="{164B85D4-4D75-47B7-8E0A-A29C0A8FA1E3}" dt="2020-11-27T14:26:05.136" v="615" actId="478"/>
          <ac:spMkLst>
            <pc:docMk/>
            <pc:sldMk cId="1061799119" sldId="266"/>
            <ac:spMk id="6" creationId="{FCF40C1B-2F05-4B6B-B31D-4C07D40E9933}"/>
          </ac:spMkLst>
        </pc:spChg>
        <pc:spChg chg="add del mod">
          <ac:chgData name="Ede Sevenich" userId="1629591e-9ec4-4c3e-b5f7-905eb83342a4" providerId="ADAL" clId="{164B85D4-4D75-47B7-8E0A-A29C0A8FA1E3}" dt="2020-11-27T14:31:09.284" v="832" actId="478"/>
          <ac:spMkLst>
            <pc:docMk/>
            <pc:sldMk cId="1061799119" sldId="266"/>
            <ac:spMk id="7" creationId="{2C784596-28A7-4BAC-877D-2BC5FB1EA7F5}"/>
          </ac:spMkLst>
        </pc:spChg>
        <pc:spChg chg="add del mod">
          <ac:chgData name="Ede Sevenich" userId="1629591e-9ec4-4c3e-b5f7-905eb83342a4" providerId="ADAL" clId="{164B85D4-4D75-47B7-8E0A-A29C0A8FA1E3}" dt="2020-11-27T14:31:25.571" v="835"/>
          <ac:spMkLst>
            <pc:docMk/>
            <pc:sldMk cId="1061799119" sldId="266"/>
            <ac:spMk id="8" creationId="{D6E1618A-B532-44BE-85F1-6FFA97617177}"/>
          </ac:spMkLst>
        </pc:spChg>
        <pc:spChg chg="add mod">
          <ac:chgData name="Ede Sevenich" userId="1629591e-9ec4-4c3e-b5f7-905eb83342a4" providerId="ADAL" clId="{164B85D4-4D75-47B7-8E0A-A29C0A8FA1E3}" dt="2020-11-27T14:40:01.149" v="1112" actId="1076"/>
          <ac:spMkLst>
            <pc:docMk/>
            <pc:sldMk cId="1061799119" sldId="266"/>
            <ac:spMk id="9" creationId="{1639C6C2-AA00-4996-9127-88C72B10F696}"/>
          </ac:spMkLst>
        </pc:spChg>
        <pc:spChg chg="add mod">
          <ac:chgData name="Ede Sevenich" userId="1629591e-9ec4-4c3e-b5f7-905eb83342a4" providerId="ADAL" clId="{164B85D4-4D75-47B7-8E0A-A29C0A8FA1E3}" dt="2020-11-27T14:39:53.602" v="1110" actId="1076"/>
          <ac:spMkLst>
            <pc:docMk/>
            <pc:sldMk cId="1061799119" sldId="266"/>
            <ac:spMk id="10" creationId="{50D329B1-B015-4530-881D-6D12A92D53CE}"/>
          </ac:spMkLst>
        </pc:spChg>
        <pc:spChg chg="add mod">
          <ac:chgData name="Ede Sevenich" userId="1629591e-9ec4-4c3e-b5f7-905eb83342a4" providerId="ADAL" clId="{164B85D4-4D75-47B7-8E0A-A29C0A8FA1E3}" dt="2020-11-27T15:41:04.042" v="2751" actId="20577"/>
          <ac:spMkLst>
            <pc:docMk/>
            <pc:sldMk cId="1061799119" sldId="266"/>
            <ac:spMk id="11" creationId="{3F0F8BE0-98E9-4538-A3F1-A2541EDE2E48}"/>
          </ac:spMkLst>
        </pc:spChg>
        <pc:picChg chg="add mod ord">
          <ac:chgData name="Ede Sevenich" userId="1629591e-9ec4-4c3e-b5f7-905eb83342a4" providerId="ADAL" clId="{164B85D4-4D75-47B7-8E0A-A29C0A8FA1E3}" dt="2020-11-27T14:39:41.858" v="1107" actId="1076"/>
          <ac:picMkLst>
            <pc:docMk/>
            <pc:sldMk cId="1061799119" sldId="266"/>
            <ac:picMk id="13" creationId="{DA0344CF-82B0-486F-A65E-D5CC3A33EF72}"/>
          </ac:picMkLst>
        </pc:picChg>
      </pc:sldChg>
      <pc:sldChg chg="addSp modSp mod">
        <pc:chgData name="Ede Sevenich" userId="1629591e-9ec4-4c3e-b5f7-905eb83342a4" providerId="ADAL" clId="{164B85D4-4D75-47B7-8E0A-A29C0A8FA1E3}" dt="2020-12-03T07:50:01.453" v="4440" actId="1076"/>
        <pc:sldMkLst>
          <pc:docMk/>
          <pc:sldMk cId="3796246213" sldId="267"/>
        </pc:sldMkLst>
        <pc:spChg chg="add mod">
          <ac:chgData name="Ede Sevenich" userId="1629591e-9ec4-4c3e-b5f7-905eb83342a4" providerId="ADAL" clId="{164B85D4-4D75-47B7-8E0A-A29C0A8FA1E3}" dt="2020-11-23T08:49:18.184" v="10" actId="767"/>
          <ac:spMkLst>
            <pc:docMk/>
            <pc:sldMk cId="3796246213" sldId="267"/>
            <ac:spMk id="12" creationId="{8598ED32-5FF9-41B4-B0DC-6DB2D961F85E}"/>
          </ac:spMkLst>
        </pc:spChg>
        <pc:spChg chg="add mod">
          <ac:chgData name="Ede Sevenich" userId="1629591e-9ec4-4c3e-b5f7-905eb83342a4" providerId="ADAL" clId="{164B85D4-4D75-47B7-8E0A-A29C0A8FA1E3}" dt="2020-11-23T08:50:16.297" v="11" actId="767"/>
          <ac:spMkLst>
            <pc:docMk/>
            <pc:sldMk cId="3796246213" sldId="267"/>
            <ac:spMk id="13" creationId="{4BF73467-2A5B-469F-A2D3-8063B1BFA958}"/>
          </ac:spMkLst>
        </pc:spChg>
        <pc:spChg chg="add mod">
          <ac:chgData name="Ede Sevenich" userId="1629591e-9ec4-4c3e-b5f7-905eb83342a4" providerId="ADAL" clId="{164B85D4-4D75-47B7-8E0A-A29C0A8FA1E3}" dt="2020-11-23T08:51:00.840" v="12" actId="767"/>
          <ac:spMkLst>
            <pc:docMk/>
            <pc:sldMk cId="3796246213" sldId="267"/>
            <ac:spMk id="14" creationId="{242723FF-0A30-46B4-9CB3-313FDABED842}"/>
          </ac:spMkLst>
        </pc:spChg>
        <pc:spChg chg="add mod">
          <ac:chgData name="Ede Sevenich" userId="1629591e-9ec4-4c3e-b5f7-905eb83342a4" providerId="ADAL" clId="{164B85D4-4D75-47B7-8E0A-A29C0A8FA1E3}" dt="2020-11-23T08:51:31.862" v="13" actId="767"/>
          <ac:spMkLst>
            <pc:docMk/>
            <pc:sldMk cId="3796246213" sldId="267"/>
            <ac:spMk id="15" creationId="{43ADD608-2920-43F7-BC2F-6C71FAE20476}"/>
          </ac:spMkLst>
        </pc:spChg>
        <pc:spChg chg="add mod">
          <ac:chgData name="Ede Sevenich" userId="1629591e-9ec4-4c3e-b5f7-905eb83342a4" providerId="ADAL" clId="{164B85D4-4D75-47B7-8E0A-A29C0A8FA1E3}" dt="2020-11-23T08:52:36.661" v="14" actId="767"/>
          <ac:spMkLst>
            <pc:docMk/>
            <pc:sldMk cId="3796246213" sldId="267"/>
            <ac:spMk id="16" creationId="{813DE146-9308-43C5-BFF1-196A0332263F}"/>
          </ac:spMkLst>
        </pc:spChg>
        <pc:spChg chg="add mod">
          <ac:chgData name="Ede Sevenich" userId="1629591e-9ec4-4c3e-b5f7-905eb83342a4" providerId="ADAL" clId="{164B85D4-4D75-47B7-8E0A-A29C0A8FA1E3}" dt="2020-11-23T08:54:02.826" v="15" actId="767"/>
          <ac:spMkLst>
            <pc:docMk/>
            <pc:sldMk cId="3796246213" sldId="267"/>
            <ac:spMk id="17" creationId="{DC6DCD4D-EE60-4CFE-9316-3DC70F581737}"/>
          </ac:spMkLst>
        </pc:spChg>
        <pc:spChg chg="add mod">
          <ac:chgData name="Ede Sevenich" userId="1629591e-9ec4-4c3e-b5f7-905eb83342a4" providerId="ADAL" clId="{164B85D4-4D75-47B7-8E0A-A29C0A8FA1E3}" dt="2020-11-23T08:55:03.966" v="16" actId="767"/>
          <ac:spMkLst>
            <pc:docMk/>
            <pc:sldMk cId="3796246213" sldId="267"/>
            <ac:spMk id="18" creationId="{8743DEDD-12E4-45FA-9D8F-E1651B0283C5}"/>
          </ac:spMkLst>
        </pc:spChg>
        <pc:picChg chg="add">
          <ac:chgData name="Ede Sevenich" userId="1629591e-9ec4-4c3e-b5f7-905eb83342a4" providerId="ADAL" clId="{164B85D4-4D75-47B7-8E0A-A29C0A8FA1E3}" dt="2020-11-23T08:41:14.917" v="2"/>
          <ac:picMkLst>
            <pc:docMk/>
            <pc:sldMk cId="3796246213" sldId="267"/>
            <ac:picMk id="4" creationId="{40DEBDD9-D4D8-4E1A-A559-35FA8A94406B}"/>
          </ac:picMkLst>
        </pc:picChg>
        <pc:picChg chg="add">
          <ac:chgData name="Ede Sevenich" userId="1629591e-9ec4-4c3e-b5f7-905eb83342a4" providerId="ADAL" clId="{164B85D4-4D75-47B7-8E0A-A29C0A8FA1E3}" dt="2020-11-23T08:41:37.075" v="3"/>
          <ac:picMkLst>
            <pc:docMk/>
            <pc:sldMk cId="3796246213" sldId="267"/>
            <ac:picMk id="5" creationId="{4AA7D361-D669-45FE-A2CC-3E9DAF0A4024}"/>
          </ac:picMkLst>
        </pc:picChg>
        <pc:picChg chg="add">
          <ac:chgData name="Ede Sevenich" userId="1629591e-9ec4-4c3e-b5f7-905eb83342a4" providerId="ADAL" clId="{164B85D4-4D75-47B7-8E0A-A29C0A8FA1E3}" dt="2020-11-23T08:42:07.733" v="4"/>
          <ac:picMkLst>
            <pc:docMk/>
            <pc:sldMk cId="3796246213" sldId="267"/>
            <ac:picMk id="6" creationId="{1DB927AD-A4DA-40AC-9CE4-628B2E048470}"/>
          </ac:picMkLst>
        </pc:picChg>
        <pc:picChg chg="add">
          <ac:chgData name="Ede Sevenich" userId="1629591e-9ec4-4c3e-b5f7-905eb83342a4" providerId="ADAL" clId="{164B85D4-4D75-47B7-8E0A-A29C0A8FA1E3}" dt="2020-11-23T08:42:41.270" v="5"/>
          <ac:picMkLst>
            <pc:docMk/>
            <pc:sldMk cId="3796246213" sldId="267"/>
            <ac:picMk id="7" creationId="{33666C67-9F7C-476D-98E0-CFC98662338D}"/>
          </ac:picMkLst>
        </pc:picChg>
        <pc:picChg chg="add mod">
          <ac:chgData name="Ede Sevenich" userId="1629591e-9ec4-4c3e-b5f7-905eb83342a4" providerId="ADAL" clId="{164B85D4-4D75-47B7-8E0A-A29C0A8FA1E3}" dt="2020-12-03T07:50:01.453" v="4440" actId="1076"/>
          <ac:picMkLst>
            <pc:docMk/>
            <pc:sldMk cId="3796246213" sldId="267"/>
            <ac:picMk id="8" creationId="{ED9D810C-F6FF-42CA-AC50-37B9B6920BC5}"/>
          </ac:picMkLst>
        </pc:picChg>
        <pc:picChg chg="add">
          <ac:chgData name="Ede Sevenich" userId="1629591e-9ec4-4c3e-b5f7-905eb83342a4" providerId="ADAL" clId="{164B85D4-4D75-47B7-8E0A-A29C0A8FA1E3}" dt="2020-11-23T08:43:53.274" v="7"/>
          <ac:picMkLst>
            <pc:docMk/>
            <pc:sldMk cId="3796246213" sldId="267"/>
            <ac:picMk id="9" creationId="{5A3DCAE3-D232-484C-ADFA-E647F1A2E68C}"/>
          </ac:picMkLst>
        </pc:picChg>
        <pc:picChg chg="add">
          <ac:chgData name="Ede Sevenich" userId="1629591e-9ec4-4c3e-b5f7-905eb83342a4" providerId="ADAL" clId="{164B85D4-4D75-47B7-8E0A-A29C0A8FA1E3}" dt="2020-11-23T08:44:11.538" v="8"/>
          <ac:picMkLst>
            <pc:docMk/>
            <pc:sldMk cId="3796246213" sldId="267"/>
            <ac:picMk id="10" creationId="{67A7D641-5232-48F4-BBD4-E635AB239D28}"/>
          </ac:picMkLst>
        </pc:picChg>
        <pc:picChg chg="add">
          <ac:chgData name="Ede Sevenich" userId="1629591e-9ec4-4c3e-b5f7-905eb83342a4" providerId="ADAL" clId="{164B85D4-4D75-47B7-8E0A-A29C0A8FA1E3}" dt="2020-11-23T08:44:29.279" v="9"/>
          <ac:picMkLst>
            <pc:docMk/>
            <pc:sldMk cId="3796246213" sldId="267"/>
            <ac:picMk id="11" creationId="{4B0364E7-AB8B-4B75-9801-B1D43677969E}"/>
          </ac:picMkLst>
        </pc:picChg>
      </pc:sldChg>
      <pc:sldChg chg="addSp delSp modSp new mod">
        <pc:chgData name="Ede Sevenich" userId="1629591e-9ec4-4c3e-b5f7-905eb83342a4" providerId="ADAL" clId="{164B85D4-4D75-47B7-8E0A-A29C0A8FA1E3}" dt="2020-11-27T14:21:07.186" v="521" actId="20577"/>
        <pc:sldMkLst>
          <pc:docMk/>
          <pc:sldMk cId="3260054106" sldId="268"/>
        </pc:sldMkLst>
        <pc:spChg chg="mod">
          <ac:chgData name="Ede Sevenich" userId="1629591e-9ec4-4c3e-b5f7-905eb83342a4" providerId="ADAL" clId="{164B85D4-4D75-47B7-8E0A-A29C0A8FA1E3}" dt="2020-11-27T14:21:07.186" v="521" actId="20577"/>
          <ac:spMkLst>
            <pc:docMk/>
            <pc:sldMk cId="3260054106" sldId="268"/>
            <ac:spMk id="2" creationId="{FFF74D0A-2CC6-4C23-9FB6-1C430BF9BA60}"/>
          </ac:spMkLst>
        </pc:spChg>
        <pc:spChg chg="add mod">
          <ac:chgData name="Ede Sevenich" userId="1629591e-9ec4-4c3e-b5f7-905eb83342a4" providerId="ADAL" clId="{164B85D4-4D75-47B7-8E0A-A29C0A8FA1E3}" dt="2020-11-27T14:18:01.324" v="466" actId="1076"/>
          <ac:spMkLst>
            <pc:docMk/>
            <pc:sldMk cId="3260054106" sldId="268"/>
            <ac:spMk id="4" creationId="{A672FA90-B30F-4F08-AFB6-44AB4F7C8BF4}"/>
          </ac:spMkLst>
        </pc:spChg>
        <pc:spChg chg="add mod">
          <ac:chgData name="Ede Sevenich" userId="1629591e-9ec4-4c3e-b5f7-905eb83342a4" providerId="ADAL" clId="{164B85D4-4D75-47B7-8E0A-A29C0A8FA1E3}" dt="2020-11-27T14:19:19.976" v="471" actId="20577"/>
          <ac:spMkLst>
            <pc:docMk/>
            <pc:sldMk cId="3260054106" sldId="268"/>
            <ac:spMk id="9" creationId="{B715FE00-C7AD-4A00-866C-545667CDA130}"/>
          </ac:spMkLst>
        </pc:spChg>
        <pc:spChg chg="add mod">
          <ac:chgData name="Ede Sevenich" userId="1629591e-9ec4-4c3e-b5f7-905eb83342a4" providerId="ADAL" clId="{164B85D4-4D75-47B7-8E0A-A29C0A8FA1E3}" dt="2020-11-27T14:19:40.997" v="507" actId="20577"/>
          <ac:spMkLst>
            <pc:docMk/>
            <pc:sldMk cId="3260054106" sldId="268"/>
            <ac:spMk id="10" creationId="{6B83D8B9-1D27-49C5-BCD7-C308013D7144}"/>
          </ac:spMkLst>
        </pc:spChg>
        <pc:picChg chg="add del mod">
          <ac:chgData name="Ede Sevenich" userId="1629591e-9ec4-4c3e-b5f7-905eb83342a4" providerId="ADAL" clId="{164B85D4-4D75-47B7-8E0A-A29C0A8FA1E3}" dt="2020-11-27T14:16:36.430" v="329" actId="478"/>
          <ac:picMkLst>
            <pc:docMk/>
            <pc:sldMk cId="3260054106" sldId="268"/>
            <ac:picMk id="6" creationId="{101E7D7A-3EDD-4334-B28F-FB234E26C95A}"/>
          </ac:picMkLst>
        </pc:picChg>
        <pc:picChg chg="add mod">
          <ac:chgData name="Ede Sevenich" userId="1629591e-9ec4-4c3e-b5f7-905eb83342a4" providerId="ADAL" clId="{164B85D4-4D75-47B7-8E0A-A29C0A8FA1E3}" dt="2020-11-27T14:16:39.538" v="330" actId="1076"/>
          <ac:picMkLst>
            <pc:docMk/>
            <pc:sldMk cId="3260054106" sldId="268"/>
            <ac:picMk id="8" creationId="{DC02C557-93BF-48B6-B392-1085E4A0781A}"/>
          </ac:picMkLst>
        </pc:picChg>
      </pc:sldChg>
      <pc:sldChg chg="addSp delSp modSp new mod modClrScheme chgLayout">
        <pc:chgData name="Ede Sevenich" userId="1629591e-9ec4-4c3e-b5f7-905eb83342a4" providerId="ADAL" clId="{164B85D4-4D75-47B7-8E0A-A29C0A8FA1E3}" dt="2020-11-27T14:50:17.449" v="1472" actId="20577"/>
        <pc:sldMkLst>
          <pc:docMk/>
          <pc:sldMk cId="2923642456" sldId="269"/>
        </pc:sldMkLst>
        <pc:spChg chg="mod ord">
          <ac:chgData name="Ede Sevenich" userId="1629591e-9ec4-4c3e-b5f7-905eb83342a4" providerId="ADAL" clId="{164B85D4-4D75-47B7-8E0A-A29C0A8FA1E3}" dt="2020-11-27T14:47:56.545" v="1305" actId="1076"/>
          <ac:spMkLst>
            <pc:docMk/>
            <pc:sldMk cId="2923642456" sldId="269"/>
            <ac:spMk id="2" creationId="{C7664801-6BCF-443C-8BD2-AC6A957BB066}"/>
          </ac:spMkLst>
        </pc:spChg>
        <pc:spChg chg="mod">
          <ac:chgData name="Ede Sevenich" userId="1629591e-9ec4-4c3e-b5f7-905eb83342a4" providerId="ADAL" clId="{164B85D4-4D75-47B7-8E0A-A29C0A8FA1E3}" dt="2020-11-27T14:47:48.095" v="1303" actId="26606"/>
          <ac:spMkLst>
            <pc:docMk/>
            <pc:sldMk cId="2923642456" sldId="269"/>
            <ac:spMk id="3" creationId="{9D012284-AFFB-4DBE-A811-E2981B9AFD47}"/>
          </ac:spMkLst>
        </pc:spChg>
        <pc:spChg chg="add mod ord">
          <ac:chgData name="Ede Sevenich" userId="1629591e-9ec4-4c3e-b5f7-905eb83342a4" providerId="ADAL" clId="{164B85D4-4D75-47B7-8E0A-A29C0A8FA1E3}" dt="2020-11-27T14:50:02.651" v="1469" actId="20577"/>
          <ac:spMkLst>
            <pc:docMk/>
            <pc:sldMk cId="2923642456" sldId="269"/>
            <ac:spMk id="4" creationId="{FCBF5089-6EA8-4BCC-8DC4-B084B5620D78}"/>
          </ac:spMkLst>
        </pc:spChg>
        <pc:spChg chg="add mod">
          <ac:chgData name="Ede Sevenich" userId="1629591e-9ec4-4c3e-b5f7-905eb83342a4" providerId="ADAL" clId="{164B85D4-4D75-47B7-8E0A-A29C0A8FA1E3}" dt="2020-11-27T14:50:17.449" v="1472" actId="20577"/>
          <ac:spMkLst>
            <pc:docMk/>
            <pc:sldMk cId="2923642456" sldId="269"/>
            <ac:spMk id="5" creationId="{73FC6234-9E39-47DF-819F-780F84EF5993}"/>
          </ac:spMkLst>
        </pc:spChg>
        <pc:spChg chg="add del mod">
          <ac:chgData name="Ede Sevenich" userId="1629591e-9ec4-4c3e-b5f7-905eb83342a4" providerId="ADAL" clId="{164B85D4-4D75-47B7-8E0A-A29C0A8FA1E3}" dt="2020-11-27T14:46:59.711" v="1255" actId="478"/>
          <ac:spMkLst>
            <pc:docMk/>
            <pc:sldMk cId="2923642456" sldId="269"/>
            <ac:spMk id="71" creationId="{EEA18E5E-82F6-46AB-A0DA-78D4003570EB}"/>
          </ac:spMkLst>
        </pc:spChg>
        <pc:spChg chg="add del mod">
          <ac:chgData name="Ede Sevenich" userId="1629591e-9ec4-4c3e-b5f7-905eb83342a4" providerId="ADAL" clId="{164B85D4-4D75-47B7-8E0A-A29C0A8FA1E3}" dt="2020-11-27T14:47:48.095" v="1303" actId="26606"/>
          <ac:spMkLst>
            <pc:docMk/>
            <pc:sldMk cId="2923642456" sldId="269"/>
            <ac:spMk id="73" creationId="{1AE4CD6C-B005-4862-8282-741612E55BB9}"/>
          </ac:spMkLst>
        </pc:spChg>
        <pc:picChg chg="add mod">
          <ac:chgData name="Ede Sevenich" userId="1629591e-9ec4-4c3e-b5f7-905eb83342a4" providerId="ADAL" clId="{164B85D4-4D75-47B7-8E0A-A29C0A8FA1E3}" dt="2020-11-27T14:47:48.095" v="1303" actId="26606"/>
          <ac:picMkLst>
            <pc:docMk/>
            <pc:sldMk cId="2923642456" sldId="269"/>
            <ac:picMk id="1026" creationId="{863B70B7-D8A6-4FCE-AEAF-76A8D8802CBC}"/>
          </ac:picMkLst>
        </pc:picChg>
      </pc:sldChg>
      <pc:sldChg chg="addSp delSp modSp new mod modClrScheme chgLayout">
        <pc:chgData name="Ede Sevenich" userId="1629591e-9ec4-4c3e-b5f7-905eb83342a4" providerId="ADAL" clId="{164B85D4-4D75-47B7-8E0A-A29C0A8FA1E3}" dt="2020-11-27T15:41:13.493" v="2761" actId="20577"/>
        <pc:sldMkLst>
          <pc:docMk/>
          <pc:sldMk cId="4072406421" sldId="270"/>
        </pc:sldMkLst>
        <pc:spChg chg="mod">
          <ac:chgData name="Ede Sevenich" userId="1629591e-9ec4-4c3e-b5f7-905eb83342a4" providerId="ADAL" clId="{164B85D4-4D75-47B7-8E0A-A29C0A8FA1E3}" dt="2020-11-27T15:02:05.632" v="2141" actId="14100"/>
          <ac:spMkLst>
            <pc:docMk/>
            <pc:sldMk cId="4072406421" sldId="270"/>
            <ac:spMk id="2" creationId="{96CD3BDA-72AA-4972-94B5-308B6DE5DBD6}"/>
          </ac:spMkLst>
        </pc:spChg>
        <pc:spChg chg="del mod ord">
          <ac:chgData name="Ede Sevenich" userId="1629591e-9ec4-4c3e-b5f7-905eb83342a4" providerId="ADAL" clId="{164B85D4-4D75-47B7-8E0A-A29C0A8FA1E3}" dt="2020-11-27T14:56:09.623" v="1647" actId="478"/>
          <ac:spMkLst>
            <pc:docMk/>
            <pc:sldMk cId="4072406421" sldId="270"/>
            <ac:spMk id="3" creationId="{B4C6EC98-E584-4A7B-9BA7-3114747F3C09}"/>
          </ac:spMkLst>
        </pc:spChg>
        <pc:spChg chg="add mod">
          <ac:chgData name="Ede Sevenich" userId="1629591e-9ec4-4c3e-b5f7-905eb83342a4" providerId="ADAL" clId="{164B85D4-4D75-47B7-8E0A-A29C0A8FA1E3}" dt="2020-11-27T15:02:15.959" v="2143" actId="1076"/>
          <ac:spMkLst>
            <pc:docMk/>
            <pc:sldMk cId="4072406421" sldId="270"/>
            <ac:spMk id="4" creationId="{3B72E0EA-01AB-4470-9D66-D788CDEC49B6}"/>
          </ac:spMkLst>
        </pc:spChg>
        <pc:spChg chg="add mod">
          <ac:chgData name="Ede Sevenich" userId="1629591e-9ec4-4c3e-b5f7-905eb83342a4" providerId="ADAL" clId="{164B85D4-4D75-47B7-8E0A-A29C0A8FA1E3}" dt="2020-11-27T15:03:42.764" v="2253" actId="1076"/>
          <ac:spMkLst>
            <pc:docMk/>
            <pc:sldMk cId="4072406421" sldId="270"/>
            <ac:spMk id="7" creationId="{5C346668-3452-4C74-A1EF-6C6CE237F71C}"/>
          </ac:spMkLst>
        </pc:spChg>
        <pc:spChg chg="add mod">
          <ac:chgData name="Ede Sevenich" userId="1629591e-9ec4-4c3e-b5f7-905eb83342a4" providerId="ADAL" clId="{164B85D4-4D75-47B7-8E0A-A29C0A8FA1E3}" dt="2020-11-27T15:02:26.494" v="2145" actId="1076"/>
          <ac:spMkLst>
            <pc:docMk/>
            <pc:sldMk cId="4072406421" sldId="270"/>
            <ac:spMk id="8" creationId="{E627E1CC-E9C0-4D7E-9B97-E95B9E042260}"/>
          </ac:spMkLst>
        </pc:spChg>
        <pc:spChg chg="add mod">
          <ac:chgData name="Ede Sevenich" userId="1629591e-9ec4-4c3e-b5f7-905eb83342a4" providerId="ADAL" clId="{164B85D4-4D75-47B7-8E0A-A29C0A8FA1E3}" dt="2020-11-27T15:01:52.207" v="2137" actId="1076"/>
          <ac:spMkLst>
            <pc:docMk/>
            <pc:sldMk cId="4072406421" sldId="270"/>
            <ac:spMk id="9" creationId="{16B1653B-5C76-48A1-A0EF-3342C51F973D}"/>
          </ac:spMkLst>
        </pc:spChg>
        <pc:spChg chg="add mod">
          <ac:chgData name="Ede Sevenich" userId="1629591e-9ec4-4c3e-b5f7-905eb83342a4" providerId="ADAL" clId="{164B85D4-4D75-47B7-8E0A-A29C0A8FA1E3}" dt="2020-11-27T15:01:48.901" v="2136" actId="1076"/>
          <ac:spMkLst>
            <pc:docMk/>
            <pc:sldMk cId="4072406421" sldId="270"/>
            <ac:spMk id="10" creationId="{D5B42600-DCBD-4DD5-8D3E-84D4D66ABE2D}"/>
          </ac:spMkLst>
        </pc:spChg>
        <pc:spChg chg="add del mod">
          <ac:chgData name="Ede Sevenich" userId="1629591e-9ec4-4c3e-b5f7-905eb83342a4" providerId="ADAL" clId="{164B85D4-4D75-47B7-8E0A-A29C0A8FA1E3}" dt="2020-11-27T14:55:56.749" v="1644" actId="26606"/>
          <ac:spMkLst>
            <pc:docMk/>
            <pc:sldMk cId="4072406421" sldId="270"/>
            <ac:spMk id="11" creationId="{6A01CE27-015C-4575-9829-E3DBD82ABA2E}"/>
          </ac:spMkLst>
        </pc:spChg>
        <pc:spChg chg="add mod">
          <ac:chgData name="Ede Sevenich" userId="1629591e-9ec4-4c3e-b5f7-905eb83342a4" providerId="ADAL" clId="{164B85D4-4D75-47B7-8E0A-A29C0A8FA1E3}" dt="2020-11-27T15:03:31.683" v="2250" actId="14100"/>
          <ac:spMkLst>
            <pc:docMk/>
            <pc:sldMk cId="4072406421" sldId="270"/>
            <ac:spMk id="12" creationId="{069A4D4D-6321-44B3-BED5-E956E2DFD8DE}"/>
          </ac:spMkLst>
        </pc:spChg>
        <pc:spChg chg="add del mod">
          <ac:chgData name="Ede Sevenich" userId="1629591e-9ec4-4c3e-b5f7-905eb83342a4" providerId="ADAL" clId="{164B85D4-4D75-47B7-8E0A-A29C0A8FA1E3}" dt="2020-11-27T14:55:56.749" v="1644" actId="26606"/>
          <ac:spMkLst>
            <pc:docMk/>
            <pc:sldMk cId="4072406421" sldId="270"/>
            <ac:spMk id="13" creationId="{0B5D84C4-D7AD-4025-91E8-776EDBAAF5CE}"/>
          </ac:spMkLst>
        </pc:spChg>
        <pc:spChg chg="add mod">
          <ac:chgData name="Ede Sevenich" userId="1629591e-9ec4-4c3e-b5f7-905eb83342a4" providerId="ADAL" clId="{164B85D4-4D75-47B7-8E0A-A29C0A8FA1E3}" dt="2020-11-27T15:41:13.493" v="2761" actId="20577"/>
          <ac:spMkLst>
            <pc:docMk/>
            <pc:sldMk cId="4072406421" sldId="270"/>
            <ac:spMk id="14" creationId="{F5B12C0E-DB9F-4847-9784-93D37FC7EB79}"/>
          </ac:spMkLst>
        </pc:spChg>
        <pc:picChg chg="add mod">
          <ac:chgData name="Ede Sevenich" userId="1629591e-9ec4-4c3e-b5f7-905eb83342a4" providerId="ADAL" clId="{164B85D4-4D75-47B7-8E0A-A29C0A8FA1E3}" dt="2020-11-27T15:03:47.618" v="2254" actId="1076"/>
          <ac:picMkLst>
            <pc:docMk/>
            <pc:sldMk cId="4072406421" sldId="270"/>
            <ac:picMk id="6" creationId="{2DE04CE3-43C2-468D-86FE-E5E5EDD30919}"/>
          </ac:picMkLst>
        </pc:picChg>
        <pc:picChg chg="add del mod">
          <ac:chgData name="Ede Sevenich" userId="1629591e-9ec4-4c3e-b5f7-905eb83342a4" providerId="ADAL" clId="{164B85D4-4D75-47B7-8E0A-A29C0A8FA1E3}" dt="2020-11-27T15:02:00.991" v="2140" actId="478"/>
          <ac:picMkLst>
            <pc:docMk/>
            <pc:sldMk cId="4072406421" sldId="270"/>
            <ac:picMk id="2050" creationId="{E9966A76-5F01-4826-B1EE-F5118B0D268F}"/>
          </ac:picMkLst>
        </pc:picChg>
      </pc:sldChg>
      <pc:sldChg chg="addSp delSp modSp new mod delAnim modAnim">
        <pc:chgData name="Ede Sevenich" userId="1629591e-9ec4-4c3e-b5f7-905eb83342a4" providerId="ADAL" clId="{164B85D4-4D75-47B7-8E0A-A29C0A8FA1E3}" dt="2020-11-27T15:41:22.181" v="2772" actId="20577"/>
        <pc:sldMkLst>
          <pc:docMk/>
          <pc:sldMk cId="2802658079" sldId="271"/>
        </pc:sldMkLst>
        <pc:spChg chg="mod">
          <ac:chgData name="Ede Sevenich" userId="1629591e-9ec4-4c3e-b5f7-905eb83342a4" providerId="ADAL" clId="{164B85D4-4D75-47B7-8E0A-A29C0A8FA1E3}" dt="2020-11-27T15:06:17.348" v="2268" actId="14100"/>
          <ac:spMkLst>
            <pc:docMk/>
            <pc:sldMk cId="2802658079" sldId="271"/>
            <ac:spMk id="2" creationId="{2EEAB6A6-6C62-48EB-8726-CDA6E9A7D4AE}"/>
          </ac:spMkLst>
        </pc:spChg>
        <pc:spChg chg="del">
          <ac:chgData name="Ede Sevenich" userId="1629591e-9ec4-4c3e-b5f7-905eb83342a4" providerId="ADAL" clId="{164B85D4-4D75-47B7-8E0A-A29C0A8FA1E3}" dt="2020-11-27T15:17:14.283" v="2270"/>
          <ac:spMkLst>
            <pc:docMk/>
            <pc:sldMk cId="2802658079" sldId="271"/>
            <ac:spMk id="3" creationId="{5E2EEAE1-E872-4943-AC7F-02FB501BB638}"/>
          </ac:spMkLst>
        </pc:spChg>
        <pc:spChg chg="del">
          <ac:chgData name="Ede Sevenich" userId="1629591e-9ec4-4c3e-b5f7-905eb83342a4" providerId="ADAL" clId="{164B85D4-4D75-47B7-8E0A-A29C0A8FA1E3}" dt="2020-11-27T15:06:20.499" v="2269" actId="478"/>
          <ac:spMkLst>
            <pc:docMk/>
            <pc:sldMk cId="2802658079" sldId="271"/>
            <ac:spMk id="4" creationId="{8EED1E34-C750-4330-AF7C-1C12888CE329}"/>
          </ac:spMkLst>
        </pc:spChg>
        <pc:spChg chg="del">
          <ac:chgData name="Ede Sevenich" userId="1629591e-9ec4-4c3e-b5f7-905eb83342a4" providerId="ADAL" clId="{164B85D4-4D75-47B7-8E0A-A29C0A8FA1E3}" dt="2020-11-27T15:17:32.780" v="2273" actId="478"/>
          <ac:spMkLst>
            <pc:docMk/>
            <pc:sldMk cId="2802658079" sldId="271"/>
            <ac:spMk id="5" creationId="{C0B7792E-9FF3-445B-8324-2E49F62C8D70}"/>
          </ac:spMkLst>
        </pc:spChg>
        <pc:spChg chg="add del mod">
          <ac:chgData name="Ede Sevenich" userId="1629591e-9ec4-4c3e-b5f7-905eb83342a4" providerId="ADAL" clId="{164B85D4-4D75-47B7-8E0A-A29C0A8FA1E3}" dt="2020-11-27T15:18:56.109" v="2276"/>
          <ac:spMkLst>
            <pc:docMk/>
            <pc:sldMk cId="2802658079" sldId="271"/>
            <ac:spMk id="8" creationId="{C9F3B38E-67AA-421D-B110-253404637C54}"/>
          </ac:spMkLst>
        </pc:spChg>
        <pc:spChg chg="add mod">
          <ac:chgData name="Ede Sevenich" userId="1629591e-9ec4-4c3e-b5f7-905eb83342a4" providerId="ADAL" clId="{164B85D4-4D75-47B7-8E0A-A29C0A8FA1E3}" dt="2020-11-27T15:33:39.845" v="2493" actId="255"/>
          <ac:spMkLst>
            <pc:docMk/>
            <pc:sldMk cId="2802658079" sldId="271"/>
            <ac:spMk id="10" creationId="{21D95FED-48CE-45DB-8E31-28DA0724B300}"/>
          </ac:spMkLst>
        </pc:spChg>
        <pc:spChg chg="add mod">
          <ac:chgData name="Ede Sevenich" userId="1629591e-9ec4-4c3e-b5f7-905eb83342a4" providerId="ADAL" clId="{164B85D4-4D75-47B7-8E0A-A29C0A8FA1E3}" dt="2020-11-27T15:36:01.832" v="2497" actId="1076"/>
          <ac:spMkLst>
            <pc:docMk/>
            <pc:sldMk cId="2802658079" sldId="271"/>
            <ac:spMk id="11" creationId="{BF843A67-B5AD-48F3-9964-37AD8BA03D28}"/>
          </ac:spMkLst>
        </pc:spChg>
        <pc:spChg chg="add mod">
          <ac:chgData name="Ede Sevenich" userId="1629591e-9ec4-4c3e-b5f7-905eb83342a4" providerId="ADAL" clId="{164B85D4-4D75-47B7-8E0A-A29C0A8FA1E3}" dt="2020-11-27T15:41:22.181" v="2772" actId="20577"/>
          <ac:spMkLst>
            <pc:docMk/>
            <pc:sldMk cId="2802658079" sldId="271"/>
            <ac:spMk id="12" creationId="{9C15D4B3-1058-4922-80CC-DEA31A434DA3}"/>
          </ac:spMkLst>
        </pc:spChg>
        <pc:picChg chg="add del mod">
          <ac:chgData name="Ede Sevenich" userId="1629591e-9ec4-4c3e-b5f7-905eb83342a4" providerId="ADAL" clId="{164B85D4-4D75-47B7-8E0A-A29C0A8FA1E3}" dt="2020-11-27T15:18:44.826" v="2275" actId="478"/>
          <ac:picMkLst>
            <pc:docMk/>
            <pc:sldMk cId="2802658079" sldId="271"/>
            <ac:picMk id="6" creationId="{5F83006E-69A4-4EC1-B658-13A091848CB9}"/>
          </ac:picMkLst>
        </pc:picChg>
        <pc:picChg chg="add mod">
          <ac:chgData name="Ede Sevenich" userId="1629591e-9ec4-4c3e-b5f7-905eb83342a4" providerId="ADAL" clId="{164B85D4-4D75-47B7-8E0A-A29C0A8FA1E3}" dt="2020-11-27T15:19:08.835" v="2280" actId="1076"/>
          <ac:picMkLst>
            <pc:docMk/>
            <pc:sldMk cId="2802658079" sldId="271"/>
            <ac:picMk id="9" creationId="{5E32F85E-E625-4C7B-A25E-0E6393D00B2E}"/>
          </ac:picMkLst>
        </pc:picChg>
      </pc:sldChg>
      <pc:sldChg chg="addSp delSp modSp new mod">
        <pc:chgData name="Ede Sevenich" userId="1629591e-9ec4-4c3e-b5f7-905eb83342a4" providerId="ADAL" clId="{164B85D4-4D75-47B7-8E0A-A29C0A8FA1E3}" dt="2020-11-27T16:14:07.268" v="3467" actId="1076"/>
        <pc:sldMkLst>
          <pc:docMk/>
          <pc:sldMk cId="947377741" sldId="272"/>
        </pc:sldMkLst>
        <pc:spChg chg="mod">
          <ac:chgData name="Ede Sevenich" userId="1629591e-9ec4-4c3e-b5f7-905eb83342a4" providerId="ADAL" clId="{164B85D4-4D75-47B7-8E0A-A29C0A8FA1E3}" dt="2020-11-27T16:00:12.572" v="3097" actId="1076"/>
          <ac:spMkLst>
            <pc:docMk/>
            <pc:sldMk cId="947377741" sldId="272"/>
            <ac:spMk id="2" creationId="{E6F41B58-99C4-4DFF-997A-3565A67FFB6D}"/>
          </ac:spMkLst>
        </pc:spChg>
        <pc:spChg chg="del">
          <ac:chgData name="Ede Sevenich" userId="1629591e-9ec4-4c3e-b5f7-905eb83342a4" providerId="ADAL" clId="{164B85D4-4D75-47B7-8E0A-A29C0A8FA1E3}" dt="2020-11-27T15:59:48.282" v="3091" actId="478"/>
          <ac:spMkLst>
            <pc:docMk/>
            <pc:sldMk cId="947377741" sldId="272"/>
            <ac:spMk id="3" creationId="{2FEC6C98-419F-482B-A438-5874236BD248}"/>
          </ac:spMkLst>
        </pc:spChg>
        <pc:spChg chg="del mod">
          <ac:chgData name="Ede Sevenich" userId="1629591e-9ec4-4c3e-b5f7-905eb83342a4" providerId="ADAL" clId="{164B85D4-4D75-47B7-8E0A-A29C0A8FA1E3}" dt="2020-11-27T15:59:52.900" v="3093" actId="478"/>
          <ac:spMkLst>
            <pc:docMk/>
            <pc:sldMk cId="947377741" sldId="272"/>
            <ac:spMk id="4" creationId="{B02104E3-DBBC-4D47-91A4-1F5BC14CBF25}"/>
          </ac:spMkLst>
        </pc:spChg>
        <pc:spChg chg="del">
          <ac:chgData name="Ede Sevenich" userId="1629591e-9ec4-4c3e-b5f7-905eb83342a4" providerId="ADAL" clId="{164B85D4-4D75-47B7-8E0A-A29C0A8FA1E3}" dt="2020-11-27T16:07:31.356" v="3291" actId="478"/>
          <ac:spMkLst>
            <pc:docMk/>
            <pc:sldMk cId="947377741" sldId="272"/>
            <ac:spMk id="5" creationId="{F79031AD-DBC6-494F-A61E-85368DAC9583}"/>
          </ac:spMkLst>
        </pc:spChg>
        <pc:spChg chg="add mod">
          <ac:chgData name="Ede Sevenich" userId="1629591e-9ec4-4c3e-b5f7-905eb83342a4" providerId="ADAL" clId="{164B85D4-4D75-47B7-8E0A-A29C0A8FA1E3}" dt="2020-11-27T16:00:19.619" v="3099" actId="1076"/>
          <ac:spMkLst>
            <pc:docMk/>
            <pc:sldMk cId="947377741" sldId="272"/>
            <ac:spMk id="6" creationId="{3C72CC65-8976-4949-A606-F39E245186BD}"/>
          </ac:spMkLst>
        </pc:spChg>
        <pc:spChg chg="add mod">
          <ac:chgData name="Ede Sevenich" userId="1629591e-9ec4-4c3e-b5f7-905eb83342a4" providerId="ADAL" clId="{164B85D4-4D75-47B7-8E0A-A29C0A8FA1E3}" dt="2020-11-27T16:13:33.333" v="3452" actId="1076"/>
          <ac:spMkLst>
            <pc:docMk/>
            <pc:sldMk cId="947377741" sldId="272"/>
            <ac:spMk id="7" creationId="{9138E5CF-010E-4185-9552-8AF6118944D7}"/>
          </ac:spMkLst>
        </pc:spChg>
        <pc:spChg chg="add mod">
          <ac:chgData name="Ede Sevenich" userId="1629591e-9ec4-4c3e-b5f7-905eb83342a4" providerId="ADAL" clId="{164B85D4-4D75-47B7-8E0A-A29C0A8FA1E3}" dt="2020-11-27T16:05:06.322" v="3269" actId="1076"/>
          <ac:spMkLst>
            <pc:docMk/>
            <pc:sldMk cId="947377741" sldId="272"/>
            <ac:spMk id="8" creationId="{2985B3F9-B8A1-44D0-94A2-A2E32EB6A7B3}"/>
          </ac:spMkLst>
        </pc:spChg>
        <pc:spChg chg="add mod">
          <ac:chgData name="Ede Sevenich" userId="1629591e-9ec4-4c3e-b5f7-905eb83342a4" providerId="ADAL" clId="{164B85D4-4D75-47B7-8E0A-A29C0A8FA1E3}" dt="2020-11-27T16:05:10.547" v="3270" actId="1076"/>
          <ac:spMkLst>
            <pc:docMk/>
            <pc:sldMk cId="947377741" sldId="272"/>
            <ac:spMk id="9" creationId="{2D2F6AA5-70AA-428A-B993-E7906363CC70}"/>
          </ac:spMkLst>
        </pc:spChg>
        <pc:spChg chg="add mod">
          <ac:chgData name="Ede Sevenich" userId="1629591e-9ec4-4c3e-b5f7-905eb83342a4" providerId="ADAL" clId="{164B85D4-4D75-47B7-8E0A-A29C0A8FA1E3}" dt="2020-11-27T16:02:39.134" v="3177" actId="20577"/>
          <ac:spMkLst>
            <pc:docMk/>
            <pc:sldMk cId="947377741" sldId="272"/>
            <ac:spMk id="10" creationId="{B485C048-1229-46AA-AD3A-5563A4AC019A}"/>
          </ac:spMkLst>
        </pc:spChg>
        <pc:spChg chg="add mod">
          <ac:chgData name="Ede Sevenich" userId="1629591e-9ec4-4c3e-b5f7-905eb83342a4" providerId="ADAL" clId="{164B85D4-4D75-47B7-8E0A-A29C0A8FA1E3}" dt="2020-11-27T16:03:36.022" v="3212" actId="1076"/>
          <ac:spMkLst>
            <pc:docMk/>
            <pc:sldMk cId="947377741" sldId="272"/>
            <ac:spMk id="11" creationId="{8F9D9DC4-EEC1-4749-82F2-0106984A3B1F}"/>
          </ac:spMkLst>
        </pc:spChg>
        <pc:spChg chg="add mod">
          <ac:chgData name="Ede Sevenich" userId="1629591e-9ec4-4c3e-b5f7-905eb83342a4" providerId="ADAL" clId="{164B85D4-4D75-47B7-8E0A-A29C0A8FA1E3}" dt="2020-11-27T16:04:33.758" v="3241" actId="1076"/>
          <ac:spMkLst>
            <pc:docMk/>
            <pc:sldMk cId="947377741" sldId="272"/>
            <ac:spMk id="12" creationId="{8F1D62C9-E6DF-4361-B7EE-8C7BC23E07A5}"/>
          </ac:spMkLst>
        </pc:spChg>
        <pc:spChg chg="add mod">
          <ac:chgData name="Ede Sevenich" userId="1629591e-9ec4-4c3e-b5f7-905eb83342a4" providerId="ADAL" clId="{164B85D4-4D75-47B7-8E0A-A29C0A8FA1E3}" dt="2020-11-27T16:05:02.196" v="3268" actId="313"/>
          <ac:spMkLst>
            <pc:docMk/>
            <pc:sldMk cId="947377741" sldId="272"/>
            <ac:spMk id="13" creationId="{D76A48B6-E5ED-4398-BE4C-CDA5AFF19C63}"/>
          </ac:spMkLst>
        </pc:spChg>
        <pc:spChg chg="add mod">
          <ac:chgData name="Ede Sevenich" userId="1629591e-9ec4-4c3e-b5f7-905eb83342a4" providerId="ADAL" clId="{164B85D4-4D75-47B7-8E0A-A29C0A8FA1E3}" dt="2020-11-27T16:07:27.822" v="3290" actId="20577"/>
          <ac:spMkLst>
            <pc:docMk/>
            <pc:sldMk cId="947377741" sldId="272"/>
            <ac:spMk id="14" creationId="{0CF76FF4-67DD-4A55-8629-873CD0DBD742}"/>
          </ac:spMkLst>
        </pc:spChg>
        <pc:spChg chg="add mod">
          <ac:chgData name="Ede Sevenich" userId="1629591e-9ec4-4c3e-b5f7-905eb83342a4" providerId="ADAL" clId="{164B85D4-4D75-47B7-8E0A-A29C0A8FA1E3}" dt="2020-11-27T16:07:51.078" v="3307" actId="1076"/>
          <ac:spMkLst>
            <pc:docMk/>
            <pc:sldMk cId="947377741" sldId="272"/>
            <ac:spMk id="15" creationId="{760012B0-457F-4A1B-B9F8-07921D15B2AB}"/>
          </ac:spMkLst>
        </pc:spChg>
        <pc:spChg chg="add mod">
          <ac:chgData name="Ede Sevenich" userId="1629591e-9ec4-4c3e-b5f7-905eb83342a4" providerId="ADAL" clId="{164B85D4-4D75-47B7-8E0A-A29C0A8FA1E3}" dt="2020-11-27T16:08:39.384" v="3380" actId="313"/>
          <ac:spMkLst>
            <pc:docMk/>
            <pc:sldMk cId="947377741" sldId="272"/>
            <ac:spMk id="16" creationId="{7A6CBAAA-B6DD-4998-AD92-CCC9688C6EC4}"/>
          </ac:spMkLst>
        </pc:spChg>
        <pc:spChg chg="add mod">
          <ac:chgData name="Ede Sevenich" userId="1629591e-9ec4-4c3e-b5f7-905eb83342a4" providerId="ADAL" clId="{164B85D4-4D75-47B7-8E0A-A29C0A8FA1E3}" dt="2020-11-27T16:09:20.778" v="3385" actId="20577"/>
          <ac:spMkLst>
            <pc:docMk/>
            <pc:sldMk cId="947377741" sldId="272"/>
            <ac:spMk id="17" creationId="{370AB5D0-2B67-4AC4-A7C1-78FC04ADF84E}"/>
          </ac:spMkLst>
        </pc:spChg>
        <pc:spChg chg="add mod">
          <ac:chgData name="Ede Sevenich" userId="1629591e-9ec4-4c3e-b5f7-905eb83342a4" providerId="ADAL" clId="{164B85D4-4D75-47B7-8E0A-A29C0A8FA1E3}" dt="2020-11-27T16:10:05.352" v="3400" actId="20577"/>
          <ac:spMkLst>
            <pc:docMk/>
            <pc:sldMk cId="947377741" sldId="272"/>
            <ac:spMk id="18" creationId="{2C9F3F69-C4A0-4FF5-9F11-812A54F9398A}"/>
          </ac:spMkLst>
        </pc:spChg>
        <pc:spChg chg="add mod">
          <ac:chgData name="Ede Sevenich" userId="1629591e-9ec4-4c3e-b5f7-905eb83342a4" providerId="ADAL" clId="{164B85D4-4D75-47B7-8E0A-A29C0A8FA1E3}" dt="2020-11-27T16:10:30.514" v="3426" actId="20577"/>
          <ac:spMkLst>
            <pc:docMk/>
            <pc:sldMk cId="947377741" sldId="272"/>
            <ac:spMk id="19" creationId="{A29F23EA-90D9-41CC-852D-1EDA90067231}"/>
          </ac:spMkLst>
        </pc:spChg>
        <pc:spChg chg="add mod">
          <ac:chgData name="Ede Sevenich" userId="1629591e-9ec4-4c3e-b5f7-905eb83342a4" providerId="ADAL" clId="{164B85D4-4D75-47B7-8E0A-A29C0A8FA1E3}" dt="2020-11-27T16:11:20.338" v="3444" actId="1076"/>
          <ac:spMkLst>
            <pc:docMk/>
            <pc:sldMk cId="947377741" sldId="272"/>
            <ac:spMk id="20" creationId="{DB96285A-4046-4710-84E1-9FEE4D59E872}"/>
          </ac:spMkLst>
        </pc:spChg>
        <pc:picChg chg="add mod">
          <ac:chgData name="Ede Sevenich" userId="1629591e-9ec4-4c3e-b5f7-905eb83342a4" providerId="ADAL" clId="{164B85D4-4D75-47B7-8E0A-A29C0A8FA1E3}" dt="2020-11-27T16:13:34.986" v="3453" actId="1076"/>
          <ac:picMkLst>
            <pc:docMk/>
            <pc:sldMk cId="947377741" sldId="272"/>
            <ac:picMk id="22" creationId="{FD40DBB5-F32A-4C10-83A0-C1820D91AA5E}"/>
          </ac:picMkLst>
        </pc:picChg>
        <pc:picChg chg="add mod">
          <ac:chgData name="Ede Sevenich" userId="1629591e-9ec4-4c3e-b5f7-905eb83342a4" providerId="ADAL" clId="{164B85D4-4D75-47B7-8E0A-A29C0A8FA1E3}" dt="2020-11-27T16:13:47.302" v="3458" actId="1076"/>
          <ac:picMkLst>
            <pc:docMk/>
            <pc:sldMk cId="947377741" sldId="272"/>
            <ac:picMk id="24" creationId="{4D1C309D-A021-4A31-9EB9-8E72542657DC}"/>
          </ac:picMkLst>
        </pc:picChg>
        <pc:picChg chg="add mod">
          <ac:chgData name="Ede Sevenich" userId="1629591e-9ec4-4c3e-b5f7-905eb83342a4" providerId="ADAL" clId="{164B85D4-4D75-47B7-8E0A-A29C0A8FA1E3}" dt="2020-11-27T16:14:07.268" v="3467" actId="1076"/>
          <ac:picMkLst>
            <pc:docMk/>
            <pc:sldMk cId="947377741" sldId="272"/>
            <ac:picMk id="26" creationId="{35C710E5-7FDE-4FB2-8597-7247780BB110}"/>
          </ac:picMkLst>
        </pc:picChg>
      </pc:sldChg>
      <pc:sldChg chg="addSp delSp modSp new mod ord">
        <pc:chgData name="Ede Sevenich" userId="1629591e-9ec4-4c3e-b5f7-905eb83342a4" providerId="ADAL" clId="{164B85D4-4D75-47B7-8E0A-A29C0A8FA1E3}" dt="2020-11-27T15:53:50.567" v="3072" actId="1076"/>
        <pc:sldMkLst>
          <pc:docMk/>
          <pc:sldMk cId="4254255502" sldId="273"/>
        </pc:sldMkLst>
        <pc:spChg chg="mod">
          <ac:chgData name="Ede Sevenich" userId="1629591e-9ec4-4c3e-b5f7-905eb83342a4" providerId="ADAL" clId="{164B85D4-4D75-47B7-8E0A-A29C0A8FA1E3}" dt="2020-11-27T15:52:28.503" v="2989" actId="1076"/>
          <ac:spMkLst>
            <pc:docMk/>
            <pc:sldMk cId="4254255502" sldId="273"/>
            <ac:spMk id="2" creationId="{37C21033-6117-4249-9349-71F69379D841}"/>
          </ac:spMkLst>
        </pc:spChg>
        <pc:spChg chg="add mod">
          <ac:chgData name="Ede Sevenich" userId="1629591e-9ec4-4c3e-b5f7-905eb83342a4" providerId="ADAL" clId="{164B85D4-4D75-47B7-8E0A-A29C0A8FA1E3}" dt="2020-11-27T15:40:41.764" v="2729" actId="20577"/>
          <ac:spMkLst>
            <pc:docMk/>
            <pc:sldMk cId="4254255502" sldId="273"/>
            <ac:spMk id="4" creationId="{576DCBF9-E921-465A-ACB7-7337F533F41E}"/>
          </ac:spMkLst>
        </pc:spChg>
        <pc:spChg chg="add mod">
          <ac:chgData name="Ede Sevenich" userId="1629591e-9ec4-4c3e-b5f7-905eb83342a4" providerId="ADAL" clId="{164B85D4-4D75-47B7-8E0A-A29C0A8FA1E3}" dt="2020-11-27T15:51:52.879" v="2983" actId="20577"/>
          <ac:spMkLst>
            <pc:docMk/>
            <pc:sldMk cId="4254255502" sldId="273"/>
            <ac:spMk id="25" creationId="{8C44E165-99FA-4D1B-8EB9-91A7DE489986}"/>
          </ac:spMkLst>
        </pc:spChg>
        <pc:spChg chg="add mod">
          <ac:chgData name="Ede Sevenich" userId="1629591e-9ec4-4c3e-b5f7-905eb83342a4" providerId="ADAL" clId="{164B85D4-4D75-47B7-8E0A-A29C0A8FA1E3}" dt="2020-11-27T15:53:46.272" v="3071" actId="1076"/>
          <ac:spMkLst>
            <pc:docMk/>
            <pc:sldMk cId="4254255502" sldId="273"/>
            <ac:spMk id="26" creationId="{50694CEA-F24F-469C-9E5A-DA5FE252BECF}"/>
          </ac:spMkLst>
        </pc:spChg>
        <pc:spChg chg="add del mod">
          <ac:chgData name="Ede Sevenich" userId="1629591e-9ec4-4c3e-b5f7-905eb83342a4" providerId="ADAL" clId="{164B85D4-4D75-47B7-8E0A-A29C0A8FA1E3}" dt="2020-11-27T15:52:54.393" v="2998"/>
          <ac:spMkLst>
            <pc:docMk/>
            <pc:sldMk cId="4254255502" sldId="273"/>
            <ac:spMk id="27" creationId="{FC807CB9-5F1C-4BA2-9655-B7EC4AF08B17}"/>
          </ac:spMkLst>
        </pc:spChg>
        <pc:spChg chg="add mod">
          <ac:chgData name="Ede Sevenich" userId="1629591e-9ec4-4c3e-b5f7-905eb83342a4" providerId="ADAL" clId="{164B85D4-4D75-47B7-8E0A-A29C0A8FA1E3}" dt="2020-11-27T15:53:50.567" v="3072" actId="1076"/>
          <ac:spMkLst>
            <pc:docMk/>
            <pc:sldMk cId="4254255502" sldId="273"/>
            <ac:spMk id="28" creationId="{FD0BB098-6FC0-4378-83D7-A9BEA19FCD02}"/>
          </ac:spMkLst>
        </pc:spChg>
        <pc:picChg chg="add del mod">
          <ac:chgData name="Ede Sevenich" userId="1629591e-9ec4-4c3e-b5f7-905eb83342a4" providerId="ADAL" clId="{164B85D4-4D75-47B7-8E0A-A29C0A8FA1E3}" dt="2020-11-27T15:48:09.624" v="2787" actId="478"/>
          <ac:picMkLst>
            <pc:docMk/>
            <pc:sldMk cId="4254255502" sldId="273"/>
            <ac:picMk id="6" creationId="{09AF7743-0EC9-4800-8BB2-810476781DB7}"/>
          </ac:picMkLst>
        </pc:picChg>
        <pc:picChg chg="add del mod">
          <ac:chgData name="Ede Sevenich" userId="1629591e-9ec4-4c3e-b5f7-905eb83342a4" providerId="ADAL" clId="{164B85D4-4D75-47B7-8E0A-A29C0A8FA1E3}" dt="2020-11-27T15:48:08.336" v="2786" actId="478"/>
          <ac:picMkLst>
            <pc:docMk/>
            <pc:sldMk cId="4254255502" sldId="273"/>
            <ac:picMk id="8" creationId="{25484DF0-2957-4364-AF6D-FA2FBB594A41}"/>
          </ac:picMkLst>
        </pc:picChg>
        <pc:picChg chg="add del mod">
          <ac:chgData name="Ede Sevenich" userId="1629591e-9ec4-4c3e-b5f7-905eb83342a4" providerId="ADAL" clId="{164B85D4-4D75-47B7-8E0A-A29C0A8FA1E3}" dt="2020-11-27T15:48:07.068" v="2785" actId="478"/>
          <ac:picMkLst>
            <pc:docMk/>
            <pc:sldMk cId="4254255502" sldId="273"/>
            <ac:picMk id="10" creationId="{B6F12B84-45DE-4886-8B10-4150C8939C38}"/>
          </ac:picMkLst>
        </pc:picChg>
        <pc:picChg chg="add del mod">
          <ac:chgData name="Ede Sevenich" userId="1629591e-9ec4-4c3e-b5f7-905eb83342a4" providerId="ADAL" clId="{164B85D4-4D75-47B7-8E0A-A29C0A8FA1E3}" dt="2020-11-27T15:48:05.720" v="2784" actId="478"/>
          <ac:picMkLst>
            <pc:docMk/>
            <pc:sldMk cId="4254255502" sldId="273"/>
            <ac:picMk id="12" creationId="{894B3A91-6A09-422E-B059-0FC42116B83C}"/>
          </ac:picMkLst>
        </pc:picChg>
        <pc:picChg chg="add del mod">
          <ac:chgData name="Ede Sevenich" userId="1629591e-9ec4-4c3e-b5f7-905eb83342a4" providerId="ADAL" clId="{164B85D4-4D75-47B7-8E0A-A29C0A8FA1E3}" dt="2020-11-27T15:48:17.915" v="2790" actId="478"/>
          <ac:picMkLst>
            <pc:docMk/>
            <pc:sldMk cId="4254255502" sldId="273"/>
            <ac:picMk id="14" creationId="{8570A42B-0A3C-4ED9-BE47-874A7E7248B7}"/>
          </ac:picMkLst>
        </pc:picChg>
        <pc:picChg chg="add mod ord">
          <ac:chgData name="Ede Sevenich" userId="1629591e-9ec4-4c3e-b5f7-905eb83342a4" providerId="ADAL" clId="{164B85D4-4D75-47B7-8E0A-A29C0A8FA1E3}" dt="2020-11-27T15:52:23.259" v="2988" actId="1076"/>
          <ac:picMkLst>
            <pc:docMk/>
            <pc:sldMk cId="4254255502" sldId="273"/>
            <ac:picMk id="16" creationId="{69F12B89-2158-4A49-937C-73FF8751A211}"/>
          </ac:picMkLst>
        </pc:picChg>
        <pc:picChg chg="add mod">
          <ac:chgData name="Ede Sevenich" userId="1629591e-9ec4-4c3e-b5f7-905eb83342a4" providerId="ADAL" clId="{164B85D4-4D75-47B7-8E0A-A29C0A8FA1E3}" dt="2020-11-27T15:52:18.802" v="2987" actId="1076"/>
          <ac:picMkLst>
            <pc:docMk/>
            <pc:sldMk cId="4254255502" sldId="273"/>
            <ac:picMk id="18" creationId="{43A80469-74D8-48CF-8FB3-EFE99A66E038}"/>
          </ac:picMkLst>
        </pc:picChg>
        <pc:picChg chg="add mod">
          <ac:chgData name="Ede Sevenich" userId="1629591e-9ec4-4c3e-b5f7-905eb83342a4" providerId="ADAL" clId="{164B85D4-4D75-47B7-8E0A-A29C0A8FA1E3}" dt="2020-11-27T15:52:17.100" v="2986" actId="1076"/>
          <ac:picMkLst>
            <pc:docMk/>
            <pc:sldMk cId="4254255502" sldId="273"/>
            <ac:picMk id="20" creationId="{E612A6D4-841D-46D5-84E2-8D83FC408E43}"/>
          </ac:picMkLst>
        </pc:picChg>
        <pc:picChg chg="add mod">
          <ac:chgData name="Ede Sevenich" userId="1629591e-9ec4-4c3e-b5f7-905eb83342a4" providerId="ADAL" clId="{164B85D4-4D75-47B7-8E0A-A29C0A8FA1E3}" dt="2020-11-27T15:52:32.166" v="2990" actId="1076"/>
          <ac:picMkLst>
            <pc:docMk/>
            <pc:sldMk cId="4254255502" sldId="273"/>
            <ac:picMk id="22" creationId="{DD7B58A9-4440-46B4-97F8-E1E56EDF6263}"/>
          </ac:picMkLst>
        </pc:picChg>
        <pc:picChg chg="add mod">
          <ac:chgData name="Ede Sevenich" userId="1629591e-9ec4-4c3e-b5f7-905eb83342a4" providerId="ADAL" clId="{164B85D4-4D75-47B7-8E0A-A29C0A8FA1E3}" dt="2020-11-27T15:52:35.284" v="2991" actId="1076"/>
          <ac:picMkLst>
            <pc:docMk/>
            <pc:sldMk cId="4254255502" sldId="273"/>
            <ac:picMk id="24" creationId="{A3221B5E-5E2C-4B04-A04D-2E48B5BA55B3}"/>
          </ac:picMkLst>
        </pc:picChg>
        <pc:picChg chg="add del mod">
          <ac:chgData name="Ede Sevenich" userId="1629591e-9ec4-4c3e-b5f7-905eb83342a4" providerId="ADAL" clId="{164B85D4-4D75-47B7-8E0A-A29C0A8FA1E3}" dt="2020-11-27T15:48:11.146" v="2788" actId="478"/>
          <ac:picMkLst>
            <pc:docMk/>
            <pc:sldMk cId="4254255502" sldId="273"/>
            <ac:picMk id="3074" creationId="{90497CA4-ADF8-43CF-A2D7-CA690F47662F}"/>
          </ac:picMkLst>
        </pc:picChg>
      </pc:sldChg>
      <pc:sldChg chg="addSp delSp modSp new mod">
        <pc:chgData name="Ede Sevenich" userId="1629591e-9ec4-4c3e-b5f7-905eb83342a4" providerId="ADAL" clId="{164B85D4-4D75-47B7-8E0A-A29C0A8FA1E3}" dt="2020-11-27T20:16:06.075" v="4439" actId="1076"/>
        <pc:sldMkLst>
          <pc:docMk/>
          <pc:sldMk cId="2609026466" sldId="274"/>
        </pc:sldMkLst>
        <pc:spChg chg="del">
          <ac:chgData name="Ede Sevenich" userId="1629591e-9ec4-4c3e-b5f7-905eb83342a4" providerId="ADAL" clId="{164B85D4-4D75-47B7-8E0A-A29C0A8FA1E3}" dt="2020-11-27T16:14:48.018" v="3469" actId="478"/>
          <ac:spMkLst>
            <pc:docMk/>
            <pc:sldMk cId="2609026466" sldId="274"/>
            <ac:spMk id="2" creationId="{F6E2D299-A239-4EA6-BD9E-AB543E0AF082}"/>
          </ac:spMkLst>
        </pc:spChg>
        <pc:spChg chg="add mod">
          <ac:chgData name="Ede Sevenich" userId="1629591e-9ec4-4c3e-b5f7-905eb83342a4" providerId="ADAL" clId="{164B85D4-4D75-47B7-8E0A-A29C0A8FA1E3}" dt="2020-11-27T20:16:06.075" v="4439" actId="1076"/>
          <ac:spMkLst>
            <pc:docMk/>
            <pc:sldMk cId="2609026466" sldId="274"/>
            <ac:spMk id="2" creationId="{FF4761B2-E875-4904-9254-FE166C4B782A}"/>
          </ac:spMkLst>
        </pc:spChg>
        <pc:spChg chg="del">
          <ac:chgData name="Ede Sevenich" userId="1629591e-9ec4-4c3e-b5f7-905eb83342a4" providerId="ADAL" clId="{164B85D4-4D75-47B7-8E0A-A29C0A8FA1E3}" dt="2020-11-27T16:14:50.095" v="3470" actId="478"/>
          <ac:spMkLst>
            <pc:docMk/>
            <pc:sldMk cId="2609026466" sldId="274"/>
            <ac:spMk id="3" creationId="{08C36362-417E-4B25-9FF6-B0889F9BD20A}"/>
          </ac:spMkLst>
        </pc:spChg>
        <pc:spChg chg="del mod">
          <ac:chgData name="Ede Sevenich" userId="1629591e-9ec4-4c3e-b5f7-905eb83342a4" providerId="ADAL" clId="{164B85D4-4D75-47B7-8E0A-A29C0A8FA1E3}" dt="2020-11-27T20:15:11.490" v="4426" actId="478"/>
          <ac:spMkLst>
            <pc:docMk/>
            <pc:sldMk cId="2609026466" sldId="274"/>
            <ac:spMk id="4" creationId="{B7A11661-3D89-4733-A022-EA1961A678BF}"/>
          </ac:spMkLst>
        </pc:spChg>
        <pc:spChg chg="del">
          <ac:chgData name="Ede Sevenich" userId="1629591e-9ec4-4c3e-b5f7-905eb83342a4" providerId="ADAL" clId="{164B85D4-4D75-47B7-8E0A-A29C0A8FA1E3}" dt="2020-11-27T16:32:03.971" v="4191" actId="478"/>
          <ac:spMkLst>
            <pc:docMk/>
            <pc:sldMk cId="2609026466" sldId="274"/>
            <ac:spMk id="5" creationId="{2B9BACB0-07A8-458A-84E5-E11D574E19A7}"/>
          </ac:spMkLst>
        </pc:spChg>
        <pc:spChg chg="add mod">
          <ac:chgData name="Ede Sevenich" userId="1629591e-9ec4-4c3e-b5f7-905eb83342a4" providerId="ADAL" clId="{164B85D4-4D75-47B7-8E0A-A29C0A8FA1E3}" dt="2020-11-27T20:15:26.328" v="4429" actId="1076"/>
          <ac:spMkLst>
            <pc:docMk/>
            <pc:sldMk cId="2609026466" sldId="274"/>
            <ac:spMk id="5" creationId="{EB6C1AFF-D021-4869-8D22-C086BF5F37E3}"/>
          </ac:spMkLst>
        </pc:spChg>
        <pc:spChg chg="add mod">
          <ac:chgData name="Ede Sevenich" userId="1629591e-9ec4-4c3e-b5f7-905eb83342a4" providerId="ADAL" clId="{164B85D4-4D75-47B7-8E0A-A29C0A8FA1E3}" dt="2020-11-27T20:15:36.150" v="4432" actId="1076"/>
          <ac:spMkLst>
            <pc:docMk/>
            <pc:sldMk cId="2609026466" sldId="274"/>
            <ac:spMk id="6" creationId="{8289B8B9-FE5A-4938-ADC9-3BD04D9E9F1C}"/>
          </ac:spMkLst>
        </pc:spChg>
        <pc:spChg chg="add del mod">
          <ac:chgData name="Ede Sevenich" userId="1629591e-9ec4-4c3e-b5f7-905eb83342a4" providerId="ADAL" clId="{164B85D4-4D75-47B7-8E0A-A29C0A8FA1E3}" dt="2020-11-27T20:16:01.171" v="4438" actId="478"/>
          <ac:spMkLst>
            <pc:docMk/>
            <pc:sldMk cId="2609026466" sldId="274"/>
            <ac:spMk id="8" creationId="{E48F38FE-DE6E-4A53-8B82-AB4E452D43E6}"/>
          </ac:spMkLst>
        </pc:spChg>
        <pc:picChg chg="add mod">
          <ac:chgData name="Ede Sevenich" userId="1629591e-9ec4-4c3e-b5f7-905eb83342a4" providerId="ADAL" clId="{164B85D4-4D75-47B7-8E0A-A29C0A8FA1E3}" dt="2020-11-27T20:14:59.785" v="4423" actId="14100"/>
          <ac:picMkLst>
            <pc:docMk/>
            <pc:sldMk cId="2609026466" sldId="274"/>
            <ac:picMk id="3" creationId="{3F2B8B5E-8C54-44C2-B3CB-7DC32CE9523A}"/>
          </ac:picMkLst>
        </pc:picChg>
        <pc:picChg chg="add mod">
          <ac:chgData name="Ede Sevenich" userId="1629591e-9ec4-4c3e-b5f7-905eb83342a4" providerId="ADAL" clId="{164B85D4-4D75-47B7-8E0A-A29C0A8FA1E3}" dt="2020-11-27T20:15:44.346" v="4434" actId="1076"/>
          <ac:picMkLst>
            <pc:docMk/>
            <pc:sldMk cId="2609026466" sldId="274"/>
            <ac:picMk id="1026" creationId="{DCA8AEF2-8EC3-4B80-A4D9-7349A20FF130}"/>
          </ac:picMkLst>
        </pc:picChg>
      </pc:sldChg>
      <pc:sldChg chg="addSp delSp modSp new mod">
        <pc:chgData name="Ede Sevenich" userId="1629591e-9ec4-4c3e-b5f7-905eb83342a4" providerId="ADAL" clId="{164B85D4-4D75-47B7-8E0A-A29C0A8FA1E3}" dt="2020-11-27T16:32:43.452" v="4220" actId="1076"/>
        <pc:sldMkLst>
          <pc:docMk/>
          <pc:sldMk cId="2956877733" sldId="275"/>
        </pc:sldMkLst>
        <pc:spChg chg="del mod">
          <ac:chgData name="Ede Sevenich" userId="1629591e-9ec4-4c3e-b5f7-905eb83342a4" providerId="ADAL" clId="{164B85D4-4D75-47B7-8E0A-A29C0A8FA1E3}" dt="2020-11-27T16:21:52.109" v="4066" actId="478"/>
          <ac:spMkLst>
            <pc:docMk/>
            <pc:sldMk cId="2956877733" sldId="275"/>
            <ac:spMk id="2" creationId="{0D48D6E6-3792-43E6-8C6B-B2C2BF24C31B}"/>
          </ac:spMkLst>
        </pc:spChg>
        <pc:spChg chg="del">
          <ac:chgData name="Ede Sevenich" userId="1629591e-9ec4-4c3e-b5f7-905eb83342a4" providerId="ADAL" clId="{164B85D4-4D75-47B7-8E0A-A29C0A8FA1E3}" dt="2020-11-27T16:15:49.908" v="3542" actId="478"/>
          <ac:spMkLst>
            <pc:docMk/>
            <pc:sldMk cId="2956877733" sldId="275"/>
            <ac:spMk id="3" creationId="{0BF40BFE-CA4C-441B-9848-46258C7D06C9}"/>
          </ac:spMkLst>
        </pc:spChg>
        <pc:spChg chg="mod">
          <ac:chgData name="Ede Sevenich" userId="1629591e-9ec4-4c3e-b5f7-905eb83342a4" providerId="ADAL" clId="{164B85D4-4D75-47B7-8E0A-A29C0A8FA1E3}" dt="2020-11-27T16:22:17.150" v="4071" actId="27636"/>
          <ac:spMkLst>
            <pc:docMk/>
            <pc:sldMk cId="2956877733" sldId="275"/>
            <ac:spMk id="4" creationId="{09DF06C3-BE44-42D9-BC8F-218B9508B2AF}"/>
          </ac:spMkLst>
        </pc:spChg>
        <pc:spChg chg="del">
          <ac:chgData name="Ede Sevenich" userId="1629591e-9ec4-4c3e-b5f7-905eb83342a4" providerId="ADAL" clId="{164B85D4-4D75-47B7-8E0A-A29C0A8FA1E3}" dt="2020-11-27T16:18:06.108" v="3826" actId="478"/>
          <ac:spMkLst>
            <pc:docMk/>
            <pc:sldMk cId="2956877733" sldId="275"/>
            <ac:spMk id="5" creationId="{3A5673AE-DAE0-4562-9797-9FF7B4217835}"/>
          </ac:spMkLst>
        </pc:spChg>
        <pc:spChg chg="add mod">
          <ac:chgData name="Ede Sevenich" userId="1629591e-9ec4-4c3e-b5f7-905eb83342a4" providerId="ADAL" clId="{164B85D4-4D75-47B7-8E0A-A29C0A8FA1E3}" dt="2020-11-27T16:23:08.846" v="4096" actId="207"/>
          <ac:spMkLst>
            <pc:docMk/>
            <pc:sldMk cId="2956877733" sldId="275"/>
            <ac:spMk id="8" creationId="{EA709E73-9384-475D-96B7-4C16073C5CA6}"/>
          </ac:spMkLst>
        </pc:spChg>
        <pc:spChg chg="add mod">
          <ac:chgData name="Ede Sevenich" userId="1629591e-9ec4-4c3e-b5f7-905eb83342a4" providerId="ADAL" clId="{164B85D4-4D75-47B7-8E0A-A29C0A8FA1E3}" dt="2020-11-27T16:23:37.513" v="4104" actId="1076"/>
          <ac:spMkLst>
            <pc:docMk/>
            <pc:sldMk cId="2956877733" sldId="275"/>
            <ac:spMk id="9" creationId="{5A28B1D4-028B-4FD8-9782-9CA76FBA4935}"/>
          </ac:spMkLst>
        </pc:spChg>
        <pc:spChg chg="add mod">
          <ac:chgData name="Ede Sevenich" userId="1629591e-9ec4-4c3e-b5f7-905eb83342a4" providerId="ADAL" clId="{164B85D4-4D75-47B7-8E0A-A29C0A8FA1E3}" dt="2020-11-27T16:24:19.271" v="4109" actId="1076"/>
          <ac:spMkLst>
            <pc:docMk/>
            <pc:sldMk cId="2956877733" sldId="275"/>
            <ac:spMk id="10" creationId="{F712B1E5-A6AD-47C0-B921-73F3BFDEF7DA}"/>
          </ac:spMkLst>
        </pc:spChg>
        <pc:spChg chg="add mod">
          <ac:chgData name="Ede Sevenich" userId="1629591e-9ec4-4c3e-b5f7-905eb83342a4" providerId="ADAL" clId="{164B85D4-4D75-47B7-8E0A-A29C0A8FA1E3}" dt="2020-11-27T16:32:43.452" v="4220" actId="1076"/>
          <ac:spMkLst>
            <pc:docMk/>
            <pc:sldMk cId="2956877733" sldId="275"/>
            <ac:spMk id="11" creationId="{2F35D7EA-DEF6-461E-AD0E-E5DBE7F97C69}"/>
          </ac:spMkLst>
        </pc:spChg>
        <pc:picChg chg="add mod ord">
          <ac:chgData name="Ede Sevenich" userId="1629591e-9ec4-4c3e-b5f7-905eb83342a4" providerId="ADAL" clId="{164B85D4-4D75-47B7-8E0A-A29C0A8FA1E3}" dt="2020-11-27T16:21:41.265" v="4063" actId="167"/>
          <ac:picMkLst>
            <pc:docMk/>
            <pc:sldMk cId="2956877733" sldId="275"/>
            <ac:picMk id="7" creationId="{7398FEC7-A4EE-49AB-A68E-18928A054651}"/>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F627ED-A304-4697-8C44-18E45D3D2B1A}" type="doc">
      <dgm:prSet loTypeId="urn:microsoft.com/office/officeart/2016/7/layout/HexagonTimeline" loCatId="process" qsTypeId="urn:microsoft.com/office/officeart/2005/8/quickstyle/simple1" qsCatId="simple" csTypeId="urn:microsoft.com/office/officeart/2005/8/colors/accent1_2" csCatId="accent1" phldr="1"/>
      <dgm:spPr/>
      <dgm:t>
        <a:bodyPr rtlCol="0"/>
        <a:lstStyle/>
        <a:p>
          <a:pPr rtl="0"/>
          <a:endParaRPr lang="en-US"/>
        </a:p>
      </dgm:t>
    </dgm:pt>
    <dgm:pt modelId="{5FC34D3A-C8D4-483C-8695-507470E74D50}">
      <dgm:prSet custT="1"/>
      <dgm:spPr/>
      <dgm:t>
        <a:bodyPr rtlCol="0"/>
        <a:lstStyle/>
        <a:p>
          <a:pPr rtl="0"/>
          <a:r>
            <a:rPr lang="nl" sz="1400" dirty="0"/>
            <a:t>Stap 1</a:t>
          </a:r>
        </a:p>
      </dgm:t>
    </dgm:pt>
    <dgm:pt modelId="{9978A89C-C2F1-4241-807C-13619E6D6376}" type="parTrans" cxnId="{277179CE-E2F5-4733-8D23-9E37CACB7B9E}">
      <dgm:prSet/>
      <dgm:spPr/>
      <dgm:t>
        <a:bodyPr rtlCol="0"/>
        <a:lstStyle/>
        <a:p>
          <a:pPr rtl="0"/>
          <a:endParaRPr lang="en-US"/>
        </a:p>
      </dgm:t>
    </dgm:pt>
    <dgm:pt modelId="{1DECF9F5-40C0-4379-BCCE-7BCAAD54807B}" type="sibTrans" cxnId="{277179CE-E2F5-4733-8D23-9E37CACB7B9E}">
      <dgm:prSet/>
      <dgm:spPr/>
      <dgm:t>
        <a:bodyPr rtlCol="0"/>
        <a:lstStyle/>
        <a:p>
          <a:pPr rtl="0"/>
          <a:endParaRPr lang="en-US"/>
        </a:p>
      </dgm:t>
    </dgm:pt>
    <dgm:pt modelId="{C057D6ED-8F49-42DC-B8A7-C07F68F0F734}">
      <dgm:prSet custT="1"/>
      <dgm:spPr/>
      <dgm:t>
        <a:bodyPr rtlCol="0"/>
        <a:lstStyle/>
        <a:p>
          <a:pPr rtl="0"/>
          <a:r>
            <a:rPr lang="nl" sz="1600" dirty="0"/>
            <a:t>Leren van een nieuw begrip, techniek</a:t>
          </a:r>
        </a:p>
      </dgm:t>
    </dgm:pt>
    <dgm:pt modelId="{131D11D9-3030-4E3B-8F84-0108E6497B2A}" type="parTrans" cxnId="{FB0FA082-3950-4822-951F-05A1A9548F18}">
      <dgm:prSet/>
      <dgm:spPr/>
      <dgm:t>
        <a:bodyPr rtlCol="0"/>
        <a:lstStyle/>
        <a:p>
          <a:pPr rtl="0"/>
          <a:endParaRPr lang="en-US"/>
        </a:p>
      </dgm:t>
    </dgm:pt>
    <dgm:pt modelId="{6E885013-4246-43E1-A818-2251A99C8FD2}" type="sibTrans" cxnId="{FB0FA082-3950-4822-951F-05A1A9548F18}">
      <dgm:prSet/>
      <dgm:spPr/>
      <dgm:t>
        <a:bodyPr rtlCol="0"/>
        <a:lstStyle/>
        <a:p>
          <a:pPr rtl="0"/>
          <a:endParaRPr lang="en-US"/>
        </a:p>
      </dgm:t>
    </dgm:pt>
    <dgm:pt modelId="{9845D52A-E054-4EB0-A5A3-32AE7DC6D645}">
      <dgm:prSet custT="1"/>
      <dgm:spPr/>
      <dgm:t>
        <a:bodyPr rtlCol="0"/>
        <a:lstStyle/>
        <a:p>
          <a:pPr rtl="0"/>
          <a:r>
            <a:rPr lang="nl" sz="1400" dirty="0"/>
            <a:t>Stap 2</a:t>
          </a:r>
        </a:p>
      </dgm:t>
    </dgm:pt>
    <dgm:pt modelId="{952EE001-86C3-4022-96EE-ABDB540B8A78}" type="parTrans" cxnId="{B04C6215-C46D-4282-963F-02A26E25C8AB}">
      <dgm:prSet/>
      <dgm:spPr/>
      <dgm:t>
        <a:bodyPr rtlCol="0"/>
        <a:lstStyle/>
        <a:p>
          <a:pPr rtl="0"/>
          <a:endParaRPr lang="en-US"/>
        </a:p>
      </dgm:t>
    </dgm:pt>
    <dgm:pt modelId="{796364FD-7651-493A-AEE5-8DD45DF8EEAC}" type="sibTrans" cxnId="{B04C6215-C46D-4282-963F-02A26E25C8AB}">
      <dgm:prSet/>
      <dgm:spPr/>
      <dgm:t>
        <a:bodyPr rtlCol="0"/>
        <a:lstStyle/>
        <a:p>
          <a:pPr rtl="0"/>
          <a:endParaRPr lang="en-US"/>
        </a:p>
      </dgm:t>
    </dgm:pt>
    <dgm:pt modelId="{566C4A8F-CE66-4FF5-AF11-6C385F74A275}">
      <dgm:prSet custT="1"/>
      <dgm:spPr/>
      <dgm:t>
        <a:bodyPr rtlCol="0"/>
        <a:lstStyle/>
        <a:p>
          <a:pPr rtl="0"/>
          <a:r>
            <a:rPr lang="nl" sz="1600" dirty="0"/>
            <a:t>Testen en oefenen</a:t>
          </a:r>
        </a:p>
      </dgm:t>
    </dgm:pt>
    <dgm:pt modelId="{375C5A5E-5F04-4FE8-98F8-795867C18A18}" type="parTrans" cxnId="{66E8CE3C-459F-4648-B4D7-5039298A0E92}">
      <dgm:prSet/>
      <dgm:spPr/>
      <dgm:t>
        <a:bodyPr rtlCol="0"/>
        <a:lstStyle/>
        <a:p>
          <a:pPr rtl="0"/>
          <a:endParaRPr lang="en-US"/>
        </a:p>
      </dgm:t>
    </dgm:pt>
    <dgm:pt modelId="{E74B8A5E-78D9-4E5B-86E1-203DE271581F}" type="sibTrans" cxnId="{66E8CE3C-459F-4648-B4D7-5039298A0E92}">
      <dgm:prSet/>
      <dgm:spPr/>
      <dgm:t>
        <a:bodyPr rtlCol="0"/>
        <a:lstStyle/>
        <a:p>
          <a:pPr rtl="0"/>
          <a:endParaRPr lang="en-US"/>
        </a:p>
      </dgm:t>
    </dgm:pt>
    <dgm:pt modelId="{9AC77E87-FC4D-4F04-889B-73358514DC0D}">
      <dgm:prSet/>
      <dgm:spPr/>
      <dgm:t>
        <a:bodyPr rtlCol="0"/>
        <a:lstStyle/>
        <a:p>
          <a:pPr rtl="0"/>
          <a:r>
            <a:rPr lang="nl" dirty="0"/>
            <a:t>Stap 3</a:t>
          </a:r>
        </a:p>
      </dgm:t>
    </dgm:pt>
    <dgm:pt modelId="{B29F90F6-921F-42B9-A496-5D121F61821E}" type="parTrans" cxnId="{04774158-8FAB-47B4-A2EE-D3D3A7E958BE}">
      <dgm:prSet/>
      <dgm:spPr/>
      <dgm:t>
        <a:bodyPr rtlCol="0"/>
        <a:lstStyle/>
        <a:p>
          <a:pPr rtl="0"/>
          <a:endParaRPr lang="en-US"/>
        </a:p>
      </dgm:t>
    </dgm:pt>
    <dgm:pt modelId="{3A77AB9A-DF29-465E-A0A5-D4FA3D0C537F}" type="sibTrans" cxnId="{04774158-8FAB-47B4-A2EE-D3D3A7E958BE}">
      <dgm:prSet/>
      <dgm:spPr/>
      <dgm:t>
        <a:bodyPr rtlCol="0"/>
        <a:lstStyle/>
        <a:p>
          <a:pPr rtl="0"/>
          <a:endParaRPr lang="en-US"/>
        </a:p>
      </dgm:t>
    </dgm:pt>
    <dgm:pt modelId="{C2F0E5C9-2943-4A9B-872F-ECF6B159E9F4}">
      <dgm:prSet custT="1"/>
      <dgm:spPr/>
      <dgm:t>
        <a:bodyPr rtlCol="0"/>
        <a:lstStyle/>
        <a:p>
          <a:pPr rtl="0"/>
          <a:r>
            <a:rPr lang="nl" sz="1600" dirty="0"/>
            <a:t>Gebruiken</a:t>
          </a:r>
          <a:r>
            <a:rPr lang="nl" sz="1600" baseline="0" dirty="0"/>
            <a:t> eindwerk?</a:t>
          </a:r>
          <a:endParaRPr lang="nl" sz="1600" dirty="0"/>
        </a:p>
      </dgm:t>
    </dgm:pt>
    <dgm:pt modelId="{8FBB852D-32B7-4273-9DE3-951F1CFE69EC}" type="parTrans" cxnId="{F7608388-5A1F-4FE9-96E5-520EA7B1F725}">
      <dgm:prSet/>
      <dgm:spPr/>
      <dgm:t>
        <a:bodyPr rtlCol="0"/>
        <a:lstStyle/>
        <a:p>
          <a:pPr rtl="0"/>
          <a:endParaRPr lang="en-US"/>
        </a:p>
      </dgm:t>
    </dgm:pt>
    <dgm:pt modelId="{1A62CB6F-38D7-44F2-AFAB-0C4382E3DA24}" type="sibTrans" cxnId="{F7608388-5A1F-4FE9-96E5-520EA7B1F725}">
      <dgm:prSet/>
      <dgm:spPr/>
      <dgm:t>
        <a:bodyPr rtlCol="0"/>
        <a:lstStyle/>
        <a:p>
          <a:pPr rtl="0"/>
          <a:endParaRPr lang="en-US"/>
        </a:p>
      </dgm:t>
    </dgm:pt>
    <dgm:pt modelId="{D6614DDC-66DE-4E26-A0E6-8B5D4F611437}" type="pres">
      <dgm:prSet presAssocID="{08F627ED-A304-4697-8C44-18E45D3D2B1A}" presName="Name0" presStyleCnt="0">
        <dgm:presLayoutVars>
          <dgm:chMax/>
          <dgm:chPref/>
          <dgm:animLvl val="lvl"/>
        </dgm:presLayoutVars>
      </dgm:prSet>
      <dgm:spPr/>
    </dgm:pt>
    <dgm:pt modelId="{769CE8F7-0E21-46E4-8D2D-63A034E4D32A}" type="pres">
      <dgm:prSet presAssocID="{5FC34D3A-C8D4-483C-8695-507470E74D50}" presName="composite" presStyleCnt="0"/>
      <dgm:spPr/>
    </dgm:pt>
    <dgm:pt modelId="{FC51A82C-7C01-41E7-95A1-E0F165353360}" type="pres">
      <dgm:prSet presAssocID="{5FC34D3A-C8D4-483C-8695-507470E74D50}" presName="Parent1" presStyleLbl="alignNode1" presStyleIdx="0" presStyleCnt="3">
        <dgm:presLayoutVars>
          <dgm:chMax val="1"/>
          <dgm:chPref val="1"/>
          <dgm:bulletEnabled val="1"/>
        </dgm:presLayoutVars>
      </dgm:prSet>
      <dgm:spPr/>
    </dgm:pt>
    <dgm:pt modelId="{03E7967D-6C10-4379-9B37-4F5A8CF4EED8}" type="pres">
      <dgm:prSet presAssocID="{5FC34D3A-C8D4-483C-8695-507470E74D50}" presName="Childtext1" presStyleLbl="revTx" presStyleIdx="0" presStyleCnt="3">
        <dgm:presLayoutVars>
          <dgm:chMax val="0"/>
          <dgm:chPref val="0"/>
          <dgm:bulletEnabled/>
        </dgm:presLayoutVars>
      </dgm:prSet>
      <dgm:spPr/>
    </dgm:pt>
    <dgm:pt modelId="{52CF010F-1351-4148-8701-92F5768EC7DC}" type="pres">
      <dgm:prSet presAssocID="{5FC34D3A-C8D4-483C-8695-507470E74D50}" presName="ConnectLine" presStyleLbl="sibTrans1D1" presStyleIdx="0" presStyleCnt="3"/>
      <dgm:spPr>
        <a:noFill/>
        <a:ln w="12700" cap="flat" cmpd="sng" algn="ctr">
          <a:solidFill>
            <a:schemeClr val="accent1">
              <a:hueOff val="0"/>
              <a:satOff val="0"/>
              <a:lumOff val="0"/>
              <a:alphaOff val="0"/>
            </a:schemeClr>
          </a:solidFill>
          <a:prstDash val="dash"/>
        </a:ln>
        <a:effectLst/>
      </dgm:spPr>
    </dgm:pt>
    <dgm:pt modelId="{62C4F6DC-B23C-4A1D-86BA-D1DEB98692E9}" type="pres">
      <dgm:prSet presAssocID="{5FC34D3A-C8D4-483C-8695-507470E74D50}" presName="ConnectLineEnd" presStyleLbl="node1" presStyleIdx="0" presStyleCnt="3"/>
      <dgm:spPr/>
    </dgm:pt>
    <dgm:pt modelId="{151E949D-E2E2-482F-BBE3-8BC267057E7B}" type="pres">
      <dgm:prSet presAssocID="{5FC34D3A-C8D4-483C-8695-507470E74D50}" presName="EmptyPane" presStyleCnt="0"/>
      <dgm:spPr/>
    </dgm:pt>
    <dgm:pt modelId="{4FB3A766-643A-4ACA-8E5D-2C95FFB87076}" type="pres">
      <dgm:prSet presAssocID="{1DECF9F5-40C0-4379-BCCE-7BCAAD54807B}" presName="spaceBetweenRectangles" presStyleLbl="fgAcc1" presStyleIdx="0" presStyleCnt="2"/>
      <dgm:spPr/>
    </dgm:pt>
    <dgm:pt modelId="{4630FBA4-1F51-4A32-B0E4-88E47053D0D9}" type="pres">
      <dgm:prSet presAssocID="{9845D52A-E054-4EB0-A5A3-32AE7DC6D645}" presName="composite" presStyleCnt="0"/>
      <dgm:spPr/>
    </dgm:pt>
    <dgm:pt modelId="{D39499CF-3BA1-4BBD-960A-4434BA9F21A7}" type="pres">
      <dgm:prSet presAssocID="{9845D52A-E054-4EB0-A5A3-32AE7DC6D645}" presName="Parent1" presStyleLbl="alignNode1" presStyleIdx="1" presStyleCnt="3">
        <dgm:presLayoutVars>
          <dgm:chMax val="1"/>
          <dgm:chPref val="1"/>
          <dgm:bulletEnabled val="1"/>
        </dgm:presLayoutVars>
      </dgm:prSet>
      <dgm:spPr/>
    </dgm:pt>
    <dgm:pt modelId="{5E76ADAA-D3EE-462D-A737-9D3772B6C76F}" type="pres">
      <dgm:prSet presAssocID="{9845D52A-E054-4EB0-A5A3-32AE7DC6D645}" presName="Childtext1" presStyleLbl="revTx" presStyleIdx="1" presStyleCnt="3">
        <dgm:presLayoutVars>
          <dgm:chMax val="0"/>
          <dgm:chPref val="0"/>
          <dgm:bulletEnabled/>
        </dgm:presLayoutVars>
      </dgm:prSet>
      <dgm:spPr/>
    </dgm:pt>
    <dgm:pt modelId="{F514349A-AC82-402F-8DA0-95785071B5F0}" type="pres">
      <dgm:prSet presAssocID="{9845D52A-E054-4EB0-A5A3-32AE7DC6D645}" presName="ConnectLine" presStyleLbl="sibTrans1D1" presStyleIdx="1" presStyleCnt="3"/>
      <dgm:spPr>
        <a:noFill/>
        <a:ln w="12700" cap="flat" cmpd="sng" algn="ctr">
          <a:solidFill>
            <a:schemeClr val="accent1">
              <a:hueOff val="0"/>
              <a:satOff val="0"/>
              <a:lumOff val="0"/>
              <a:alphaOff val="0"/>
            </a:schemeClr>
          </a:solidFill>
          <a:prstDash val="dash"/>
        </a:ln>
        <a:effectLst/>
      </dgm:spPr>
    </dgm:pt>
    <dgm:pt modelId="{BBACFDEF-20FB-406A-9641-2F4782D85F9F}" type="pres">
      <dgm:prSet presAssocID="{9845D52A-E054-4EB0-A5A3-32AE7DC6D645}" presName="ConnectLineEnd" presStyleLbl="node1" presStyleIdx="1" presStyleCnt="3"/>
      <dgm:spPr/>
    </dgm:pt>
    <dgm:pt modelId="{E12CB119-910F-4C38-9D07-4EF7748B1BD6}" type="pres">
      <dgm:prSet presAssocID="{9845D52A-E054-4EB0-A5A3-32AE7DC6D645}" presName="EmptyPane" presStyleCnt="0"/>
      <dgm:spPr/>
    </dgm:pt>
    <dgm:pt modelId="{6C1697D8-F9A2-4451-950E-C8D8168BBC75}" type="pres">
      <dgm:prSet presAssocID="{796364FD-7651-493A-AEE5-8DD45DF8EEAC}" presName="spaceBetweenRectangles" presStyleLbl="fgAcc1" presStyleIdx="1" presStyleCnt="2"/>
      <dgm:spPr/>
    </dgm:pt>
    <dgm:pt modelId="{258D101A-CA89-4BD3-9BA0-F95214FF0550}" type="pres">
      <dgm:prSet presAssocID="{9AC77E87-FC4D-4F04-889B-73358514DC0D}" presName="composite" presStyleCnt="0"/>
      <dgm:spPr/>
    </dgm:pt>
    <dgm:pt modelId="{E38B2215-81DF-4D79-BB37-17C8C9F898E7}" type="pres">
      <dgm:prSet presAssocID="{9AC77E87-FC4D-4F04-889B-73358514DC0D}" presName="Parent1" presStyleLbl="alignNode1" presStyleIdx="2" presStyleCnt="3">
        <dgm:presLayoutVars>
          <dgm:chMax val="1"/>
          <dgm:chPref val="1"/>
          <dgm:bulletEnabled val="1"/>
        </dgm:presLayoutVars>
      </dgm:prSet>
      <dgm:spPr/>
    </dgm:pt>
    <dgm:pt modelId="{2E1F219F-885D-437D-9D95-1C496EBAD119}" type="pres">
      <dgm:prSet presAssocID="{9AC77E87-FC4D-4F04-889B-73358514DC0D}" presName="Childtext1" presStyleLbl="revTx" presStyleIdx="2" presStyleCnt="3">
        <dgm:presLayoutVars>
          <dgm:chMax val="0"/>
          <dgm:chPref val="0"/>
          <dgm:bulletEnabled/>
        </dgm:presLayoutVars>
      </dgm:prSet>
      <dgm:spPr/>
    </dgm:pt>
    <dgm:pt modelId="{8801BA21-B732-43C2-BD4E-EED526CA614C}" type="pres">
      <dgm:prSet presAssocID="{9AC77E87-FC4D-4F04-889B-73358514DC0D}" presName="ConnectLine" presStyleLbl="sibTrans1D1" presStyleIdx="2" presStyleCnt="3"/>
      <dgm:spPr>
        <a:noFill/>
        <a:ln w="12700" cap="flat" cmpd="sng" algn="ctr">
          <a:solidFill>
            <a:schemeClr val="accent1">
              <a:hueOff val="0"/>
              <a:satOff val="0"/>
              <a:lumOff val="0"/>
              <a:alphaOff val="0"/>
            </a:schemeClr>
          </a:solidFill>
          <a:prstDash val="dash"/>
        </a:ln>
        <a:effectLst/>
      </dgm:spPr>
    </dgm:pt>
    <dgm:pt modelId="{ED3C7052-C7D3-4A48-8DD7-C35F83E9E14D}" type="pres">
      <dgm:prSet presAssocID="{9AC77E87-FC4D-4F04-889B-73358514DC0D}" presName="ConnectLineEnd" presStyleLbl="node1" presStyleIdx="2" presStyleCnt="3"/>
      <dgm:spPr/>
    </dgm:pt>
    <dgm:pt modelId="{E1638529-5025-4BCE-9448-174A6B1F9AFC}" type="pres">
      <dgm:prSet presAssocID="{9AC77E87-FC4D-4F04-889B-73358514DC0D}" presName="EmptyPane" presStyleCnt="0"/>
      <dgm:spPr/>
    </dgm:pt>
  </dgm:ptLst>
  <dgm:cxnLst>
    <dgm:cxn modelId="{B04C6215-C46D-4282-963F-02A26E25C8AB}" srcId="{08F627ED-A304-4697-8C44-18E45D3D2B1A}" destId="{9845D52A-E054-4EB0-A5A3-32AE7DC6D645}" srcOrd="1" destOrd="0" parTransId="{952EE001-86C3-4022-96EE-ABDB540B8A78}" sibTransId="{796364FD-7651-493A-AEE5-8DD45DF8EEAC}"/>
    <dgm:cxn modelId="{66E8CE3C-459F-4648-B4D7-5039298A0E92}" srcId="{9845D52A-E054-4EB0-A5A3-32AE7DC6D645}" destId="{566C4A8F-CE66-4FF5-AF11-6C385F74A275}" srcOrd="0" destOrd="0" parTransId="{375C5A5E-5F04-4FE8-98F8-795867C18A18}" sibTransId="{E74B8A5E-78D9-4E5B-86E1-203DE271581F}"/>
    <dgm:cxn modelId="{DC951A47-D712-4DDF-BC45-034C400F587A}" type="presOf" srcId="{08F627ED-A304-4697-8C44-18E45D3D2B1A}" destId="{D6614DDC-66DE-4E26-A0E6-8B5D4F611437}" srcOrd="0" destOrd="0" presId="urn:microsoft.com/office/officeart/2016/7/layout/HexagonTimeline"/>
    <dgm:cxn modelId="{49EFF76F-887C-4DB3-847E-B88D6BC6A77B}" type="presOf" srcId="{C2F0E5C9-2943-4A9B-872F-ECF6B159E9F4}" destId="{2E1F219F-885D-437D-9D95-1C496EBAD119}" srcOrd="0" destOrd="0" presId="urn:microsoft.com/office/officeart/2016/7/layout/HexagonTimeline"/>
    <dgm:cxn modelId="{CB98D256-5AB4-4B9D-AD69-15CA4B5C1220}" type="presOf" srcId="{566C4A8F-CE66-4FF5-AF11-6C385F74A275}" destId="{5E76ADAA-D3EE-462D-A737-9D3772B6C76F}" srcOrd="0" destOrd="0" presId="urn:microsoft.com/office/officeart/2016/7/layout/HexagonTimeline"/>
    <dgm:cxn modelId="{04774158-8FAB-47B4-A2EE-D3D3A7E958BE}" srcId="{08F627ED-A304-4697-8C44-18E45D3D2B1A}" destId="{9AC77E87-FC4D-4F04-889B-73358514DC0D}" srcOrd="2" destOrd="0" parTransId="{B29F90F6-921F-42B9-A496-5D121F61821E}" sibTransId="{3A77AB9A-DF29-465E-A0A5-D4FA3D0C537F}"/>
    <dgm:cxn modelId="{29E5675A-D36F-4E0E-B6B3-F7B5A3728BC3}" type="presOf" srcId="{C057D6ED-8F49-42DC-B8A7-C07F68F0F734}" destId="{03E7967D-6C10-4379-9B37-4F5A8CF4EED8}" srcOrd="0" destOrd="0" presId="urn:microsoft.com/office/officeart/2016/7/layout/HexagonTimeline"/>
    <dgm:cxn modelId="{FB0FA082-3950-4822-951F-05A1A9548F18}" srcId="{5FC34D3A-C8D4-483C-8695-507470E74D50}" destId="{C057D6ED-8F49-42DC-B8A7-C07F68F0F734}" srcOrd="0" destOrd="0" parTransId="{131D11D9-3030-4E3B-8F84-0108E6497B2A}" sibTransId="{6E885013-4246-43E1-A818-2251A99C8FD2}"/>
    <dgm:cxn modelId="{F7608388-5A1F-4FE9-96E5-520EA7B1F725}" srcId="{9AC77E87-FC4D-4F04-889B-73358514DC0D}" destId="{C2F0E5C9-2943-4A9B-872F-ECF6B159E9F4}" srcOrd="0" destOrd="0" parTransId="{8FBB852D-32B7-4273-9DE3-951F1CFE69EC}" sibTransId="{1A62CB6F-38D7-44F2-AFAB-0C4382E3DA24}"/>
    <dgm:cxn modelId="{07EFBDB0-8C3C-4140-851A-D6494FDB0B7A}" type="presOf" srcId="{9845D52A-E054-4EB0-A5A3-32AE7DC6D645}" destId="{D39499CF-3BA1-4BBD-960A-4434BA9F21A7}" srcOrd="0" destOrd="0" presId="urn:microsoft.com/office/officeart/2016/7/layout/HexagonTimeline"/>
    <dgm:cxn modelId="{6E1CE7C2-A87C-4E64-9245-7487AB728B9A}" type="presOf" srcId="{9AC77E87-FC4D-4F04-889B-73358514DC0D}" destId="{E38B2215-81DF-4D79-BB37-17C8C9F898E7}" srcOrd="0" destOrd="0" presId="urn:microsoft.com/office/officeart/2016/7/layout/HexagonTimeline"/>
    <dgm:cxn modelId="{277179CE-E2F5-4733-8D23-9E37CACB7B9E}" srcId="{08F627ED-A304-4697-8C44-18E45D3D2B1A}" destId="{5FC34D3A-C8D4-483C-8695-507470E74D50}" srcOrd="0" destOrd="0" parTransId="{9978A89C-C2F1-4241-807C-13619E6D6376}" sibTransId="{1DECF9F5-40C0-4379-BCCE-7BCAAD54807B}"/>
    <dgm:cxn modelId="{A0697AD9-4F1C-44DF-9F0B-484ED62574F5}" type="presOf" srcId="{5FC34D3A-C8D4-483C-8695-507470E74D50}" destId="{FC51A82C-7C01-41E7-95A1-E0F165353360}" srcOrd="0" destOrd="0" presId="urn:microsoft.com/office/officeart/2016/7/layout/HexagonTimeline"/>
    <dgm:cxn modelId="{5B0C5A64-640A-44DE-9231-55D8B9A431B8}" type="presParOf" srcId="{D6614DDC-66DE-4E26-A0E6-8B5D4F611437}" destId="{769CE8F7-0E21-46E4-8D2D-63A034E4D32A}" srcOrd="0" destOrd="0" presId="urn:microsoft.com/office/officeart/2016/7/layout/HexagonTimeline"/>
    <dgm:cxn modelId="{C97A35EB-F4F5-44C0-B2D0-19AF31DC2223}" type="presParOf" srcId="{769CE8F7-0E21-46E4-8D2D-63A034E4D32A}" destId="{FC51A82C-7C01-41E7-95A1-E0F165353360}" srcOrd="0" destOrd="0" presId="urn:microsoft.com/office/officeart/2016/7/layout/HexagonTimeline"/>
    <dgm:cxn modelId="{1BEB00C5-1AFC-46FC-849A-D490784DB52E}" type="presParOf" srcId="{769CE8F7-0E21-46E4-8D2D-63A034E4D32A}" destId="{03E7967D-6C10-4379-9B37-4F5A8CF4EED8}" srcOrd="1" destOrd="0" presId="urn:microsoft.com/office/officeart/2016/7/layout/HexagonTimeline"/>
    <dgm:cxn modelId="{498AAC8F-D211-4064-80B2-75359BE901E4}" type="presParOf" srcId="{769CE8F7-0E21-46E4-8D2D-63A034E4D32A}" destId="{52CF010F-1351-4148-8701-92F5768EC7DC}" srcOrd="2" destOrd="0" presId="urn:microsoft.com/office/officeart/2016/7/layout/HexagonTimeline"/>
    <dgm:cxn modelId="{F3FAB4D5-BB8E-491A-A343-49D331762E47}" type="presParOf" srcId="{769CE8F7-0E21-46E4-8D2D-63A034E4D32A}" destId="{62C4F6DC-B23C-4A1D-86BA-D1DEB98692E9}" srcOrd="3" destOrd="0" presId="urn:microsoft.com/office/officeart/2016/7/layout/HexagonTimeline"/>
    <dgm:cxn modelId="{2F93DD1C-5D61-4E63-ABD3-9D5E5D20D4D2}" type="presParOf" srcId="{769CE8F7-0E21-46E4-8D2D-63A034E4D32A}" destId="{151E949D-E2E2-482F-BBE3-8BC267057E7B}" srcOrd="4" destOrd="0" presId="urn:microsoft.com/office/officeart/2016/7/layout/HexagonTimeline"/>
    <dgm:cxn modelId="{7C0E3781-57A7-45F1-A9B7-AD7B29B66966}" type="presParOf" srcId="{D6614DDC-66DE-4E26-A0E6-8B5D4F611437}" destId="{4FB3A766-643A-4ACA-8E5D-2C95FFB87076}" srcOrd="1" destOrd="0" presId="urn:microsoft.com/office/officeart/2016/7/layout/HexagonTimeline"/>
    <dgm:cxn modelId="{434FF653-D75F-4952-8E75-D3AF3DA482CB}" type="presParOf" srcId="{D6614DDC-66DE-4E26-A0E6-8B5D4F611437}" destId="{4630FBA4-1F51-4A32-B0E4-88E47053D0D9}" srcOrd="2" destOrd="0" presId="urn:microsoft.com/office/officeart/2016/7/layout/HexagonTimeline"/>
    <dgm:cxn modelId="{255D0E88-A582-4AB9-85D4-3CCE25636858}" type="presParOf" srcId="{4630FBA4-1F51-4A32-B0E4-88E47053D0D9}" destId="{D39499CF-3BA1-4BBD-960A-4434BA9F21A7}" srcOrd="0" destOrd="0" presId="urn:microsoft.com/office/officeart/2016/7/layout/HexagonTimeline"/>
    <dgm:cxn modelId="{EB99A48A-7C1E-46F6-BDF1-CF76EFA8B1BE}" type="presParOf" srcId="{4630FBA4-1F51-4A32-B0E4-88E47053D0D9}" destId="{5E76ADAA-D3EE-462D-A737-9D3772B6C76F}" srcOrd="1" destOrd="0" presId="urn:microsoft.com/office/officeart/2016/7/layout/HexagonTimeline"/>
    <dgm:cxn modelId="{A5B350CB-1F08-407B-AB74-C0A9D5254180}" type="presParOf" srcId="{4630FBA4-1F51-4A32-B0E4-88E47053D0D9}" destId="{F514349A-AC82-402F-8DA0-95785071B5F0}" srcOrd="2" destOrd="0" presId="urn:microsoft.com/office/officeart/2016/7/layout/HexagonTimeline"/>
    <dgm:cxn modelId="{3AEF0478-205F-4564-A8F2-A009D04A4716}" type="presParOf" srcId="{4630FBA4-1F51-4A32-B0E4-88E47053D0D9}" destId="{BBACFDEF-20FB-406A-9641-2F4782D85F9F}" srcOrd="3" destOrd="0" presId="urn:microsoft.com/office/officeart/2016/7/layout/HexagonTimeline"/>
    <dgm:cxn modelId="{E91CE1AF-35AF-4453-8B3B-CCA366030481}" type="presParOf" srcId="{4630FBA4-1F51-4A32-B0E4-88E47053D0D9}" destId="{E12CB119-910F-4C38-9D07-4EF7748B1BD6}" srcOrd="4" destOrd="0" presId="urn:microsoft.com/office/officeart/2016/7/layout/HexagonTimeline"/>
    <dgm:cxn modelId="{830D18A3-5BD1-43DE-A8C7-D3AD84C79C41}" type="presParOf" srcId="{D6614DDC-66DE-4E26-A0E6-8B5D4F611437}" destId="{6C1697D8-F9A2-4451-950E-C8D8168BBC75}" srcOrd="3" destOrd="0" presId="urn:microsoft.com/office/officeart/2016/7/layout/HexagonTimeline"/>
    <dgm:cxn modelId="{A2FC9288-5AD0-464F-A27B-3C029EB82A78}" type="presParOf" srcId="{D6614DDC-66DE-4E26-A0E6-8B5D4F611437}" destId="{258D101A-CA89-4BD3-9BA0-F95214FF0550}" srcOrd="4" destOrd="0" presId="urn:microsoft.com/office/officeart/2016/7/layout/HexagonTimeline"/>
    <dgm:cxn modelId="{3E0287D5-85BD-4EA8-8360-16EA3B96ED89}" type="presParOf" srcId="{258D101A-CA89-4BD3-9BA0-F95214FF0550}" destId="{E38B2215-81DF-4D79-BB37-17C8C9F898E7}" srcOrd="0" destOrd="0" presId="urn:microsoft.com/office/officeart/2016/7/layout/HexagonTimeline"/>
    <dgm:cxn modelId="{7053D88C-9828-4A50-8590-4A4874885273}" type="presParOf" srcId="{258D101A-CA89-4BD3-9BA0-F95214FF0550}" destId="{2E1F219F-885D-437D-9D95-1C496EBAD119}" srcOrd="1" destOrd="0" presId="urn:microsoft.com/office/officeart/2016/7/layout/HexagonTimeline"/>
    <dgm:cxn modelId="{CD524EB0-8DDC-47BC-8050-14B4AE3DE867}" type="presParOf" srcId="{258D101A-CA89-4BD3-9BA0-F95214FF0550}" destId="{8801BA21-B732-43C2-BD4E-EED526CA614C}" srcOrd="2" destOrd="0" presId="urn:microsoft.com/office/officeart/2016/7/layout/HexagonTimeline"/>
    <dgm:cxn modelId="{7C871D98-1568-47DF-AD10-05B6D83FE291}" type="presParOf" srcId="{258D101A-CA89-4BD3-9BA0-F95214FF0550}" destId="{ED3C7052-C7D3-4A48-8DD7-C35F83E9E14D}" srcOrd="3" destOrd="0" presId="urn:microsoft.com/office/officeart/2016/7/layout/HexagonTimeline"/>
    <dgm:cxn modelId="{2B694A21-4ED9-4979-ACB7-DABE9ECD1399}" type="presParOf" srcId="{258D101A-CA89-4BD3-9BA0-F95214FF0550}" destId="{E1638529-5025-4BCE-9448-174A6B1F9AFC}" srcOrd="4" destOrd="0" presId="urn:microsoft.com/office/officeart/2016/7/layout/Hexagon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51A82C-7C01-41E7-95A1-E0F165353360}">
      <dsp:nvSpPr>
        <dsp:cNvPr id="0" name=""/>
        <dsp:cNvSpPr/>
      </dsp:nvSpPr>
      <dsp:spPr>
        <a:xfrm>
          <a:off x="316501" y="1604214"/>
          <a:ext cx="1610849" cy="437513"/>
        </a:xfrm>
        <a:prstGeom prst="homePlate">
          <a:avLst>
            <a:gd name="adj" fmla="val 4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rtlCol="0" anchor="ctr" anchorCtr="0">
          <a:noAutofit/>
        </a:bodyPr>
        <a:lstStyle/>
        <a:p>
          <a:pPr marL="0" lvl="0" indent="0" algn="ctr" defTabSz="622300" rtl="0">
            <a:lnSpc>
              <a:spcPct val="90000"/>
            </a:lnSpc>
            <a:spcBef>
              <a:spcPct val="0"/>
            </a:spcBef>
            <a:spcAft>
              <a:spcPct val="35000"/>
            </a:spcAft>
            <a:buNone/>
          </a:pPr>
          <a:r>
            <a:rPr lang="nl" sz="1400" kern="1200" dirty="0"/>
            <a:t>Stap 1</a:t>
          </a:r>
        </a:p>
      </dsp:txBody>
      <dsp:txXfrm>
        <a:off x="316501" y="1604214"/>
        <a:ext cx="1523346" cy="437513"/>
      </dsp:txXfrm>
    </dsp:sp>
    <dsp:sp modelId="{03E7967D-6C10-4379-9B37-4F5A8CF4EED8}">
      <dsp:nvSpPr>
        <dsp:cNvPr id="0" name=""/>
        <dsp:cNvSpPr/>
      </dsp:nvSpPr>
      <dsp:spPr>
        <a:xfrm>
          <a:off x="3280" y="0"/>
          <a:ext cx="2237291" cy="1166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240" rIns="0" bIns="142240" numCol="1" spcCol="1270" rtlCol="0" anchor="b" anchorCtr="1">
          <a:noAutofit/>
        </a:bodyPr>
        <a:lstStyle/>
        <a:p>
          <a:pPr marL="0" lvl="0" indent="0" algn="ctr" defTabSz="711200" rtl="0">
            <a:lnSpc>
              <a:spcPct val="90000"/>
            </a:lnSpc>
            <a:spcBef>
              <a:spcPct val="0"/>
            </a:spcBef>
            <a:spcAft>
              <a:spcPct val="35000"/>
            </a:spcAft>
            <a:buNone/>
          </a:pPr>
          <a:r>
            <a:rPr lang="nl" sz="1600" kern="1200" dirty="0"/>
            <a:t>Leren van een nieuw begrip, techniek</a:t>
          </a:r>
        </a:p>
      </dsp:txBody>
      <dsp:txXfrm>
        <a:off x="3280" y="0"/>
        <a:ext cx="2237291" cy="1166701"/>
      </dsp:txXfrm>
    </dsp:sp>
    <dsp:sp modelId="{4FB3A766-643A-4ACA-8E5D-2C95FFB87076}">
      <dsp:nvSpPr>
        <dsp:cNvPr id="0" name=""/>
        <dsp:cNvSpPr/>
      </dsp:nvSpPr>
      <dsp:spPr>
        <a:xfrm>
          <a:off x="1927350" y="1822971"/>
          <a:ext cx="626441" cy="0"/>
        </a:xfrm>
        <a:custGeom>
          <a:avLst/>
          <a:gdLst/>
          <a:ahLst/>
          <a:cxnLst/>
          <a:rect l="0" t="0" r="0" b="0"/>
          <a:pathLst>
            <a:path>
              <a:moveTo>
                <a:pt x="0" y="0"/>
              </a:moveTo>
              <a:lnTo>
                <a:pt x="626441" y="0"/>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CF010F-1351-4148-8701-92F5768EC7DC}">
      <dsp:nvSpPr>
        <dsp:cNvPr id="0" name=""/>
        <dsp:cNvSpPr/>
      </dsp:nvSpPr>
      <dsp:spPr>
        <a:xfrm>
          <a:off x="1121925" y="1239620"/>
          <a:ext cx="0" cy="364594"/>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62C4F6DC-B23C-4A1D-86BA-D1DEB98692E9}">
      <dsp:nvSpPr>
        <dsp:cNvPr id="0" name=""/>
        <dsp:cNvSpPr/>
      </dsp:nvSpPr>
      <dsp:spPr>
        <a:xfrm>
          <a:off x="1085466" y="1166701"/>
          <a:ext cx="72918" cy="729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39499CF-3BA1-4BBD-960A-4434BA9F21A7}">
      <dsp:nvSpPr>
        <dsp:cNvPr id="0" name=""/>
        <dsp:cNvSpPr/>
      </dsp:nvSpPr>
      <dsp:spPr>
        <a:xfrm>
          <a:off x="2553792" y="1604214"/>
          <a:ext cx="1610849" cy="437513"/>
        </a:xfrm>
        <a:prstGeom prst="hexagon">
          <a:avLst>
            <a:gd name="adj" fmla="val 40000"/>
            <a:gd name="vf" fmla="val 11547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rtlCol="0" anchor="ctr" anchorCtr="0">
          <a:noAutofit/>
        </a:bodyPr>
        <a:lstStyle/>
        <a:p>
          <a:pPr marL="0" lvl="0" indent="0" algn="ctr" defTabSz="622300" rtl="0">
            <a:lnSpc>
              <a:spcPct val="90000"/>
            </a:lnSpc>
            <a:spcBef>
              <a:spcPct val="0"/>
            </a:spcBef>
            <a:spcAft>
              <a:spcPct val="35000"/>
            </a:spcAft>
            <a:buNone/>
          </a:pPr>
          <a:r>
            <a:rPr lang="nl" sz="1400" kern="1200" dirty="0"/>
            <a:t>Stap 2</a:t>
          </a:r>
        </a:p>
      </dsp:txBody>
      <dsp:txXfrm>
        <a:off x="2746364" y="1656517"/>
        <a:ext cx="1225705" cy="332907"/>
      </dsp:txXfrm>
    </dsp:sp>
    <dsp:sp modelId="{5E76ADAA-D3EE-462D-A737-9D3772B6C76F}">
      <dsp:nvSpPr>
        <dsp:cNvPr id="0" name=""/>
        <dsp:cNvSpPr/>
      </dsp:nvSpPr>
      <dsp:spPr>
        <a:xfrm>
          <a:off x="2240571" y="2479240"/>
          <a:ext cx="2237291" cy="1166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240" rIns="0" bIns="142240" numCol="1" spcCol="1270" rtlCol="0" anchor="t" anchorCtr="1">
          <a:noAutofit/>
        </a:bodyPr>
        <a:lstStyle/>
        <a:p>
          <a:pPr marL="0" lvl="0" indent="0" algn="ctr" defTabSz="711200" rtl="0">
            <a:lnSpc>
              <a:spcPct val="90000"/>
            </a:lnSpc>
            <a:spcBef>
              <a:spcPct val="0"/>
            </a:spcBef>
            <a:spcAft>
              <a:spcPct val="35000"/>
            </a:spcAft>
            <a:buNone/>
          </a:pPr>
          <a:r>
            <a:rPr lang="nl" sz="1600" kern="1200" dirty="0"/>
            <a:t>Testen en oefenen</a:t>
          </a:r>
        </a:p>
      </dsp:txBody>
      <dsp:txXfrm>
        <a:off x="2240571" y="2479240"/>
        <a:ext cx="2237291" cy="1166701"/>
      </dsp:txXfrm>
    </dsp:sp>
    <dsp:sp modelId="{6C1697D8-F9A2-4451-950E-C8D8168BBC75}">
      <dsp:nvSpPr>
        <dsp:cNvPr id="0" name=""/>
        <dsp:cNvSpPr/>
      </dsp:nvSpPr>
      <dsp:spPr>
        <a:xfrm>
          <a:off x="4164641" y="1822971"/>
          <a:ext cx="626441" cy="0"/>
        </a:xfrm>
        <a:custGeom>
          <a:avLst/>
          <a:gdLst/>
          <a:ahLst/>
          <a:cxnLst/>
          <a:rect l="0" t="0" r="0" b="0"/>
          <a:pathLst>
            <a:path>
              <a:moveTo>
                <a:pt x="0" y="0"/>
              </a:moveTo>
              <a:lnTo>
                <a:pt x="626441" y="0"/>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514349A-AC82-402F-8DA0-95785071B5F0}">
      <dsp:nvSpPr>
        <dsp:cNvPr id="0" name=""/>
        <dsp:cNvSpPr/>
      </dsp:nvSpPr>
      <dsp:spPr>
        <a:xfrm>
          <a:off x="3359216" y="2041727"/>
          <a:ext cx="0" cy="364594"/>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BBACFDEF-20FB-406A-9641-2F4782D85F9F}">
      <dsp:nvSpPr>
        <dsp:cNvPr id="0" name=""/>
        <dsp:cNvSpPr/>
      </dsp:nvSpPr>
      <dsp:spPr>
        <a:xfrm>
          <a:off x="3322757" y="2406321"/>
          <a:ext cx="72918" cy="729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8B2215-81DF-4D79-BB37-17C8C9F898E7}">
      <dsp:nvSpPr>
        <dsp:cNvPr id="0" name=""/>
        <dsp:cNvSpPr/>
      </dsp:nvSpPr>
      <dsp:spPr>
        <a:xfrm rot="10800000">
          <a:off x="4791083" y="1604214"/>
          <a:ext cx="1610849" cy="437513"/>
        </a:xfrm>
        <a:prstGeom prst="homePlate">
          <a:avLst>
            <a:gd name="adj" fmla="val 4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rtlCol="0" anchor="ctr" anchorCtr="0">
          <a:noAutofit/>
        </a:bodyPr>
        <a:lstStyle/>
        <a:p>
          <a:pPr marL="0" lvl="0" indent="0" algn="ctr" defTabSz="666750" rtl="0">
            <a:lnSpc>
              <a:spcPct val="90000"/>
            </a:lnSpc>
            <a:spcBef>
              <a:spcPct val="0"/>
            </a:spcBef>
            <a:spcAft>
              <a:spcPct val="35000"/>
            </a:spcAft>
            <a:buNone/>
          </a:pPr>
          <a:r>
            <a:rPr lang="nl" sz="1500" kern="1200" dirty="0"/>
            <a:t>Stap 3</a:t>
          </a:r>
        </a:p>
      </dsp:txBody>
      <dsp:txXfrm rot="10800000">
        <a:off x="4878586" y="1604214"/>
        <a:ext cx="1523346" cy="437513"/>
      </dsp:txXfrm>
    </dsp:sp>
    <dsp:sp modelId="{2E1F219F-885D-437D-9D95-1C496EBAD119}">
      <dsp:nvSpPr>
        <dsp:cNvPr id="0" name=""/>
        <dsp:cNvSpPr/>
      </dsp:nvSpPr>
      <dsp:spPr>
        <a:xfrm>
          <a:off x="4477862" y="0"/>
          <a:ext cx="2237291" cy="1166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240" rIns="0" bIns="142240" numCol="1" spcCol="1270" rtlCol="0" anchor="b" anchorCtr="1">
          <a:noAutofit/>
        </a:bodyPr>
        <a:lstStyle/>
        <a:p>
          <a:pPr marL="0" lvl="0" indent="0" algn="ctr" defTabSz="711200" rtl="0">
            <a:lnSpc>
              <a:spcPct val="90000"/>
            </a:lnSpc>
            <a:spcBef>
              <a:spcPct val="0"/>
            </a:spcBef>
            <a:spcAft>
              <a:spcPct val="35000"/>
            </a:spcAft>
            <a:buNone/>
          </a:pPr>
          <a:r>
            <a:rPr lang="nl" sz="1600" kern="1200" dirty="0"/>
            <a:t>Gebruiken</a:t>
          </a:r>
          <a:r>
            <a:rPr lang="nl" sz="1600" kern="1200" baseline="0" dirty="0"/>
            <a:t> eindwerk?</a:t>
          </a:r>
          <a:endParaRPr lang="nl" sz="1600" kern="1200" dirty="0"/>
        </a:p>
      </dsp:txBody>
      <dsp:txXfrm>
        <a:off x="4477862" y="0"/>
        <a:ext cx="2237291" cy="1166701"/>
      </dsp:txXfrm>
    </dsp:sp>
    <dsp:sp modelId="{8801BA21-B732-43C2-BD4E-EED526CA614C}">
      <dsp:nvSpPr>
        <dsp:cNvPr id="0" name=""/>
        <dsp:cNvSpPr/>
      </dsp:nvSpPr>
      <dsp:spPr>
        <a:xfrm>
          <a:off x="5596508" y="1239620"/>
          <a:ext cx="0" cy="364594"/>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ED3C7052-C7D3-4A48-8DD7-C35F83E9E14D}">
      <dsp:nvSpPr>
        <dsp:cNvPr id="0" name=""/>
        <dsp:cNvSpPr/>
      </dsp:nvSpPr>
      <dsp:spPr>
        <a:xfrm>
          <a:off x="5560048" y="1166701"/>
          <a:ext cx="72918" cy="729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HexagonTimeline">
  <dgm:title val="Hexagon Timeline"/>
  <dgm:desc val="Use to show a list of events in chronological order. An invisible box contains the description while the date is shown in hexagons, except for the first and last node where the date is shown in a home shape. It can display large amount of text with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20"/>
      <dgm:constr type="primFontSz" for="des" forName="Childtext1" val="20"/>
      <dgm:constr type="primFontSz" for="des" forName="Childtext1" refType="primFontSz" refFor="des" refForName="Parent1" op="lte"/>
      <dgm:constr type="w" for="ch" forName="composite" refType="w"/>
      <dgm:constr type="h" for="ch" forName="composite" refType="h"/>
      <dgm:constr type="w" for="ch" forName="spaceBetweenRectangles" refType="w" fact="0"/>
      <dgm:constr type="h" for="ch" forName="spaceBetweenRectangles" refType="h" fact="0"/>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SnakingLogic">
          <dgm:if name="Name7" axis="self" ptType="node" func="posOdd" op="equ" val="1">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t" for="ch" forName="Childtext1" refType="h" fact="0"/>
              <dgm:constr type="w" for="ch" forName="ConnectLine"/>
              <dgm:constr type="h" for="ch" forName="ConnectLine" refType="h" fact="0.1"/>
              <dgm:constr type="b" for="ch" forName="ConnectLine" refType="t" refFor="ch" refForName="Parent1"/>
              <dgm:constr type="ctrX" for="ch" forName="ConnectLine" refType="w" fact="0.5"/>
              <dgm:constr type="w" for="ch" forName="ConnectLineEnd" refType="h" fact="0.02"/>
              <dgm:constr type="h" for="ch" forName="ConnectLineEnd" refType="h" fact="0.02"/>
              <dgm:constr type="b" for="ch" forName="ConnectLineEnd" refType="t" refFor="ch" refForName="ConnectLine"/>
              <dgm:constr type="ctrX" for="ch" forName="ConnectLineEnd" refType="ctrX" refFor="ch" refForName="ConnectLine"/>
              <dgm:constr type="w" for="ch" forName="EmptyPane" refType="w"/>
              <dgm:constr type="b" for="ch" forName="EmptyPane" refType="h"/>
              <dgm:constr type="h" for="ch" forName="EmptyPane" refType="h" fact="0.44"/>
            </dgm:constrLst>
          </dgm:if>
          <dgm:else name="Name8">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b" for="ch" forName="Childtext1" refType="h"/>
              <dgm:constr type="w" for="ch" forName="ConnectLine"/>
              <dgm:constr type="h" for="ch" forName="ConnectLine" refType="h" fact="0.1"/>
              <dgm:constr type="t" for="ch" forName="ConnectLine" refType="b" refFor="ch" refForName="Parent1"/>
              <dgm:constr type="ctrX" for="ch" forName="ConnectLine" refType="w" fact="0.5"/>
              <dgm:constr type="w" for="ch" forName="ConnectLineEnd" refType="h" fact="0.02"/>
              <dgm:constr type="h" for="ch" forName="ConnectLineEnd" refType="h" fact="0.02"/>
              <dgm:constr type="t" for="ch" forName="ConnectLineEnd" refType="b" refFor="ch" refForName="ConnectLine"/>
              <dgm:constr type="ctrX" for="ch" forName="ConnectLineEnd" refType="ctrX" refFor="ch" refForName="ConnectLine"/>
              <dgm:constr type="w" for="ch" forName="EmptyPane" refType="w"/>
              <dgm:constr type="h" for="ch" forName="EmptyPane" refType="h" fact="0.44"/>
            </dgm:constrLst>
          </dgm:else>
        </dgm:choose>
        <dgm:layoutNode name="Parent1" styleLbl="alignNode1">
          <dgm:varLst>
            <dgm:chMax val="1"/>
            <dgm:chPref val="1"/>
            <dgm:bulletEnabled val="1"/>
          </dgm:varLst>
          <dgm:alg type="tx"/>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ect" r:blip="">
                    <dgm:adjLst/>
                  </dgm:shape>
                </dgm:if>
                <dgm:else name="ifMoreThanOneNode">
                  <dgm:choose name="Name18">
                    <dgm:if name="Name19" func="var" arg="dir" op="equ" val="norm">
                      <dgm:shape xmlns:r="http://schemas.openxmlformats.org/officeDocument/2006/relationships" type="homePlate" r:blip="">
                        <dgm:adjLst>
                          <dgm:adj idx="1" val="0.4"/>
                        </dgm:adjLst>
                      </dgm:shape>
                    </dgm:if>
                    <dgm:else name="Name20">
                      <dgm:shape xmlns:r="http://schemas.openxmlformats.org/officeDocument/2006/relationships" rot="180" type="homePlate" r:blip="">
                        <dgm:adjLst>
                          <dgm:adj idx="1" val="0.4"/>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180" type="homePlate" r:blip="">
                        <dgm:adjLst>
                          <dgm:adj idx="1" val="0.4"/>
                        </dgm:adjLst>
                      </dgm:shape>
                    </dgm:if>
                    <dgm:else name="Name26">
                      <dgm:shape xmlns:r="http://schemas.openxmlformats.org/officeDocument/2006/relationships" type="homePlate" r:blip="">
                        <dgm:adjLst>
                          <dgm:adj idx="1" val="0.4"/>
                        </dgm:adjLst>
                      </dgm:shape>
                    </dgm:else>
                  </dgm:choose>
                </dgm:if>
                <dgm:else name="Name27">
                  <dgm:shape xmlns:r="http://schemas.openxmlformats.org/officeDocument/2006/relationships" type="hexagon" r:blip="">
                    <dgm:adjLst>
                      <dgm:adj idx="1" val="0.4"/>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moveWith="Parent1">
          <dgm:varLst>
            <dgm:chMax val="0"/>
            <dgm:chPref val="0"/>
            <dgm:bulletEnabled/>
          </dgm:varLst>
          <dgm:choose name="casesForTxtDirLogic1">
            <dgm:if name="Name77" axis="self" ptType="node" func="posOdd" op="equ" val="1">
              <dgm:alg type="tx">
                <dgm:param type="txAnchorVert" val="b"/>
                <dgm:param type="txAnchorHorz" val="ctr"/>
                <dgm:param type="parTxRTLAlign" val="ctr"/>
                <dgm:param type="parTxLTRAlign" val="ctr"/>
              </dgm:alg>
            </dgm:if>
            <dgm:else name="Name88">
              <dgm:alg type="tx">
                <dgm:param type="txAnchorVert" val="t"/>
                <dgm:param type="txAnchorHorz" val="ctr"/>
                <dgm:param type="parTxRTLAlign" val="ctr"/>
                <dgm:param type="parTxLTRAlign" val="ctr"/>
              </dgm:alg>
            </dgm:else>
          </dgm:choose>
          <dgm:shape xmlns:r="http://schemas.openxmlformats.org/officeDocument/2006/relationships" type="rect" r:blip="">
            <dgm:adjLst/>
          </dgm:shape>
          <dgm:constrLst>
            <dgm:constr type="lMarg"/>
            <dgm:constr type="rMarg"/>
            <dgm:constr type="tMarg" refType="primFontSz" fact="0.7"/>
            <dgm:constr type="bMarg" refType="primFontSz" fact="0.7"/>
          </dgm:constrLst>
          <dgm:presOf axis="ch" ptType="node"/>
          <dgm:ruleLst>
            <dgm:rule type="primFontSz" val="11" fact="NaN" max="NaN"/>
          </dgm:ruleLst>
        </dgm:layoutNode>
        <dgm:layoutNode name="ConnectLine" styleLbl="sibTrans1D1" moveWith="Parent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ConnectLineEnd" styleLbl="node1" moveWith="Parent1">
          <dgm:alg type="sp"/>
          <dgm:shape xmlns:r="http://schemas.openxmlformats.org/officeDocument/2006/relationships" type="rect" r:blip="">
            <dgm:adjLst/>
          </dgm:shape>
          <dgm:presOf/>
          <dgm:constrLst/>
        </dgm:layoutNode>
        <dgm:layoutNode name="EmptyPane" moveWith="Parent1">
          <dgm:alg type="sp"/>
          <dgm:shape xmlns:r="http://schemas.openxmlformats.org/officeDocument/2006/relationships" r:blip="">
            <dgm:adjLst/>
          </dgm:shape>
          <dgm:presOf/>
          <dgm:constrLst/>
        </dgm:layoutNode>
      </dgm:layoutNode>
      <dgm:forEach name="Name28" axis="followSib" ptType="sibTrans" cnt="1">
        <dgm:layoutNode name="spaceBetweenRectangles" styleLbl="fgAcc1">
          <dgm:alg type="conn">
            <dgm:param type="dim" val="1D"/>
            <dgm:param type="srcNode" val="Parent1"/>
            <dgm:param type="dstNode" val="Parent1"/>
            <dgm:param type="begPts" val="midR"/>
            <dgm:param type="endPts" val="midL"/>
            <dgm:param type="endSty" val="noArr"/>
          </dgm:alg>
          <dgm:shape xmlns:r="http://schemas.openxmlformats.org/officeDocument/2006/relationships" type="conn" r:blip="" zOrderOff="-2">
            <dgm:adjLst/>
          </dgm:shape>
          <dgm:presOf/>
          <dgm:constrLst>
            <dgm:constr type="connDi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3D0EA97C-B809-45E0-A9E2-E5882BFD33EB}" type="datetime1">
              <a:rPr lang="nl-NL" smtClean="0"/>
              <a:t>3-12-2020</a:t>
            </a:fld>
            <a:endParaRPr lang="en-US" dirty="0"/>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F1A8EE09-76CC-4000-B080-9F213DA7DCEF}" type="slidenum">
              <a:rPr lang="en-US" smtClean="0"/>
              <a:t>‹nr.›</a:t>
            </a:fld>
            <a:endParaRPr lang="en-US"/>
          </a:p>
        </p:txBody>
      </p:sp>
    </p:spTree>
    <p:extLst>
      <p:ext uri="{BB962C8B-B14F-4D97-AF65-F5344CB8AC3E}">
        <p14:creationId xmlns:p14="http://schemas.microsoft.com/office/powerpoint/2010/main" val="63868124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DF148070-BB63-4AB2-93E2-2A30556701E1}" type="datetime1">
              <a:rPr lang="nl-NL" smtClean="0"/>
              <a:t>3-12-2020</a:t>
            </a:fld>
            <a:endParaRPr lang="en-US"/>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nl"/>
              <a:t>Klik om de tekststijlen van het model te bewerken</a:t>
            </a:r>
            <a:endParaRPr lang="en-US"/>
          </a:p>
          <a:p>
            <a:pPr lvl="1" rtl="0"/>
            <a:r>
              <a:rPr lang="nl"/>
              <a:t>Tweede niveau</a:t>
            </a:r>
          </a:p>
          <a:p>
            <a:pPr lvl="2" rtl="0"/>
            <a:r>
              <a:rPr lang="nl"/>
              <a:t>Derde niveau</a:t>
            </a:r>
          </a:p>
          <a:p>
            <a:pPr lvl="3" rtl="0"/>
            <a:r>
              <a:rPr lang="nl"/>
              <a:t>Vierde niveau</a:t>
            </a:r>
          </a:p>
          <a:p>
            <a:pPr lvl="4" rtl="0"/>
            <a:r>
              <a:rPr lang="nl"/>
              <a:t>Vijfde niveau</a:t>
            </a:r>
            <a:endParaRPr lang="en-US"/>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8E40627-AA7D-471F-B5F2-0BF9E4C68EB6}" type="slidenum">
              <a:rPr lang="en-US" smtClean="0"/>
              <a:t>‹nr.›</a:t>
            </a:fld>
            <a:endParaRPr lang="en-US"/>
          </a:p>
        </p:txBody>
      </p:sp>
    </p:spTree>
    <p:extLst>
      <p:ext uri="{BB962C8B-B14F-4D97-AF65-F5344CB8AC3E}">
        <p14:creationId xmlns:p14="http://schemas.microsoft.com/office/powerpoint/2010/main" val="409954528"/>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useBgFill="1">
        <p:nvSpPr>
          <p:cNvPr id="10" name="Rechthoek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hthoek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hthoek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e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Rechte verbindingslijn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Rechte verbindingslijn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Rechte verbindingslijn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el 1"/>
          <p:cNvSpPr>
            <a:spLocks noGrp="1"/>
          </p:cNvSpPr>
          <p:nvPr>
            <p:ph type="ctrTitle" hasCustomPrompt="1"/>
          </p:nvPr>
        </p:nvSpPr>
        <p:spPr>
          <a:xfrm>
            <a:off x="1629103" y="2244830"/>
            <a:ext cx="8933796" cy="2437232"/>
          </a:xfrm>
        </p:spPr>
        <p:txBody>
          <a:bodyPr tIns="45720" bIns="45720" rtlCol="0" anchor="ctr">
            <a:normAutofit/>
          </a:bodyPr>
          <a:lstStyle>
            <a:lvl1pPr algn="ctr">
              <a:lnSpc>
                <a:spcPct val="83000"/>
              </a:lnSpc>
              <a:defRPr lang="en-US" sz="6000" b="0" kern="1200" cap="all" spc="-100" baseline="0" dirty="0">
                <a:solidFill>
                  <a:schemeClr val="tx1">
                    <a:lumMod val="85000"/>
                    <a:lumOff val="15000"/>
                  </a:schemeClr>
                </a:solidFill>
                <a:effectLst/>
                <a:latin typeface="+mj-lt"/>
                <a:ea typeface="+mn-ea"/>
                <a:cs typeface="+mn-cs"/>
              </a:defRPr>
            </a:lvl1pPr>
          </a:lstStyle>
          <a:p>
            <a:pPr rtl="0"/>
            <a:r>
              <a:rPr lang="nl" dirty="0"/>
              <a:t>Klik om de titelstijl van het model te bewerken</a:t>
            </a:r>
            <a:endParaRPr lang="en-US" dirty="0"/>
          </a:p>
        </p:txBody>
      </p:sp>
      <p:sp>
        <p:nvSpPr>
          <p:cNvPr id="3" name="Subtitel 2"/>
          <p:cNvSpPr>
            <a:spLocks noGrp="1"/>
          </p:cNvSpPr>
          <p:nvPr>
            <p:ph type="subTitle" idx="1"/>
          </p:nvPr>
        </p:nvSpPr>
        <p:spPr>
          <a:xfrm>
            <a:off x="1629101" y="4682062"/>
            <a:ext cx="8936846" cy="457201"/>
          </a:xfrm>
        </p:spPr>
        <p:txBody>
          <a:bodyPr rtlCol="0">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nl-NL"/>
              <a:t>Klikken om de ondertitelstijl van het model te bewerken</a:t>
            </a:r>
            <a:endParaRPr lang="en-US" dirty="0"/>
          </a:p>
        </p:txBody>
      </p:sp>
      <p:sp>
        <p:nvSpPr>
          <p:cNvPr id="20" name="Tijdelijke aanduiding voor datum 19"/>
          <p:cNvSpPr>
            <a:spLocks noGrp="1"/>
          </p:cNvSpPr>
          <p:nvPr>
            <p:ph type="dt" sz="half" idx="10"/>
          </p:nvPr>
        </p:nvSpPr>
        <p:spPr>
          <a:xfrm>
            <a:off x="5318760" y="1341256"/>
            <a:ext cx="1554480" cy="485546"/>
          </a:xfrm>
        </p:spPr>
        <p:txBody>
          <a:bodyPr rtlCol="0"/>
          <a:lstStyle>
            <a:lvl1pPr algn="ctr">
              <a:defRPr sz="1300" spc="0" baseline="0">
                <a:solidFill>
                  <a:srgbClr val="FFFFFF"/>
                </a:solidFill>
                <a:latin typeface="+mn-lt"/>
              </a:defRPr>
            </a:lvl1pPr>
          </a:lstStyle>
          <a:p>
            <a:pPr rtl="0"/>
            <a:fld id="{E565F9AE-BFFA-4397-9A9B-ECDD71208513}" type="datetime1">
              <a:rPr lang="nl-NL" smtClean="0"/>
              <a:t>3-12-2020</a:t>
            </a:fld>
            <a:endParaRPr lang="en-US" dirty="0"/>
          </a:p>
        </p:txBody>
      </p:sp>
      <p:sp>
        <p:nvSpPr>
          <p:cNvPr id="21" name="Tijdelijke aanduiding voor voettekst 20"/>
          <p:cNvSpPr>
            <a:spLocks noGrp="1"/>
          </p:cNvSpPr>
          <p:nvPr>
            <p:ph type="ftr" sz="quarter" idx="11"/>
          </p:nvPr>
        </p:nvSpPr>
        <p:spPr>
          <a:xfrm>
            <a:off x="1629100" y="5177408"/>
            <a:ext cx="5730295" cy="228600"/>
          </a:xfrm>
        </p:spPr>
        <p:txBody>
          <a:bodyPr rtlCol="0"/>
          <a:lstStyle>
            <a:lvl1pPr algn="l">
              <a:defRPr>
                <a:solidFill>
                  <a:schemeClr val="tx1">
                    <a:lumMod val="85000"/>
                    <a:lumOff val="15000"/>
                  </a:schemeClr>
                </a:solidFill>
              </a:defRPr>
            </a:lvl1pPr>
          </a:lstStyle>
          <a:p>
            <a:pPr rtl="0"/>
            <a:endParaRPr lang="en-US" dirty="0"/>
          </a:p>
        </p:txBody>
      </p:sp>
      <p:sp>
        <p:nvSpPr>
          <p:cNvPr id="22" name="Tijdelijke aanduiding voor dianummer 21"/>
          <p:cNvSpPr>
            <a:spLocks noGrp="1"/>
          </p:cNvSpPr>
          <p:nvPr>
            <p:ph type="sldNum" sz="quarter" idx="12"/>
          </p:nvPr>
        </p:nvSpPr>
        <p:spPr>
          <a:xfrm>
            <a:off x="8606920" y="5177408"/>
            <a:ext cx="1955980" cy="228600"/>
          </a:xfrm>
        </p:spPr>
        <p:txBody>
          <a:bodyPr rtlCol="0"/>
          <a:lstStyle>
            <a:lvl1pPr>
              <a:defRPr>
                <a:solidFill>
                  <a:schemeClr val="tx1">
                    <a:lumMod val="85000"/>
                    <a:lumOff val="15000"/>
                  </a:schemeClr>
                </a:solidFill>
              </a:defRPr>
            </a:lvl1pPr>
          </a:lstStyle>
          <a:p>
            <a:pPr rtl="0"/>
            <a:fld id="{34B7E4EF-A1BD-40F4-AB7B-04F084DD991D}" type="slidenum">
              <a:rPr lang="en-US" smtClean="0"/>
              <a:t>‹nr.›</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rtlCol="0"/>
          <a:lstStyle>
            <a:lvl1pPr>
              <a:defRPr/>
            </a:lvl1pPr>
          </a:lstStyle>
          <a:p>
            <a:pPr rtl="0"/>
            <a:r>
              <a:rPr lang="nl" dirty="0"/>
              <a:t>Klik om de titelstijl van het model te bewerken</a:t>
            </a:r>
            <a:endParaRPr lang="en-US" dirty="0"/>
          </a:p>
        </p:txBody>
      </p:sp>
      <p:sp>
        <p:nvSpPr>
          <p:cNvPr id="3" name="Tijdelijke aanduiding voor verticale tekst 2"/>
          <p:cNvSpPr>
            <a:spLocks noGrp="1"/>
          </p:cNvSpPr>
          <p:nvPr>
            <p:ph type="body" orient="vert" idx="1"/>
          </p:nvPr>
        </p:nvSpPr>
        <p:spPr/>
        <p:txBody>
          <a:bodyPr vert="eaVert" rtlCol="0"/>
          <a:lstStyle/>
          <a:p>
            <a:pPr lvl="0" rtl="0"/>
            <a:r>
              <a:rPr lang="nl-NL"/>
              <a:t>Klikken om de tekststijl van het model te bewerken</a:t>
            </a:r>
          </a:p>
          <a:p>
            <a:pPr lvl="1" rtl="0"/>
            <a:r>
              <a:rPr lang="nl-NL"/>
              <a:t>Tweede niveau</a:t>
            </a:r>
          </a:p>
          <a:p>
            <a:pPr lvl="2" rtl="0"/>
            <a:r>
              <a:rPr lang="nl-NL"/>
              <a:t>Derde niveau</a:t>
            </a:r>
          </a:p>
          <a:p>
            <a:pPr lvl="3" rtl="0"/>
            <a:r>
              <a:rPr lang="nl-NL"/>
              <a:t>Vierde niveau</a:t>
            </a:r>
          </a:p>
          <a:p>
            <a:pPr lvl="4" rtl="0"/>
            <a:r>
              <a:rPr lang="nl-NL"/>
              <a:t>Vijfde niveau</a:t>
            </a:r>
            <a:endParaRPr lang="en-US" dirty="0"/>
          </a:p>
        </p:txBody>
      </p:sp>
      <p:sp>
        <p:nvSpPr>
          <p:cNvPr id="4" name="Tijdelijke aanduiding voor datum 3"/>
          <p:cNvSpPr>
            <a:spLocks noGrp="1"/>
          </p:cNvSpPr>
          <p:nvPr>
            <p:ph type="dt" sz="half" idx="10"/>
          </p:nvPr>
        </p:nvSpPr>
        <p:spPr/>
        <p:txBody>
          <a:bodyPr rtlCol="0"/>
          <a:lstStyle/>
          <a:p>
            <a:pPr rtl="0"/>
            <a:fld id="{75D1A3E2-AC0B-43D4-9C0D-5BC43413D0D9}" type="datetime1">
              <a:rPr lang="nl-NL" smtClean="0"/>
              <a:t>3-12-2020</a:t>
            </a:fld>
            <a:endParaRPr lang="en-US"/>
          </a:p>
        </p:txBody>
      </p:sp>
      <p:sp>
        <p:nvSpPr>
          <p:cNvPr id="5" name="Tijdelijke aanduiding voor voettekst 4"/>
          <p:cNvSpPr>
            <a:spLocks noGrp="1"/>
          </p:cNvSpPr>
          <p:nvPr>
            <p:ph type="ftr" sz="quarter" idx="11"/>
          </p:nvPr>
        </p:nvSpPr>
        <p:spPr/>
        <p:txBody>
          <a:bodyPr rtlCol="0"/>
          <a:lstStyle/>
          <a:p>
            <a:pPr rtl="0"/>
            <a:endParaRPr lang="en-US"/>
          </a:p>
        </p:txBody>
      </p:sp>
      <p:sp>
        <p:nvSpPr>
          <p:cNvPr id="6" name="Tijdelijke aanduiding voor dianummer 5"/>
          <p:cNvSpPr>
            <a:spLocks noGrp="1"/>
          </p:cNvSpPr>
          <p:nvPr>
            <p:ph type="sldNum" sz="quarter" idx="12"/>
          </p:nvPr>
        </p:nvSpPr>
        <p:spPr/>
        <p:txBody>
          <a:bodyPr rtlCol="0"/>
          <a:lstStyle/>
          <a:p>
            <a:pPr rtl="0"/>
            <a:fld id="{34B7E4EF-A1BD-40F4-AB7B-04F084DD991D}" type="slidenum">
              <a:rPr lang="en-US" smtClean="0"/>
              <a:t>‹nr.›</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hasCustomPrompt="1"/>
          </p:nvPr>
        </p:nvSpPr>
        <p:spPr>
          <a:xfrm>
            <a:off x="8991600" y="762000"/>
            <a:ext cx="2362200" cy="5257800"/>
          </a:xfrm>
        </p:spPr>
        <p:txBody>
          <a:bodyPr vert="eaVert" rtlCol="0"/>
          <a:lstStyle>
            <a:lvl1pPr>
              <a:defRPr/>
            </a:lvl1pPr>
          </a:lstStyle>
          <a:p>
            <a:pPr rtl="0"/>
            <a:r>
              <a:rPr lang="nl" dirty="0"/>
              <a:t>Klik om de titelstijl van het model te bewerken</a:t>
            </a:r>
            <a:endParaRPr lang="en-US" dirty="0"/>
          </a:p>
        </p:txBody>
      </p:sp>
      <p:sp>
        <p:nvSpPr>
          <p:cNvPr id="3" name="Tijdelijke aanduiding voor verticale tekst 2"/>
          <p:cNvSpPr>
            <a:spLocks noGrp="1"/>
          </p:cNvSpPr>
          <p:nvPr>
            <p:ph type="body" orient="vert" idx="1"/>
          </p:nvPr>
        </p:nvSpPr>
        <p:spPr>
          <a:xfrm>
            <a:off x="838200" y="762000"/>
            <a:ext cx="8077200" cy="5257800"/>
          </a:xfrm>
        </p:spPr>
        <p:txBody>
          <a:bodyPr vert="eaVert" rtlCol="0"/>
          <a:lstStyle/>
          <a:p>
            <a:pPr lvl="0" rtl="0"/>
            <a:r>
              <a:rPr lang="nl-NL"/>
              <a:t>Klikken om de tekststijl van het model te bewerken</a:t>
            </a:r>
          </a:p>
          <a:p>
            <a:pPr lvl="1" rtl="0"/>
            <a:r>
              <a:rPr lang="nl-NL"/>
              <a:t>Tweede niveau</a:t>
            </a:r>
          </a:p>
          <a:p>
            <a:pPr lvl="2" rtl="0"/>
            <a:r>
              <a:rPr lang="nl-NL"/>
              <a:t>Derde niveau</a:t>
            </a:r>
          </a:p>
          <a:p>
            <a:pPr lvl="3" rtl="0"/>
            <a:r>
              <a:rPr lang="nl-NL"/>
              <a:t>Vierde niveau</a:t>
            </a:r>
          </a:p>
          <a:p>
            <a:pPr lvl="4" rtl="0"/>
            <a:r>
              <a:rPr lang="nl-NL"/>
              <a:t>Vijfde niveau</a:t>
            </a:r>
            <a:endParaRPr lang="en-US" dirty="0"/>
          </a:p>
        </p:txBody>
      </p:sp>
      <p:sp>
        <p:nvSpPr>
          <p:cNvPr id="4" name="Tijdelijke aanduiding voor datum 3"/>
          <p:cNvSpPr>
            <a:spLocks noGrp="1"/>
          </p:cNvSpPr>
          <p:nvPr>
            <p:ph type="dt" sz="half" idx="10"/>
          </p:nvPr>
        </p:nvSpPr>
        <p:spPr/>
        <p:txBody>
          <a:bodyPr rtlCol="0"/>
          <a:lstStyle/>
          <a:p>
            <a:pPr rtl="0"/>
            <a:fld id="{277BB443-3CF3-4283-B31E-9D5D504E632F}" type="datetime1">
              <a:rPr lang="nl-NL" smtClean="0"/>
              <a:t>3-12-2020</a:t>
            </a:fld>
            <a:endParaRPr lang="en-US"/>
          </a:p>
        </p:txBody>
      </p:sp>
      <p:sp>
        <p:nvSpPr>
          <p:cNvPr id="5" name="Tijdelijke aanduiding voor voettekst 4"/>
          <p:cNvSpPr>
            <a:spLocks noGrp="1"/>
          </p:cNvSpPr>
          <p:nvPr>
            <p:ph type="ftr" sz="quarter" idx="11"/>
          </p:nvPr>
        </p:nvSpPr>
        <p:spPr/>
        <p:txBody>
          <a:bodyPr rtlCol="0"/>
          <a:lstStyle/>
          <a:p>
            <a:pPr rtl="0"/>
            <a:endParaRPr lang="en-US"/>
          </a:p>
        </p:txBody>
      </p:sp>
      <p:sp>
        <p:nvSpPr>
          <p:cNvPr id="6" name="Tijdelijke aanduiding voor dianummer 5"/>
          <p:cNvSpPr>
            <a:spLocks noGrp="1"/>
          </p:cNvSpPr>
          <p:nvPr>
            <p:ph type="sldNum" sz="quarter" idx="12"/>
          </p:nvPr>
        </p:nvSpPr>
        <p:spPr/>
        <p:txBody>
          <a:bodyPr rtlCol="0"/>
          <a:lstStyle/>
          <a:p>
            <a:pPr rtl="0"/>
            <a:fld id="{34B7E4EF-A1BD-40F4-AB7B-04F084DD991D}" type="slidenum">
              <a:rPr lang="en-US" smtClean="0"/>
              <a:t>‹nr.›</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inhou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rtlCol="0"/>
          <a:lstStyle>
            <a:lvl1pPr>
              <a:defRPr/>
            </a:lvl1pPr>
          </a:lstStyle>
          <a:p>
            <a:pPr rtl="0"/>
            <a:r>
              <a:rPr lang="nl" dirty="0"/>
              <a:t>Klik om de titelstijl van het model te bewerken</a:t>
            </a:r>
            <a:endParaRPr lang="en-US" dirty="0"/>
          </a:p>
        </p:txBody>
      </p:sp>
      <p:sp>
        <p:nvSpPr>
          <p:cNvPr id="3" name="Tijdelijke aanduiding voor inhoud 2"/>
          <p:cNvSpPr>
            <a:spLocks noGrp="1"/>
          </p:cNvSpPr>
          <p:nvPr>
            <p:ph idx="1"/>
          </p:nvPr>
        </p:nvSpPr>
        <p:spPr/>
        <p:txBody>
          <a:bodyPr rtlCol="0"/>
          <a:lstStyle/>
          <a:p>
            <a:pPr lvl="0" rtl="0"/>
            <a:r>
              <a:rPr lang="nl-NL"/>
              <a:t>Klikken om de tekststijl van het model te bewerken</a:t>
            </a:r>
          </a:p>
          <a:p>
            <a:pPr lvl="1" rtl="0"/>
            <a:r>
              <a:rPr lang="nl-NL"/>
              <a:t>Tweede niveau</a:t>
            </a:r>
          </a:p>
          <a:p>
            <a:pPr lvl="2" rtl="0"/>
            <a:r>
              <a:rPr lang="nl-NL"/>
              <a:t>Derde niveau</a:t>
            </a:r>
          </a:p>
          <a:p>
            <a:pPr lvl="3" rtl="0"/>
            <a:r>
              <a:rPr lang="nl-NL"/>
              <a:t>Vierde niveau</a:t>
            </a:r>
          </a:p>
          <a:p>
            <a:pPr lvl="4" rtl="0"/>
            <a:r>
              <a:rPr lang="nl-NL"/>
              <a:t>Vijfde niveau</a:t>
            </a:r>
            <a:endParaRPr lang="en-US" dirty="0"/>
          </a:p>
        </p:txBody>
      </p:sp>
      <p:sp>
        <p:nvSpPr>
          <p:cNvPr id="4" name="Tijdelijke aanduiding voor datum 3"/>
          <p:cNvSpPr>
            <a:spLocks noGrp="1"/>
          </p:cNvSpPr>
          <p:nvPr>
            <p:ph type="dt" sz="half" idx="10"/>
          </p:nvPr>
        </p:nvSpPr>
        <p:spPr/>
        <p:txBody>
          <a:bodyPr rtlCol="0"/>
          <a:lstStyle/>
          <a:p>
            <a:pPr rtl="0"/>
            <a:fld id="{AEF80720-5837-4C35-BBE5-1C1ED630F5B7}" type="datetime1">
              <a:rPr lang="nl-NL" smtClean="0"/>
              <a:t>3-12-2020</a:t>
            </a:fld>
            <a:endParaRPr lang="en-US"/>
          </a:p>
        </p:txBody>
      </p:sp>
      <p:sp>
        <p:nvSpPr>
          <p:cNvPr id="5" name="Tijdelijke aanduiding voor voettekst 4"/>
          <p:cNvSpPr>
            <a:spLocks noGrp="1"/>
          </p:cNvSpPr>
          <p:nvPr>
            <p:ph type="ftr" sz="quarter" idx="11"/>
          </p:nvPr>
        </p:nvSpPr>
        <p:spPr/>
        <p:txBody>
          <a:bodyPr rtlCol="0"/>
          <a:lstStyle/>
          <a:p>
            <a:pPr rtl="0"/>
            <a:endParaRPr lang="en-US"/>
          </a:p>
        </p:txBody>
      </p:sp>
      <p:sp>
        <p:nvSpPr>
          <p:cNvPr id="6" name="Tijdelijke aanduiding voor dianummer 5"/>
          <p:cNvSpPr>
            <a:spLocks noGrp="1"/>
          </p:cNvSpPr>
          <p:nvPr>
            <p:ph type="sldNum" sz="quarter" idx="12"/>
          </p:nvPr>
        </p:nvSpPr>
        <p:spPr/>
        <p:txBody>
          <a:bodyPr rtlCol="0"/>
          <a:lstStyle/>
          <a:p>
            <a:pPr rtl="0"/>
            <a:fld id="{34B7E4EF-A1BD-40F4-AB7B-04F084DD991D}" type="slidenum">
              <a:rPr lang="en-US" smtClean="0"/>
              <a:t>‹nr.›</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15" name="Rechthoek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useBgFill="1">
        <p:nvSpPr>
          <p:cNvPr id="23" name="Rechthoek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hthoek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hthoek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el 1"/>
          <p:cNvSpPr>
            <a:spLocks noGrp="1"/>
          </p:cNvSpPr>
          <p:nvPr>
            <p:ph type="title" hasCustomPrompt="1"/>
          </p:nvPr>
        </p:nvSpPr>
        <p:spPr>
          <a:xfrm>
            <a:off x="1629156" y="2275165"/>
            <a:ext cx="8933688" cy="2406895"/>
          </a:xfrm>
        </p:spPr>
        <p:txBody>
          <a:bodyPr rtlCol="0" anchor="ctr">
            <a:normAutofit/>
          </a:bodyPr>
          <a:lstStyle>
            <a:lvl1pPr algn="ctr">
              <a:lnSpc>
                <a:spcPct val="83000"/>
              </a:lnSpc>
              <a:defRPr lang="en-US" sz="6000" kern="1200" cap="all" spc="-100" baseline="0" dirty="0">
                <a:solidFill>
                  <a:schemeClr val="tx1">
                    <a:lumMod val="85000"/>
                    <a:lumOff val="15000"/>
                  </a:schemeClr>
                </a:solidFill>
                <a:effectLst/>
                <a:latin typeface="+mj-lt"/>
                <a:ea typeface="+mn-ea"/>
                <a:cs typeface="+mn-cs"/>
              </a:defRPr>
            </a:lvl1pPr>
          </a:lstStyle>
          <a:p>
            <a:pPr rtl="0"/>
            <a:r>
              <a:rPr lang="nl" dirty="0"/>
              <a:t>Klik om de titelstijl van het model te bewerken</a:t>
            </a:r>
            <a:endParaRPr lang="en-US" dirty="0"/>
          </a:p>
        </p:txBody>
      </p:sp>
      <p:grpSp>
        <p:nvGrpSpPr>
          <p:cNvPr id="16" name="Groe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Rechte verbindingslijn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Rechte verbindingslijn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Rechte verbindingslijn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ijdelijke aanduiding voor tekst 2"/>
          <p:cNvSpPr>
            <a:spLocks noGrp="1"/>
          </p:cNvSpPr>
          <p:nvPr>
            <p:ph type="body" idx="1"/>
          </p:nvPr>
        </p:nvSpPr>
        <p:spPr>
          <a:xfrm>
            <a:off x="1629156" y="4682062"/>
            <a:ext cx="8939784" cy="457200"/>
          </a:xfrm>
        </p:spPr>
        <p:txBody>
          <a:bodyPr rtlCol="0"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nl-NL"/>
              <a:t>Klikken om de tekststijl van het model te bewerken</a:t>
            </a:r>
          </a:p>
        </p:txBody>
      </p:sp>
      <p:sp>
        <p:nvSpPr>
          <p:cNvPr id="4" name="Tijdelijke aanduiding voor datum 3"/>
          <p:cNvSpPr>
            <a:spLocks noGrp="1"/>
          </p:cNvSpPr>
          <p:nvPr>
            <p:ph type="dt" sz="half" idx="10"/>
          </p:nvPr>
        </p:nvSpPr>
        <p:spPr>
          <a:xfrm>
            <a:off x="5318760" y="1344502"/>
            <a:ext cx="1554480" cy="498781"/>
          </a:xfrm>
        </p:spPr>
        <p:txBody>
          <a:bodyPr rtlCol="0"/>
          <a:lstStyle>
            <a:lvl1pPr algn="ctr">
              <a:defRPr lang="en-US" sz="1300" kern="1200" spc="0" baseline="0">
                <a:solidFill>
                  <a:srgbClr val="FFFFFF"/>
                </a:solidFill>
                <a:latin typeface="+mn-lt"/>
                <a:ea typeface="+mn-ea"/>
                <a:cs typeface="+mn-cs"/>
              </a:defRPr>
            </a:lvl1pPr>
          </a:lstStyle>
          <a:p>
            <a:pPr rtl="0"/>
            <a:fld id="{51D61260-E445-41FE-8C4B-72173B6D0ED2}" type="datetime1">
              <a:rPr lang="nl-NL" smtClean="0"/>
              <a:t>3-12-2020</a:t>
            </a:fld>
            <a:endParaRPr lang="en-US" dirty="0"/>
          </a:p>
        </p:txBody>
      </p:sp>
      <p:sp>
        <p:nvSpPr>
          <p:cNvPr id="5" name="Tijdelijke aanduiding voor voettekst 4"/>
          <p:cNvSpPr>
            <a:spLocks noGrp="1"/>
          </p:cNvSpPr>
          <p:nvPr>
            <p:ph type="ftr" sz="quarter" idx="11"/>
          </p:nvPr>
        </p:nvSpPr>
        <p:spPr>
          <a:xfrm>
            <a:off x="1629157" y="5177408"/>
            <a:ext cx="5660134" cy="228600"/>
          </a:xfrm>
        </p:spPr>
        <p:txBody>
          <a:bodyPr rtlCol="0"/>
          <a:lstStyle>
            <a:lvl1pPr algn="l">
              <a:defRPr>
                <a:solidFill>
                  <a:schemeClr val="tx1">
                    <a:lumMod val="85000"/>
                    <a:lumOff val="15000"/>
                  </a:schemeClr>
                </a:solidFill>
              </a:defRPr>
            </a:lvl1pPr>
          </a:lstStyle>
          <a:p>
            <a:pPr rtl="0"/>
            <a:endParaRPr lang="en-US" dirty="0"/>
          </a:p>
        </p:txBody>
      </p:sp>
      <p:sp>
        <p:nvSpPr>
          <p:cNvPr id="6" name="Tijdelijke aanduiding voor dianummer 5"/>
          <p:cNvSpPr>
            <a:spLocks noGrp="1"/>
          </p:cNvSpPr>
          <p:nvPr>
            <p:ph type="sldNum" sz="quarter" idx="12"/>
          </p:nvPr>
        </p:nvSpPr>
        <p:spPr>
          <a:xfrm>
            <a:off x="8604504" y="5177408"/>
            <a:ext cx="1958339" cy="228600"/>
          </a:xfrm>
        </p:spPr>
        <p:txBody>
          <a:bodyPr rtlCol="0"/>
          <a:lstStyle>
            <a:lvl1pPr>
              <a:defRPr>
                <a:solidFill>
                  <a:schemeClr val="tx1">
                    <a:lumMod val="85000"/>
                    <a:lumOff val="15000"/>
                  </a:schemeClr>
                </a:solidFill>
              </a:defRPr>
            </a:lvl1pPr>
          </a:lstStyle>
          <a:p>
            <a:pPr rtl="0"/>
            <a:fld id="{34B7E4EF-A1BD-40F4-AB7B-04F084DD991D}" type="slidenum">
              <a:rPr lang="en-US" smtClean="0"/>
              <a:t>‹nr.›</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8" name="Titel 7"/>
          <p:cNvSpPr>
            <a:spLocks noGrp="1"/>
          </p:cNvSpPr>
          <p:nvPr>
            <p:ph type="title" hasCustomPrompt="1"/>
          </p:nvPr>
        </p:nvSpPr>
        <p:spPr/>
        <p:txBody>
          <a:bodyPr rtlCol="0"/>
          <a:lstStyle>
            <a:lvl1pPr>
              <a:defRPr/>
            </a:lvl1pPr>
          </a:lstStyle>
          <a:p>
            <a:pPr rtl="0"/>
            <a:r>
              <a:rPr lang="nl" dirty="0"/>
              <a:t>Klik om de titelstijl van het model te bewerken</a:t>
            </a:r>
            <a:endParaRPr lang="en-US" dirty="0"/>
          </a:p>
        </p:txBody>
      </p:sp>
      <p:sp>
        <p:nvSpPr>
          <p:cNvPr id="3" name="Tijdelijke aanduiding voor inhoud 2"/>
          <p:cNvSpPr>
            <a:spLocks noGrp="1"/>
          </p:cNvSpPr>
          <p:nvPr>
            <p:ph sz="half" idx="1" hasCustomPrompt="1"/>
          </p:nvPr>
        </p:nvSpPr>
        <p:spPr>
          <a:xfrm>
            <a:off x="1066800" y="2103120"/>
            <a:ext cx="4663440" cy="3749040"/>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nl" dirty="0"/>
              <a:t>Klik om de tekststijlen van het model te bewerken</a:t>
            </a:r>
          </a:p>
          <a:p>
            <a:pPr lvl="1" rtl="0"/>
            <a:r>
              <a:rPr lang="nl" dirty="0"/>
              <a:t>Tweede niveau</a:t>
            </a:r>
          </a:p>
          <a:p>
            <a:pPr lvl="2" rtl="0"/>
            <a:r>
              <a:rPr lang="nl" dirty="0"/>
              <a:t>Derde niveau</a:t>
            </a:r>
          </a:p>
          <a:p>
            <a:pPr lvl="3" rtl="0"/>
            <a:r>
              <a:rPr lang="nl" dirty="0"/>
              <a:t>Vierde niveau</a:t>
            </a:r>
          </a:p>
          <a:p>
            <a:pPr lvl="4" rtl="0"/>
            <a:r>
              <a:rPr lang="nl" dirty="0"/>
              <a:t>Vijfde niveau</a:t>
            </a:r>
            <a:endParaRPr lang="en-US" dirty="0"/>
          </a:p>
        </p:txBody>
      </p:sp>
      <p:sp>
        <p:nvSpPr>
          <p:cNvPr id="4" name="Tijdelijke aanduiding voor inhoud 3"/>
          <p:cNvSpPr>
            <a:spLocks noGrp="1"/>
          </p:cNvSpPr>
          <p:nvPr>
            <p:ph sz="half" idx="2" hasCustomPrompt="1"/>
          </p:nvPr>
        </p:nvSpPr>
        <p:spPr>
          <a:xfrm>
            <a:off x="6461760" y="2103120"/>
            <a:ext cx="4663440" cy="3749040"/>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nl" dirty="0"/>
              <a:t>Klik om de tekststijlen van het model te bewerken</a:t>
            </a:r>
          </a:p>
          <a:p>
            <a:pPr lvl="1" rtl="0"/>
            <a:r>
              <a:rPr lang="nl" dirty="0"/>
              <a:t>Tweede niveau</a:t>
            </a:r>
          </a:p>
          <a:p>
            <a:pPr lvl="2" rtl="0"/>
            <a:r>
              <a:rPr lang="nl" dirty="0"/>
              <a:t>Derde niveau</a:t>
            </a:r>
          </a:p>
          <a:p>
            <a:pPr lvl="3" rtl="0"/>
            <a:r>
              <a:rPr lang="nl" dirty="0"/>
              <a:t>Vierde niveau</a:t>
            </a:r>
          </a:p>
          <a:p>
            <a:pPr lvl="4" rtl="0"/>
            <a:r>
              <a:rPr lang="nl" dirty="0"/>
              <a:t>Vijfde niveau</a:t>
            </a:r>
            <a:endParaRPr lang="en-US" dirty="0"/>
          </a:p>
        </p:txBody>
      </p:sp>
      <p:sp>
        <p:nvSpPr>
          <p:cNvPr id="5" name="Tijdelijke aanduiding voor datum 4"/>
          <p:cNvSpPr>
            <a:spLocks noGrp="1"/>
          </p:cNvSpPr>
          <p:nvPr>
            <p:ph type="dt" sz="half" idx="10"/>
          </p:nvPr>
        </p:nvSpPr>
        <p:spPr/>
        <p:txBody>
          <a:bodyPr rtlCol="0"/>
          <a:lstStyle/>
          <a:p>
            <a:pPr rtl="0"/>
            <a:fld id="{88C221E6-93FE-4E73-A747-F51086EDA737}" type="datetime1">
              <a:rPr lang="nl-NL" smtClean="0"/>
              <a:t>3-12-2020</a:t>
            </a:fld>
            <a:endParaRPr lang="en-US"/>
          </a:p>
        </p:txBody>
      </p:sp>
      <p:sp>
        <p:nvSpPr>
          <p:cNvPr id="6" name="Tijdelijke aanduiding voor voettekst 5"/>
          <p:cNvSpPr>
            <a:spLocks noGrp="1"/>
          </p:cNvSpPr>
          <p:nvPr>
            <p:ph type="ftr" sz="quarter" idx="11"/>
          </p:nvPr>
        </p:nvSpPr>
        <p:spPr/>
        <p:txBody>
          <a:bodyPr rtlCol="0"/>
          <a:lstStyle/>
          <a:p>
            <a:pPr rtl="0"/>
            <a:endParaRPr lang="en-US"/>
          </a:p>
        </p:txBody>
      </p:sp>
      <p:sp>
        <p:nvSpPr>
          <p:cNvPr id="7" name="Tijdelijke aanduiding voor dianummer 6"/>
          <p:cNvSpPr>
            <a:spLocks noGrp="1"/>
          </p:cNvSpPr>
          <p:nvPr>
            <p:ph type="sldNum" sz="quarter" idx="12"/>
          </p:nvPr>
        </p:nvSpPr>
        <p:spPr/>
        <p:txBody>
          <a:bodyPr rtlCol="0"/>
          <a:lstStyle/>
          <a:p>
            <a:pPr rtl="0"/>
            <a:fld id="{34B7E4EF-A1BD-40F4-AB7B-04F084DD991D}" type="slidenum">
              <a:rPr lang="en-US" smtClean="0"/>
              <a:t>‹nr.›</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rtlCol="0"/>
          <a:lstStyle>
            <a:lvl1pPr>
              <a:defRPr/>
            </a:lvl1pPr>
          </a:lstStyle>
          <a:p>
            <a:pPr rtl="0"/>
            <a:r>
              <a:rPr lang="nl" dirty="0"/>
              <a:t>Klik om de titelstijl van het model te bewerken</a:t>
            </a:r>
            <a:endParaRPr lang="en-US" dirty="0"/>
          </a:p>
        </p:txBody>
      </p:sp>
      <p:sp>
        <p:nvSpPr>
          <p:cNvPr id="3" name="Tijdelijke aanduiding voor tekst 2"/>
          <p:cNvSpPr>
            <a:spLocks noGrp="1"/>
          </p:cNvSpPr>
          <p:nvPr>
            <p:ph type="body" idx="1"/>
          </p:nvPr>
        </p:nvSpPr>
        <p:spPr>
          <a:xfrm>
            <a:off x="1069848" y="2074334"/>
            <a:ext cx="4663440" cy="640080"/>
          </a:xfrm>
        </p:spPr>
        <p:txBody>
          <a:bodyPr rtlCol="0"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nl-NL"/>
              <a:t>Klikken om de tekststijl van het model te bewerken</a:t>
            </a:r>
          </a:p>
        </p:txBody>
      </p:sp>
      <p:sp>
        <p:nvSpPr>
          <p:cNvPr id="4" name="Tijdelijke aanduiding voor inhoud 3"/>
          <p:cNvSpPr>
            <a:spLocks noGrp="1"/>
          </p:cNvSpPr>
          <p:nvPr>
            <p:ph sz="half" idx="2" hasCustomPrompt="1"/>
          </p:nvPr>
        </p:nvSpPr>
        <p:spPr>
          <a:xfrm>
            <a:off x="1069848" y="2792472"/>
            <a:ext cx="4663440" cy="3163825"/>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nl" dirty="0"/>
              <a:t>Klik om de tekststijlen van het model te bewerken</a:t>
            </a:r>
          </a:p>
          <a:p>
            <a:pPr lvl="1" rtl="0"/>
            <a:r>
              <a:rPr lang="nl" dirty="0"/>
              <a:t>Tweede niveau</a:t>
            </a:r>
          </a:p>
          <a:p>
            <a:pPr lvl="2" rtl="0"/>
            <a:r>
              <a:rPr lang="nl" dirty="0"/>
              <a:t>Derde niveau</a:t>
            </a:r>
          </a:p>
          <a:p>
            <a:pPr lvl="3" rtl="0"/>
            <a:r>
              <a:rPr lang="nl" dirty="0"/>
              <a:t>Vierde niveau</a:t>
            </a:r>
          </a:p>
          <a:p>
            <a:pPr lvl="4" rtl="0"/>
            <a:r>
              <a:rPr lang="nl" dirty="0"/>
              <a:t>Vijfde niveau</a:t>
            </a:r>
          </a:p>
        </p:txBody>
      </p:sp>
      <p:sp>
        <p:nvSpPr>
          <p:cNvPr id="5" name="Tijdelijke aanduiding voor tekst 4"/>
          <p:cNvSpPr>
            <a:spLocks noGrp="1"/>
          </p:cNvSpPr>
          <p:nvPr>
            <p:ph type="body" sz="quarter" idx="3"/>
          </p:nvPr>
        </p:nvSpPr>
        <p:spPr>
          <a:xfrm>
            <a:off x="6458712" y="2074334"/>
            <a:ext cx="4663440" cy="640080"/>
          </a:xfrm>
        </p:spPr>
        <p:txBody>
          <a:bodyPr rtlCol="0"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nl-NL"/>
              <a:t>Klikken om de tekststijl van het model te bewerken</a:t>
            </a:r>
          </a:p>
        </p:txBody>
      </p:sp>
      <p:sp>
        <p:nvSpPr>
          <p:cNvPr id="6" name="Tijdelijke aanduiding voor inhoud 5"/>
          <p:cNvSpPr>
            <a:spLocks noGrp="1"/>
          </p:cNvSpPr>
          <p:nvPr>
            <p:ph sz="quarter" idx="4" hasCustomPrompt="1"/>
          </p:nvPr>
        </p:nvSpPr>
        <p:spPr>
          <a:xfrm>
            <a:off x="6458712" y="2792471"/>
            <a:ext cx="4663440" cy="3164509"/>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nl" dirty="0"/>
              <a:t>Klik om de tekststijlen van het model te bewerken</a:t>
            </a:r>
          </a:p>
          <a:p>
            <a:pPr lvl="1" rtl="0"/>
            <a:r>
              <a:rPr lang="nl" dirty="0"/>
              <a:t>Tweede niveau</a:t>
            </a:r>
          </a:p>
          <a:p>
            <a:pPr lvl="2" rtl="0"/>
            <a:r>
              <a:rPr lang="nl" dirty="0"/>
              <a:t>Derde niveau</a:t>
            </a:r>
          </a:p>
          <a:p>
            <a:pPr lvl="3" rtl="0"/>
            <a:r>
              <a:rPr lang="nl" dirty="0"/>
              <a:t>Vierde niveau</a:t>
            </a:r>
          </a:p>
          <a:p>
            <a:pPr lvl="4" rtl="0"/>
            <a:r>
              <a:rPr lang="nl" dirty="0"/>
              <a:t>Vijfde niveau</a:t>
            </a:r>
          </a:p>
        </p:txBody>
      </p:sp>
      <p:sp>
        <p:nvSpPr>
          <p:cNvPr id="7" name="Tijdelijke aanduiding voor datum 6"/>
          <p:cNvSpPr>
            <a:spLocks noGrp="1"/>
          </p:cNvSpPr>
          <p:nvPr>
            <p:ph type="dt" sz="half" idx="10"/>
          </p:nvPr>
        </p:nvSpPr>
        <p:spPr/>
        <p:txBody>
          <a:bodyPr rtlCol="0"/>
          <a:lstStyle/>
          <a:p>
            <a:pPr rtl="0"/>
            <a:fld id="{CF7085B3-56AC-4272-A0A8-7A87BE8500B8}" type="datetime1">
              <a:rPr lang="nl-NL" smtClean="0"/>
              <a:t>3-12-2020</a:t>
            </a:fld>
            <a:endParaRPr lang="en-US"/>
          </a:p>
        </p:txBody>
      </p:sp>
      <p:sp>
        <p:nvSpPr>
          <p:cNvPr id="8" name="Tijdelijke aanduiding voor voettekst 7"/>
          <p:cNvSpPr>
            <a:spLocks noGrp="1"/>
          </p:cNvSpPr>
          <p:nvPr>
            <p:ph type="ftr" sz="quarter" idx="11"/>
          </p:nvPr>
        </p:nvSpPr>
        <p:spPr/>
        <p:txBody>
          <a:bodyPr rtlCol="0"/>
          <a:lstStyle/>
          <a:p>
            <a:pPr rtl="0"/>
            <a:endParaRPr lang="en-US"/>
          </a:p>
        </p:txBody>
      </p:sp>
      <p:sp>
        <p:nvSpPr>
          <p:cNvPr id="9" name="Tijdelijke aanduiding voor dianummer 8"/>
          <p:cNvSpPr>
            <a:spLocks noGrp="1"/>
          </p:cNvSpPr>
          <p:nvPr>
            <p:ph type="sldNum" sz="quarter" idx="12"/>
          </p:nvPr>
        </p:nvSpPr>
        <p:spPr/>
        <p:txBody>
          <a:bodyPr rtlCol="0"/>
          <a:lstStyle/>
          <a:p>
            <a:pPr rtl="0"/>
            <a:fld id="{34B7E4EF-A1BD-40F4-AB7B-04F084DD991D}" type="slidenum">
              <a:rPr lang="en-US" smtClean="0"/>
              <a:t>‹nr.›</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rtlCol="0"/>
          <a:lstStyle>
            <a:lvl1pPr>
              <a:defRPr/>
            </a:lvl1pPr>
          </a:lstStyle>
          <a:p>
            <a:pPr rtl="0"/>
            <a:r>
              <a:rPr lang="nl" dirty="0"/>
              <a:t>Klik om de titelstijl van het model te bewerken</a:t>
            </a:r>
            <a:endParaRPr lang="en-US" dirty="0"/>
          </a:p>
        </p:txBody>
      </p:sp>
      <p:sp>
        <p:nvSpPr>
          <p:cNvPr id="3" name="Tijdelijke aanduiding voor datum 2"/>
          <p:cNvSpPr>
            <a:spLocks noGrp="1"/>
          </p:cNvSpPr>
          <p:nvPr>
            <p:ph type="dt" sz="half" idx="10"/>
          </p:nvPr>
        </p:nvSpPr>
        <p:spPr/>
        <p:txBody>
          <a:bodyPr rtlCol="0"/>
          <a:lstStyle/>
          <a:p>
            <a:pPr rtl="0"/>
            <a:fld id="{0AC61C45-8544-4D8A-9076-355F45D20F8A}" type="datetime1">
              <a:rPr lang="nl-NL" smtClean="0"/>
              <a:t>3-12-2020</a:t>
            </a:fld>
            <a:endParaRPr lang="en-US"/>
          </a:p>
        </p:txBody>
      </p:sp>
      <p:sp>
        <p:nvSpPr>
          <p:cNvPr id="4" name="Tijdelijke aanduiding voor voettekst 3"/>
          <p:cNvSpPr>
            <a:spLocks noGrp="1"/>
          </p:cNvSpPr>
          <p:nvPr>
            <p:ph type="ftr" sz="quarter" idx="11"/>
          </p:nvPr>
        </p:nvSpPr>
        <p:spPr/>
        <p:txBody>
          <a:bodyPr rtlCol="0"/>
          <a:lstStyle/>
          <a:p>
            <a:pPr rtl="0"/>
            <a:endParaRPr lang="en-US"/>
          </a:p>
        </p:txBody>
      </p:sp>
      <p:sp>
        <p:nvSpPr>
          <p:cNvPr id="5" name="Tijdelijke aanduiding voor dianummer 4"/>
          <p:cNvSpPr>
            <a:spLocks noGrp="1"/>
          </p:cNvSpPr>
          <p:nvPr>
            <p:ph type="sldNum" sz="quarter" idx="12"/>
          </p:nvPr>
        </p:nvSpPr>
        <p:spPr/>
        <p:txBody>
          <a:bodyPr rtlCol="0"/>
          <a:lstStyle/>
          <a:p>
            <a:pPr rtl="0"/>
            <a:fld id="{34B7E4EF-A1BD-40F4-AB7B-04F084DD991D}" type="slidenum">
              <a:rPr lang="en-US" smtClean="0"/>
              <a:t>‹nr.›</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rtlCol="0"/>
          <a:lstStyle/>
          <a:p>
            <a:pPr rtl="0"/>
            <a:fld id="{4D151E75-6D2D-4AAA-97D4-ECC5AACC1597}" type="datetime1">
              <a:rPr lang="nl-NL" smtClean="0"/>
              <a:t>3-12-2020</a:t>
            </a:fld>
            <a:endParaRPr lang="en-US"/>
          </a:p>
        </p:txBody>
      </p:sp>
      <p:sp>
        <p:nvSpPr>
          <p:cNvPr id="3" name="Tijdelijke aanduiding voor voettekst 2"/>
          <p:cNvSpPr>
            <a:spLocks noGrp="1"/>
          </p:cNvSpPr>
          <p:nvPr>
            <p:ph type="ftr" sz="quarter" idx="11"/>
          </p:nvPr>
        </p:nvSpPr>
        <p:spPr/>
        <p:txBody>
          <a:bodyPr rtlCol="0"/>
          <a:lstStyle/>
          <a:p>
            <a:pPr rtl="0"/>
            <a:endParaRPr lang="en-US"/>
          </a:p>
        </p:txBody>
      </p:sp>
      <p:sp>
        <p:nvSpPr>
          <p:cNvPr id="4" name="Tijdelijke aanduiding voor dianummer 3"/>
          <p:cNvSpPr>
            <a:spLocks noGrp="1"/>
          </p:cNvSpPr>
          <p:nvPr>
            <p:ph type="sldNum" sz="quarter" idx="12"/>
          </p:nvPr>
        </p:nvSpPr>
        <p:spPr/>
        <p:txBody>
          <a:bodyPr rtlCol="0"/>
          <a:lstStyle/>
          <a:p>
            <a:pPr rtl="0"/>
            <a:fld id="{34B7E4EF-A1BD-40F4-AB7B-04F084DD991D}" type="slidenum">
              <a:rPr lang="en-US" smtClean="0"/>
              <a:t>‹nr.›</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hthoek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el 1"/>
          <p:cNvSpPr>
            <a:spLocks noGrp="1"/>
          </p:cNvSpPr>
          <p:nvPr>
            <p:ph type="title"/>
          </p:nvPr>
        </p:nvSpPr>
        <p:spPr>
          <a:xfrm>
            <a:off x="8458200" y="607392"/>
            <a:ext cx="3161963" cy="1645920"/>
          </a:xfrm>
        </p:spPr>
        <p:txBody>
          <a:bodyPr rtlCol="0" anchor="b">
            <a:normAutofit/>
          </a:bodyPr>
          <a:lstStyle>
            <a:lvl1pPr algn="l" defTabSz="914400" rtl="0" eaLnBrk="1" latinLnBrk="0" hangingPunct="1">
              <a:lnSpc>
                <a:spcPct val="100000"/>
              </a:lnSpc>
              <a:spcBef>
                <a:spcPct val="0"/>
              </a:spcBef>
              <a:buNone/>
              <a:defRPr lang="en-US" sz="2800" b="0" kern="1200" cap="none" spc="0" baseline="0" dirty="0">
                <a:solidFill>
                  <a:schemeClr val="tx1"/>
                </a:solidFill>
                <a:effectLst/>
                <a:latin typeface="+mj-lt"/>
                <a:ea typeface="+mn-ea"/>
                <a:cs typeface="+mn-cs"/>
              </a:defRPr>
            </a:lvl1pPr>
          </a:lstStyle>
          <a:p>
            <a:pPr rtl="0"/>
            <a:r>
              <a:rPr lang="nl-NL"/>
              <a:t>Klik om stijl te bewerken</a:t>
            </a:r>
            <a:endParaRPr lang="en-US" dirty="0"/>
          </a:p>
        </p:txBody>
      </p:sp>
      <p:sp>
        <p:nvSpPr>
          <p:cNvPr id="3" name="Tijdelijke aanduiding voor inhoud 2"/>
          <p:cNvSpPr>
            <a:spLocks noGrp="1"/>
          </p:cNvSpPr>
          <p:nvPr>
            <p:ph idx="1"/>
          </p:nvPr>
        </p:nvSpPr>
        <p:spPr>
          <a:xfrm>
            <a:off x="685800" y="609600"/>
            <a:ext cx="6858000" cy="5334000"/>
          </a:xfrm>
        </p:spPr>
        <p:txBody>
          <a:bodyPr rtlCol="0"/>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nl-NL"/>
              <a:t>Klikken om de tekststijl van het model te bewerken</a:t>
            </a:r>
          </a:p>
          <a:p>
            <a:pPr lvl="1" rtl="0"/>
            <a:r>
              <a:rPr lang="nl-NL"/>
              <a:t>Tweede niveau</a:t>
            </a:r>
          </a:p>
          <a:p>
            <a:pPr lvl="2" rtl="0"/>
            <a:r>
              <a:rPr lang="nl-NL"/>
              <a:t>Derde niveau</a:t>
            </a:r>
          </a:p>
          <a:p>
            <a:pPr lvl="3" rtl="0"/>
            <a:r>
              <a:rPr lang="nl-NL"/>
              <a:t>Vierde niveau</a:t>
            </a:r>
          </a:p>
          <a:p>
            <a:pPr lvl="4" rtl="0"/>
            <a:r>
              <a:rPr lang="nl-NL"/>
              <a:t>Vijfde niveau</a:t>
            </a:r>
            <a:endParaRPr lang="en-US" dirty="0"/>
          </a:p>
        </p:txBody>
      </p:sp>
      <p:sp>
        <p:nvSpPr>
          <p:cNvPr id="4" name="Tijdelijke aanduiding voor tekst 3"/>
          <p:cNvSpPr>
            <a:spLocks noGrp="1"/>
          </p:cNvSpPr>
          <p:nvPr>
            <p:ph type="body" sz="half" idx="2"/>
          </p:nvPr>
        </p:nvSpPr>
        <p:spPr>
          <a:xfrm>
            <a:off x="8458200" y="2336800"/>
            <a:ext cx="3161963" cy="3606800"/>
          </a:xfrm>
        </p:spPr>
        <p:txBody>
          <a:bodyPr rtlCol="0">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nl-NL"/>
              <a:t>Klikken om de tekststijl van het model te bewerken</a:t>
            </a:r>
          </a:p>
        </p:txBody>
      </p:sp>
      <p:sp>
        <p:nvSpPr>
          <p:cNvPr id="8" name="Tijdelijke aanduiding voor datum 7"/>
          <p:cNvSpPr>
            <a:spLocks noGrp="1"/>
          </p:cNvSpPr>
          <p:nvPr>
            <p:ph type="dt" sz="half" idx="10"/>
          </p:nvPr>
        </p:nvSpPr>
        <p:spPr>
          <a:xfrm>
            <a:off x="5588000" y="6035040"/>
            <a:ext cx="1955800" cy="365760"/>
          </a:xfrm>
        </p:spPr>
        <p:txBody>
          <a:bodyPr rtlCol="0"/>
          <a:lstStyle>
            <a:lvl1pPr>
              <a:defRPr>
                <a:solidFill>
                  <a:schemeClr val="tx1">
                    <a:lumMod val="85000"/>
                    <a:lumOff val="15000"/>
                  </a:schemeClr>
                </a:solidFill>
              </a:defRPr>
            </a:lvl1pPr>
          </a:lstStyle>
          <a:p>
            <a:pPr rtl="0"/>
            <a:fld id="{D91434D6-CBFF-4FFF-8AC2-8BBE1C43CBB9}" type="datetime1">
              <a:rPr lang="nl-NL" smtClean="0"/>
              <a:t>3-12-2020</a:t>
            </a:fld>
            <a:endParaRPr lang="en-US"/>
          </a:p>
        </p:txBody>
      </p:sp>
      <p:sp>
        <p:nvSpPr>
          <p:cNvPr id="9" name="Tijdelijke aanduiding voor voettekst 8"/>
          <p:cNvSpPr>
            <a:spLocks noGrp="1"/>
          </p:cNvSpPr>
          <p:nvPr>
            <p:ph type="ftr" sz="quarter" idx="11"/>
          </p:nvPr>
        </p:nvSpPr>
        <p:spPr>
          <a:xfrm>
            <a:off x="685801" y="6035040"/>
            <a:ext cx="4584700" cy="365760"/>
          </a:xfrm>
        </p:spPr>
        <p:txBody>
          <a:bodyPr rtlCol="0"/>
          <a:lstStyle>
            <a:lvl1pPr algn="l">
              <a:defRPr/>
            </a:lvl1pPr>
          </a:lstStyle>
          <a:p>
            <a:pPr rtl="0"/>
            <a:endParaRPr lang="en-US"/>
          </a:p>
        </p:txBody>
      </p:sp>
      <p:sp>
        <p:nvSpPr>
          <p:cNvPr id="11" name="Tijdelijke aanduiding voor dianummer 10"/>
          <p:cNvSpPr>
            <a:spLocks noGrp="1"/>
          </p:cNvSpPr>
          <p:nvPr>
            <p:ph type="sldNum" sz="quarter" idx="12"/>
          </p:nvPr>
        </p:nvSpPr>
        <p:spPr>
          <a:xfrm>
            <a:off x="10396728" y="6035040"/>
            <a:ext cx="1223435" cy="365760"/>
          </a:xfrm>
        </p:spPr>
        <p:txBody>
          <a:bodyPr rtlCol="0"/>
          <a:lstStyle>
            <a:lvl1pPr>
              <a:defRPr>
                <a:solidFill>
                  <a:schemeClr val="tx1">
                    <a:lumMod val="85000"/>
                    <a:lumOff val="15000"/>
                  </a:schemeClr>
                </a:solidFill>
              </a:defRPr>
            </a:lvl1pPr>
          </a:lstStyle>
          <a:p>
            <a:pPr rtl="0"/>
            <a:fld id="{34B7E4EF-A1BD-40F4-AB7B-04F084DD991D}" type="slidenum">
              <a:rPr lang="en-US" smtClean="0"/>
              <a:t>‹nr.›</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ijdelijke aanduiding voor afbeelding 2"/>
          <p:cNvSpPr>
            <a:spLocks noGrp="1" noChangeAspect="1"/>
          </p:cNvSpPr>
          <p:nvPr>
            <p:ph type="pic" idx="1" hasCustomPrompt="1"/>
          </p:nvPr>
        </p:nvSpPr>
        <p:spPr>
          <a:xfrm>
            <a:off x="228599" y="237744"/>
            <a:ext cx="7696201" cy="6382512"/>
          </a:xfrm>
          <a:solidFill>
            <a:schemeClr val="accent1">
              <a:lumMod val="60000"/>
              <a:lumOff val="40000"/>
            </a:schemeClr>
          </a:solidFill>
          <a:ln>
            <a:noFill/>
          </a:ln>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nl" dirty="0"/>
              <a:t>Klik op pictogram om afbeelding toe te voegen</a:t>
            </a:r>
            <a:endParaRPr lang="en-US" dirty="0"/>
          </a:p>
        </p:txBody>
      </p:sp>
      <p:sp>
        <p:nvSpPr>
          <p:cNvPr id="5" name="Tijdelijke aanduiding voor datum 4"/>
          <p:cNvSpPr>
            <a:spLocks noGrp="1"/>
          </p:cNvSpPr>
          <p:nvPr>
            <p:ph type="dt" sz="half" idx="10"/>
          </p:nvPr>
        </p:nvSpPr>
        <p:spPr>
          <a:xfrm>
            <a:off x="5662337" y="6035040"/>
            <a:ext cx="2071963" cy="365760"/>
          </a:xfrm>
        </p:spPr>
        <p:txBody>
          <a:bodyPr rtlCol="0"/>
          <a:lstStyle>
            <a:lvl1pPr>
              <a:defRPr b="1">
                <a:solidFill>
                  <a:srgbClr val="FFFFFF"/>
                </a:solidFill>
                <a:effectLst>
                  <a:outerShdw blurRad="19050" dist="6350" dir="2700000" algn="tl" rotWithShape="0">
                    <a:prstClr val="black">
                      <a:alpha val="40000"/>
                    </a:prstClr>
                  </a:outerShdw>
                </a:effectLst>
              </a:defRPr>
            </a:lvl1pPr>
          </a:lstStyle>
          <a:p>
            <a:pPr rtl="0"/>
            <a:fld id="{0D6C6CD4-61FA-4797-A9C5-D735A3502853}" type="datetime1">
              <a:rPr lang="nl-NL" smtClean="0"/>
              <a:t>3-12-2020</a:t>
            </a:fld>
            <a:endParaRPr lang="en-US" dirty="0"/>
          </a:p>
        </p:txBody>
      </p:sp>
      <p:sp>
        <p:nvSpPr>
          <p:cNvPr id="6" name="Tijdelijke aanduiding voor voettekst 5"/>
          <p:cNvSpPr>
            <a:spLocks noGrp="1"/>
          </p:cNvSpPr>
          <p:nvPr>
            <p:ph type="ftr" sz="quarter" idx="11"/>
          </p:nvPr>
        </p:nvSpPr>
        <p:spPr>
          <a:xfrm>
            <a:off x="612648" y="6035040"/>
            <a:ext cx="4588002" cy="365760"/>
          </a:xfrm>
        </p:spPr>
        <p:txBody>
          <a:bodyPr rtlCol="0"/>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rtl="0"/>
            <a:endParaRPr lang="en-US" dirty="0"/>
          </a:p>
        </p:txBody>
      </p:sp>
      <p:sp>
        <p:nvSpPr>
          <p:cNvPr id="7" name="Tijdelijke aanduiding voor dianummer 6"/>
          <p:cNvSpPr>
            <a:spLocks noGrp="1"/>
          </p:cNvSpPr>
          <p:nvPr>
            <p:ph type="sldNum" sz="quarter" idx="12"/>
          </p:nvPr>
        </p:nvSpPr>
        <p:spPr>
          <a:xfrm>
            <a:off x="10396728" y="6035040"/>
            <a:ext cx="1225296" cy="365760"/>
          </a:xfrm>
        </p:spPr>
        <p:txBody>
          <a:bodyPr rtlCol="0"/>
          <a:lstStyle/>
          <a:p>
            <a:pPr rtl="0"/>
            <a:fld id="{34B7E4EF-A1BD-40F4-AB7B-04F084DD991D}" type="slidenum">
              <a:rPr lang="en-US" smtClean="0"/>
              <a:t>‹nr.›</a:t>
            </a:fld>
            <a:endParaRPr lang="en-US"/>
          </a:p>
        </p:txBody>
      </p:sp>
      <p:sp>
        <p:nvSpPr>
          <p:cNvPr id="12" name="Rechthoek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el 1"/>
          <p:cNvSpPr>
            <a:spLocks noGrp="1"/>
          </p:cNvSpPr>
          <p:nvPr>
            <p:ph type="title"/>
          </p:nvPr>
        </p:nvSpPr>
        <p:spPr>
          <a:xfrm>
            <a:off x="8477250" y="603504"/>
            <a:ext cx="3144774" cy="1645920"/>
          </a:xfrm>
        </p:spPr>
        <p:txBody>
          <a:bodyPr rtlCol="0" anchor="b">
            <a:noAutofit/>
          </a:bodyPr>
          <a:lstStyle>
            <a:lvl1pPr algn="l">
              <a:lnSpc>
                <a:spcPct val="100000"/>
              </a:lnSpc>
              <a:defRPr sz="2800" b="0">
                <a:solidFill>
                  <a:schemeClr val="tx1"/>
                </a:solidFill>
                <a:latin typeface="+mj-lt"/>
              </a:defRPr>
            </a:lvl1pPr>
          </a:lstStyle>
          <a:p>
            <a:pPr rtl="0"/>
            <a:r>
              <a:rPr lang="nl-NL"/>
              <a:t>Klik om stijl te bewerken</a:t>
            </a:r>
            <a:endParaRPr lang="en-US" dirty="0"/>
          </a:p>
        </p:txBody>
      </p:sp>
      <p:sp>
        <p:nvSpPr>
          <p:cNvPr id="4" name="Tijdelijke aanduiding voor tekst 3"/>
          <p:cNvSpPr>
            <a:spLocks noGrp="1"/>
          </p:cNvSpPr>
          <p:nvPr>
            <p:ph type="body" sz="half" idx="2"/>
          </p:nvPr>
        </p:nvSpPr>
        <p:spPr>
          <a:xfrm>
            <a:off x="8477250" y="2386584"/>
            <a:ext cx="3144774" cy="3511296"/>
          </a:xfrm>
        </p:spPr>
        <p:txBody>
          <a:bodyPr rtlCol="0">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nl-NL"/>
              <a:t>Klikken om de tekststijl van het model te bewerken</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hthoek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7" name="Rechthoek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hthoek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jdelijke aanduiding voor titel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pPr rtl="0"/>
            <a:r>
              <a:rPr lang="nl" dirty="0"/>
              <a:t>Klik om de titelstijl van het model te bewerken</a:t>
            </a:r>
            <a:endParaRPr lang="en-US" dirty="0"/>
          </a:p>
        </p:txBody>
      </p:sp>
      <p:sp>
        <p:nvSpPr>
          <p:cNvPr id="3" name="Tijdelijke aanduiding voor tekst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rtl="0"/>
            <a:r>
              <a:rPr lang="nl"/>
              <a:t>Klik om de tekststijlen van het model te bewerken</a:t>
            </a:r>
          </a:p>
          <a:p>
            <a:pPr lvl="1" rtl="0"/>
            <a:r>
              <a:rPr lang="nl"/>
              <a:t>Tweede niveau</a:t>
            </a:r>
          </a:p>
          <a:p>
            <a:pPr lvl="2" rtl="0"/>
            <a:r>
              <a:rPr lang="nl"/>
              <a:t>Derde niveau</a:t>
            </a:r>
          </a:p>
          <a:p>
            <a:pPr lvl="3" rtl="0"/>
            <a:r>
              <a:rPr lang="nl"/>
              <a:t>Vierde niveau</a:t>
            </a:r>
          </a:p>
          <a:p>
            <a:pPr lvl="4" rtl="0"/>
            <a:r>
              <a:rPr lang="nl"/>
              <a:t>Vijfde niveau</a:t>
            </a:r>
            <a:endParaRPr lang="en-US" dirty="0"/>
          </a:p>
        </p:txBody>
      </p:sp>
      <p:sp>
        <p:nvSpPr>
          <p:cNvPr id="4" name="Tijdelijke aanduiding voor datum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pPr rtl="0"/>
            <a:fld id="{66A64366-1BE6-485D-BF1A-8F9BCC4FB451}" type="datetime1">
              <a:rPr lang="nl-NL" smtClean="0"/>
              <a:t>3-12-2020</a:t>
            </a:fld>
            <a:endParaRPr lang="en-US" dirty="0"/>
          </a:p>
        </p:txBody>
      </p:sp>
      <p:sp>
        <p:nvSpPr>
          <p:cNvPr id="5" name="Tijdelijke aanduiding voor voettekst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pPr rtl="0"/>
            <a:endParaRPr lang="en-US" dirty="0"/>
          </a:p>
        </p:txBody>
      </p:sp>
      <p:sp>
        <p:nvSpPr>
          <p:cNvPr id="6" name="Tijdelijke aanduiding voor dianumm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pPr rtl="0"/>
            <a:fld id="{34B7E4EF-A1BD-40F4-AB7B-04F084DD991D}" type="slidenum">
              <a:rPr lang="en-US" smtClean="0"/>
              <a:t>‹nr.›</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s/_rels/slide11.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4.xml"/><Relationship Id="rId1" Type="http://schemas.openxmlformats.org/officeDocument/2006/relationships/video" Target="https://www.youtube.com/embed/JzBwrb98gFU?feature=oembed"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g"/><Relationship Id="rId1" Type="http://schemas.openxmlformats.org/officeDocument/2006/relationships/slideLayout" Target="../slideLayouts/slideLayout4.xml"/><Relationship Id="rId4" Type="http://schemas.openxmlformats.org/officeDocument/2006/relationships/image" Target="../media/image43.jpg"/></Relationships>
</file>

<file path=ppt/slides/_rels/slide16.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9.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9.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6.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24.jpg"/></Relationships>
</file>

<file path=ppt/slides/_rels/slide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Afbeelding 4" descr="Een afbeelding met materiaal, tafel, rood, bedekt&#10;&#10;Beschrijving automatisch gegenereerd">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64" name="Rechthoek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Rechthoek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el 1">
            <a:extLst>
              <a:ext uri="{FF2B5EF4-FFF2-40B4-BE49-F238E27FC236}">
                <a16:creationId xmlns:a16="http://schemas.microsoft.com/office/drawing/2014/main" id="{18C3B467-088C-4F3D-A9A7-105C4E1E20CD}"/>
              </a:ext>
            </a:extLst>
          </p:cNvPr>
          <p:cNvSpPr>
            <a:spLocks noGrp="1"/>
          </p:cNvSpPr>
          <p:nvPr>
            <p:ph type="ctrTitle"/>
          </p:nvPr>
        </p:nvSpPr>
        <p:spPr>
          <a:xfrm>
            <a:off x="1248843" y="2613547"/>
            <a:ext cx="4775075" cy="1630906"/>
          </a:xfrm>
        </p:spPr>
        <p:txBody>
          <a:bodyPr rtlCol="0">
            <a:normAutofit/>
          </a:bodyPr>
          <a:lstStyle/>
          <a:p>
            <a:pPr rtl="0"/>
            <a:r>
              <a:rPr lang="nl" sz="6600" b="1" dirty="0">
                <a:solidFill>
                  <a:schemeClr val="tx1"/>
                </a:solidFill>
              </a:rPr>
              <a:t>Mode</a:t>
            </a:r>
          </a:p>
        </p:txBody>
      </p:sp>
      <p:sp>
        <p:nvSpPr>
          <p:cNvPr id="7" name="Tekstvak 6">
            <a:extLst>
              <a:ext uri="{FF2B5EF4-FFF2-40B4-BE49-F238E27FC236}">
                <a16:creationId xmlns:a16="http://schemas.microsoft.com/office/drawing/2014/main" id="{3DA0D5EC-2223-4619-9D4F-83EACC396206}"/>
              </a:ext>
            </a:extLst>
          </p:cNvPr>
          <p:cNvSpPr txBox="1"/>
          <p:nvPr/>
        </p:nvSpPr>
        <p:spPr>
          <a:xfrm>
            <a:off x="3014600" y="3927629"/>
            <a:ext cx="1297984" cy="400110"/>
          </a:xfrm>
          <a:prstGeom prst="rect">
            <a:avLst/>
          </a:prstGeom>
          <a:noFill/>
        </p:spPr>
        <p:txBody>
          <a:bodyPr wrap="none" rtlCol="0">
            <a:spAutoFit/>
          </a:bodyPr>
          <a:lstStyle/>
          <a:p>
            <a:r>
              <a:rPr lang="nl-NL" sz="2000" dirty="0"/>
              <a:t>Periode 2</a:t>
            </a: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1DB927AD-A4DA-40AC-9CE4-628B2E048470}"/>
              </a:ext>
            </a:extLst>
          </p:cNvPr>
          <p:cNvPicPr>
            <a:picLocks noChangeAspect="1"/>
          </p:cNvPicPr>
          <p:nvPr/>
        </p:nvPicPr>
        <p:blipFill>
          <a:blip r:embed="rId2"/>
          <a:stretch>
            <a:fillRect/>
          </a:stretch>
        </p:blipFill>
        <p:spPr>
          <a:xfrm>
            <a:off x="5839063" y="-898667"/>
            <a:ext cx="3910807" cy="2778821"/>
          </a:xfrm>
          <a:prstGeom prst="rect">
            <a:avLst/>
          </a:prstGeom>
        </p:spPr>
      </p:pic>
      <p:pic>
        <p:nvPicPr>
          <p:cNvPr id="9" name="Afbeelding 8">
            <a:extLst>
              <a:ext uri="{FF2B5EF4-FFF2-40B4-BE49-F238E27FC236}">
                <a16:creationId xmlns:a16="http://schemas.microsoft.com/office/drawing/2014/main" id="{5A3DCAE3-D232-484C-ADFA-E647F1A2E68C}"/>
              </a:ext>
            </a:extLst>
          </p:cNvPr>
          <p:cNvPicPr>
            <a:picLocks noChangeAspect="1"/>
          </p:cNvPicPr>
          <p:nvPr/>
        </p:nvPicPr>
        <p:blipFill>
          <a:blip r:embed="rId3"/>
          <a:stretch>
            <a:fillRect/>
          </a:stretch>
        </p:blipFill>
        <p:spPr>
          <a:xfrm>
            <a:off x="5736887" y="1155824"/>
            <a:ext cx="4115157" cy="3773751"/>
          </a:xfrm>
          <a:prstGeom prst="rect">
            <a:avLst/>
          </a:prstGeom>
        </p:spPr>
      </p:pic>
      <p:sp>
        <p:nvSpPr>
          <p:cNvPr id="2" name="Titel 1">
            <a:extLst>
              <a:ext uri="{FF2B5EF4-FFF2-40B4-BE49-F238E27FC236}">
                <a16:creationId xmlns:a16="http://schemas.microsoft.com/office/drawing/2014/main" id="{A8590097-FADB-497F-83EE-EE0F72A7EC7C}"/>
              </a:ext>
            </a:extLst>
          </p:cNvPr>
          <p:cNvSpPr>
            <a:spLocks noGrp="1"/>
          </p:cNvSpPr>
          <p:nvPr>
            <p:ph type="title"/>
          </p:nvPr>
        </p:nvSpPr>
        <p:spPr>
          <a:xfrm>
            <a:off x="6895740" y="1550778"/>
            <a:ext cx="2743200" cy="1215894"/>
          </a:xfrm>
        </p:spPr>
        <p:txBody>
          <a:bodyPr>
            <a:normAutofit/>
          </a:bodyPr>
          <a:lstStyle/>
          <a:p>
            <a:r>
              <a:rPr lang="nl-NL" sz="3200" b="1" dirty="0"/>
              <a:t>Materialen…?</a:t>
            </a:r>
          </a:p>
        </p:txBody>
      </p:sp>
      <p:pic>
        <p:nvPicPr>
          <p:cNvPr id="4" name="Afbeelding 3">
            <a:extLst>
              <a:ext uri="{FF2B5EF4-FFF2-40B4-BE49-F238E27FC236}">
                <a16:creationId xmlns:a16="http://schemas.microsoft.com/office/drawing/2014/main" id="{40DEBDD9-D4D8-4E1A-A559-35FA8A94406B}"/>
              </a:ext>
            </a:extLst>
          </p:cNvPr>
          <p:cNvPicPr>
            <a:picLocks noChangeAspect="1"/>
          </p:cNvPicPr>
          <p:nvPr/>
        </p:nvPicPr>
        <p:blipFill>
          <a:blip r:embed="rId4"/>
          <a:stretch>
            <a:fillRect/>
          </a:stretch>
        </p:blipFill>
        <p:spPr>
          <a:xfrm>
            <a:off x="7794466" y="4586164"/>
            <a:ext cx="4397533" cy="2928087"/>
          </a:xfrm>
          <a:prstGeom prst="rect">
            <a:avLst/>
          </a:prstGeom>
        </p:spPr>
      </p:pic>
      <p:pic>
        <p:nvPicPr>
          <p:cNvPr id="5" name="Afbeelding 4">
            <a:extLst>
              <a:ext uri="{FF2B5EF4-FFF2-40B4-BE49-F238E27FC236}">
                <a16:creationId xmlns:a16="http://schemas.microsoft.com/office/drawing/2014/main" id="{4AA7D361-D669-45FE-A2CC-3E9DAF0A4024}"/>
              </a:ext>
            </a:extLst>
          </p:cNvPr>
          <p:cNvPicPr>
            <a:picLocks noChangeAspect="1"/>
          </p:cNvPicPr>
          <p:nvPr/>
        </p:nvPicPr>
        <p:blipFill>
          <a:blip r:embed="rId5"/>
          <a:stretch>
            <a:fillRect/>
          </a:stretch>
        </p:blipFill>
        <p:spPr>
          <a:xfrm>
            <a:off x="3216608" y="3868815"/>
            <a:ext cx="4619545" cy="3042700"/>
          </a:xfrm>
          <a:prstGeom prst="rect">
            <a:avLst/>
          </a:prstGeom>
        </p:spPr>
      </p:pic>
      <p:pic>
        <p:nvPicPr>
          <p:cNvPr id="7" name="Afbeelding 6">
            <a:extLst>
              <a:ext uri="{FF2B5EF4-FFF2-40B4-BE49-F238E27FC236}">
                <a16:creationId xmlns:a16="http://schemas.microsoft.com/office/drawing/2014/main" id="{33666C67-9F7C-476D-98E0-CFC98662338D}"/>
              </a:ext>
            </a:extLst>
          </p:cNvPr>
          <p:cNvPicPr>
            <a:picLocks noChangeAspect="1"/>
          </p:cNvPicPr>
          <p:nvPr/>
        </p:nvPicPr>
        <p:blipFill>
          <a:blip r:embed="rId6"/>
          <a:stretch>
            <a:fillRect/>
          </a:stretch>
        </p:blipFill>
        <p:spPr>
          <a:xfrm rot="5400000">
            <a:off x="2469338" y="420036"/>
            <a:ext cx="3895682" cy="2920237"/>
          </a:xfrm>
          <a:prstGeom prst="rect">
            <a:avLst/>
          </a:prstGeom>
        </p:spPr>
      </p:pic>
      <p:pic>
        <p:nvPicPr>
          <p:cNvPr id="8" name="Afbeelding 7">
            <a:extLst>
              <a:ext uri="{FF2B5EF4-FFF2-40B4-BE49-F238E27FC236}">
                <a16:creationId xmlns:a16="http://schemas.microsoft.com/office/drawing/2014/main" id="{ED9D810C-F6FF-42CA-AC50-37B9B6920BC5}"/>
              </a:ext>
            </a:extLst>
          </p:cNvPr>
          <p:cNvPicPr>
            <a:picLocks noChangeAspect="1"/>
          </p:cNvPicPr>
          <p:nvPr/>
        </p:nvPicPr>
        <p:blipFill rotWithShape="1">
          <a:blip r:embed="rId7"/>
          <a:srcRect t="-16115" b="-1"/>
          <a:stretch/>
        </p:blipFill>
        <p:spPr>
          <a:xfrm rot="16200000">
            <a:off x="9575800" y="3348242"/>
            <a:ext cx="4648199" cy="3485060"/>
          </a:xfrm>
          <a:prstGeom prst="rect">
            <a:avLst/>
          </a:prstGeom>
        </p:spPr>
      </p:pic>
      <p:pic>
        <p:nvPicPr>
          <p:cNvPr id="10" name="Afbeelding 9">
            <a:extLst>
              <a:ext uri="{FF2B5EF4-FFF2-40B4-BE49-F238E27FC236}">
                <a16:creationId xmlns:a16="http://schemas.microsoft.com/office/drawing/2014/main" id="{67A7D641-5232-48F4-BBD4-E635AB239D28}"/>
              </a:ext>
            </a:extLst>
          </p:cNvPr>
          <p:cNvPicPr>
            <a:picLocks noChangeAspect="1"/>
          </p:cNvPicPr>
          <p:nvPr/>
        </p:nvPicPr>
        <p:blipFill>
          <a:blip r:embed="rId8"/>
          <a:stretch>
            <a:fillRect/>
          </a:stretch>
        </p:blipFill>
        <p:spPr>
          <a:xfrm rot="16200000">
            <a:off x="-871809" y="2980988"/>
            <a:ext cx="5000502" cy="3355977"/>
          </a:xfrm>
          <a:prstGeom prst="rect">
            <a:avLst/>
          </a:prstGeom>
        </p:spPr>
      </p:pic>
      <p:pic>
        <p:nvPicPr>
          <p:cNvPr id="11" name="Afbeelding 10">
            <a:extLst>
              <a:ext uri="{FF2B5EF4-FFF2-40B4-BE49-F238E27FC236}">
                <a16:creationId xmlns:a16="http://schemas.microsoft.com/office/drawing/2014/main" id="{4B0364E7-AB8B-4B75-9801-B1D43677969E}"/>
              </a:ext>
            </a:extLst>
          </p:cNvPr>
          <p:cNvPicPr>
            <a:picLocks noChangeAspect="1"/>
          </p:cNvPicPr>
          <p:nvPr/>
        </p:nvPicPr>
        <p:blipFill>
          <a:blip r:embed="rId9"/>
          <a:stretch>
            <a:fillRect/>
          </a:stretch>
        </p:blipFill>
        <p:spPr>
          <a:xfrm>
            <a:off x="-49547" y="-63977"/>
            <a:ext cx="3006607" cy="3006607"/>
          </a:xfrm>
          <a:prstGeom prst="rect">
            <a:avLst/>
          </a:prstGeom>
        </p:spPr>
      </p:pic>
      <p:sp>
        <p:nvSpPr>
          <p:cNvPr id="12" name="Tekstvak 11">
            <a:extLst>
              <a:ext uri="{FF2B5EF4-FFF2-40B4-BE49-F238E27FC236}">
                <a16:creationId xmlns:a16="http://schemas.microsoft.com/office/drawing/2014/main" id="{8598ED32-5FF9-41B4-B0DC-6DB2D961F85E}"/>
              </a:ext>
            </a:extLst>
          </p:cNvPr>
          <p:cNvSpPr txBox="1"/>
          <p:nvPr/>
        </p:nvSpPr>
        <p:spPr>
          <a:xfrm>
            <a:off x="3924592" y="663502"/>
            <a:ext cx="2240070" cy="646331"/>
          </a:xfrm>
          <a:prstGeom prst="rect">
            <a:avLst/>
          </a:prstGeom>
          <a:noFill/>
        </p:spPr>
        <p:txBody>
          <a:bodyPr wrap="square" rtlCol="0">
            <a:spAutoFit/>
          </a:bodyPr>
          <a:lstStyle/>
          <a:p>
            <a:r>
              <a:rPr lang="nl-NL" b="1" dirty="0"/>
              <a:t>Blik, knippen/deuken</a:t>
            </a:r>
          </a:p>
        </p:txBody>
      </p:sp>
      <p:sp>
        <p:nvSpPr>
          <p:cNvPr id="13" name="Tekstvak 12">
            <a:extLst>
              <a:ext uri="{FF2B5EF4-FFF2-40B4-BE49-F238E27FC236}">
                <a16:creationId xmlns:a16="http://schemas.microsoft.com/office/drawing/2014/main" id="{4BF73467-2A5B-469F-A2D3-8063B1BFA958}"/>
              </a:ext>
            </a:extLst>
          </p:cNvPr>
          <p:cNvSpPr txBox="1"/>
          <p:nvPr/>
        </p:nvSpPr>
        <p:spPr>
          <a:xfrm>
            <a:off x="7132193" y="167577"/>
            <a:ext cx="2920238" cy="646331"/>
          </a:xfrm>
          <a:prstGeom prst="rect">
            <a:avLst/>
          </a:prstGeom>
          <a:noFill/>
        </p:spPr>
        <p:txBody>
          <a:bodyPr wrap="square" rtlCol="0">
            <a:spAutoFit/>
          </a:bodyPr>
          <a:lstStyle/>
          <a:p>
            <a:r>
              <a:rPr lang="nl-NL" b="1" dirty="0"/>
              <a:t>Blauw schuin, vijlen/zagen/schuren</a:t>
            </a:r>
          </a:p>
        </p:txBody>
      </p:sp>
      <p:sp>
        <p:nvSpPr>
          <p:cNvPr id="14" name="Tekstvak 13">
            <a:extLst>
              <a:ext uri="{FF2B5EF4-FFF2-40B4-BE49-F238E27FC236}">
                <a16:creationId xmlns:a16="http://schemas.microsoft.com/office/drawing/2014/main" id="{242723FF-0A30-46B4-9CB3-313FDABED842}"/>
              </a:ext>
            </a:extLst>
          </p:cNvPr>
          <p:cNvSpPr txBox="1"/>
          <p:nvPr/>
        </p:nvSpPr>
        <p:spPr>
          <a:xfrm>
            <a:off x="9781310" y="944497"/>
            <a:ext cx="1883029" cy="923330"/>
          </a:xfrm>
          <a:prstGeom prst="rect">
            <a:avLst/>
          </a:prstGeom>
          <a:noFill/>
        </p:spPr>
        <p:txBody>
          <a:bodyPr wrap="square" rtlCol="0">
            <a:spAutoFit/>
          </a:bodyPr>
          <a:lstStyle/>
          <a:p>
            <a:r>
              <a:rPr lang="nl-NL" b="1" dirty="0"/>
              <a:t>Hout, zagen/borgen/schuren</a:t>
            </a:r>
          </a:p>
        </p:txBody>
      </p:sp>
      <p:sp>
        <p:nvSpPr>
          <p:cNvPr id="15" name="Tekstvak 14">
            <a:extLst>
              <a:ext uri="{FF2B5EF4-FFF2-40B4-BE49-F238E27FC236}">
                <a16:creationId xmlns:a16="http://schemas.microsoft.com/office/drawing/2014/main" id="{43ADD608-2920-43F7-BC2F-6C71FAE20476}"/>
              </a:ext>
            </a:extLst>
          </p:cNvPr>
          <p:cNvSpPr txBox="1"/>
          <p:nvPr/>
        </p:nvSpPr>
        <p:spPr>
          <a:xfrm>
            <a:off x="7543800" y="2647950"/>
            <a:ext cx="2237510" cy="923330"/>
          </a:xfrm>
          <a:prstGeom prst="rect">
            <a:avLst/>
          </a:prstGeom>
          <a:noFill/>
        </p:spPr>
        <p:txBody>
          <a:bodyPr wrap="square" rtlCol="0">
            <a:spAutoFit/>
          </a:bodyPr>
          <a:lstStyle/>
          <a:p>
            <a:r>
              <a:rPr lang="nl-NL" b="1" dirty="0"/>
              <a:t>Textiel, haken/stempelen/lijmen/naaien ect</a:t>
            </a:r>
          </a:p>
        </p:txBody>
      </p:sp>
      <p:sp>
        <p:nvSpPr>
          <p:cNvPr id="16" name="Tekstvak 15">
            <a:extLst>
              <a:ext uri="{FF2B5EF4-FFF2-40B4-BE49-F238E27FC236}">
                <a16:creationId xmlns:a16="http://schemas.microsoft.com/office/drawing/2014/main" id="{813DE146-9308-43C5-BFF1-196A0332263F}"/>
              </a:ext>
            </a:extLst>
          </p:cNvPr>
          <p:cNvSpPr txBox="1"/>
          <p:nvPr/>
        </p:nvSpPr>
        <p:spPr>
          <a:xfrm>
            <a:off x="4858362" y="5401728"/>
            <a:ext cx="3220623" cy="923330"/>
          </a:xfrm>
          <a:prstGeom prst="rect">
            <a:avLst/>
          </a:prstGeom>
          <a:noFill/>
        </p:spPr>
        <p:txBody>
          <a:bodyPr wrap="square" rtlCol="0">
            <a:spAutoFit/>
          </a:bodyPr>
          <a:lstStyle/>
          <a:p>
            <a:r>
              <a:rPr lang="nl-NL" b="1" dirty="0" err="1"/>
              <a:t>Afval-materiaal</a:t>
            </a:r>
            <a:r>
              <a:rPr lang="nl-NL" b="1" dirty="0"/>
              <a:t>, plastic zakken/oude kleding/ doppen/dozen</a:t>
            </a:r>
          </a:p>
        </p:txBody>
      </p:sp>
      <p:sp>
        <p:nvSpPr>
          <p:cNvPr id="17" name="Tekstvak 16">
            <a:extLst>
              <a:ext uri="{FF2B5EF4-FFF2-40B4-BE49-F238E27FC236}">
                <a16:creationId xmlns:a16="http://schemas.microsoft.com/office/drawing/2014/main" id="{DC6DCD4D-EE60-4CFE-9316-3DC70F581737}"/>
              </a:ext>
            </a:extLst>
          </p:cNvPr>
          <p:cNvSpPr txBox="1"/>
          <p:nvPr/>
        </p:nvSpPr>
        <p:spPr>
          <a:xfrm>
            <a:off x="8548053" y="5365548"/>
            <a:ext cx="3485061" cy="646331"/>
          </a:xfrm>
          <a:prstGeom prst="rect">
            <a:avLst/>
          </a:prstGeom>
          <a:noFill/>
        </p:spPr>
        <p:txBody>
          <a:bodyPr wrap="square" rtlCol="0">
            <a:spAutoFit/>
          </a:bodyPr>
          <a:lstStyle/>
          <a:p>
            <a:r>
              <a:rPr lang="nl-NL" b="1" dirty="0"/>
              <a:t>Verf/potlood/aquarelpotlood/krijt/stift/houtskool</a:t>
            </a:r>
          </a:p>
        </p:txBody>
      </p:sp>
      <p:sp>
        <p:nvSpPr>
          <p:cNvPr id="18" name="Tekstvak 17">
            <a:extLst>
              <a:ext uri="{FF2B5EF4-FFF2-40B4-BE49-F238E27FC236}">
                <a16:creationId xmlns:a16="http://schemas.microsoft.com/office/drawing/2014/main" id="{8743DEDD-12E4-45FA-9D8F-E1651B0283C5}"/>
              </a:ext>
            </a:extLst>
          </p:cNvPr>
          <p:cNvSpPr txBox="1"/>
          <p:nvPr/>
        </p:nvSpPr>
        <p:spPr>
          <a:xfrm>
            <a:off x="292100" y="2019300"/>
            <a:ext cx="2920238" cy="923330"/>
          </a:xfrm>
          <a:prstGeom prst="rect">
            <a:avLst/>
          </a:prstGeom>
          <a:noFill/>
        </p:spPr>
        <p:txBody>
          <a:bodyPr wrap="square" rtlCol="0">
            <a:spAutoFit/>
          </a:bodyPr>
          <a:lstStyle/>
          <a:p>
            <a:r>
              <a:rPr lang="nl-NL" b="1" dirty="0"/>
              <a:t>Nog veel meer opties….stokjes/karton ect</a:t>
            </a:r>
          </a:p>
        </p:txBody>
      </p:sp>
    </p:spTree>
    <p:extLst>
      <p:ext uri="{BB962C8B-B14F-4D97-AF65-F5344CB8AC3E}">
        <p14:creationId xmlns:p14="http://schemas.microsoft.com/office/powerpoint/2010/main" val="37962462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Afbeelding 12" descr="Afbeelding met tekst&#10;&#10;Automatisch gegenereerde beschrijving">
            <a:extLst>
              <a:ext uri="{FF2B5EF4-FFF2-40B4-BE49-F238E27FC236}">
                <a16:creationId xmlns:a16="http://schemas.microsoft.com/office/drawing/2014/main" id="{DA0344CF-82B0-486F-A65E-D5CC3A33EF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7405" y="-163201"/>
            <a:ext cx="4929188" cy="6858000"/>
          </a:xfrm>
          <a:prstGeom prst="rect">
            <a:avLst/>
          </a:prstGeom>
        </p:spPr>
      </p:pic>
      <p:sp>
        <p:nvSpPr>
          <p:cNvPr id="3" name="Tijdelijke aanduiding voor datum 2">
            <a:extLst>
              <a:ext uri="{FF2B5EF4-FFF2-40B4-BE49-F238E27FC236}">
                <a16:creationId xmlns:a16="http://schemas.microsoft.com/office/drawing/2014/main" id="{10C965FB-E90B-44F6-B1C2-F1BB7F312775}"/>
              </a:ext>
            </a:extLst>
          </p:cNvPr>
          <p:cNvSpPr>
            <a:spLocks noGrp="1"/>
          </p:cNvSpPr>
          <p:nvPr>
            <p:ph type="dt" sz="half" idx="10"/>
          </p:nvPr>
        </p:nvSpPr>
        <p:spPr/>
        <p:txBody>
          <a:bodyPr/>
          <a:lstStyle/>
          <a:p>
            <a:pPr rtl="0"/>
            <a:fld id="{0AC61C45-8544-4D8A-9076-355F45D20F8A}" type="datetime1">
              <a:rPr lang="nl-NL" smtClean="0"/>
              <a:t>3-12-2020</a:t>
            </a:fld>
            <a:endParaRPr lang="en-US" dirty="0"/>
          </a:p>
        </p:txBody>
      </p:sp>
      <p:sp>
        <p:nvSpPr>
          <p:cNvPr id="5" name="Titel 4">
            <a:extLst>
              <a:ext uri="{FF2B5EF4-FFF2-40B4-BE49-F238E27FC236}">
                <a16:creationId xmlns:a16="http://schemas.microsoft.com/office/drawing/2014/main" id="{D298A418-13DB-4A29-B8F1-B0EB53B594E3}"/>
              </a:ext>
            </a:extLst>
          </p:cNvPr>
          <p:cNvSpPr>
            <a:spLocks noGrp="1"/>
          </p:cNvSpPr>
          <p:nvPr>
            <p:ph type="title"/>
          </p:nvPr>
        </p:nvSpPr>
        <p:spPr>
          <a:xfrm>
            <a:off x="5213908" y="413934"/>
            <a:ext cx="4085771" cy="866892"/>
          </a:xfrm>
        </p:spPr>
        <p:txBody>
          <a:bodyPr>
            <a:normAutofit/>
          </a:bodyPr>
          <a:lstStyle/>
          <a:p>
            <a:r>
              <a:rPr lang="nl-NL" sz="2800" b="1" dirty="0"/>
              <a:t>Schetsen en ontwerpen</a:t>
            </a:r>
          </a:p>
        </p:txBody>
      </p:sp>
      <p:sp>
        <p:nvSpPr>
          <p:cNvPr id="2" name="Tekstvak 1">
            <a:extLst>
              <a:ext uri="{FF2B5EF4-FFF2-40B4-BE49-F238E27FC236}">
                <a16:creationId xmlns:a16="http://schemas.microsoft.com/office/drawing/2014/main" id="{387E1F2A-4488-467B-A3F4-0AA2B2913705}"/>
              </a:ext>
            </a:extLst>
          </p:cNvPr>
          <p:cNvSpPr txBox="1"/>
          <p:nvPr/>
        </p:nvSpPr>
        <p:spPr>
          <a:xfrm>
            <a:off x="6482980" y="1398593"/>
            <a:ext cx="5181600" cy="646331"/>
          </a:xfrm>
          <a:prstGeom prst="rect">
            <a:avLst/>
          </a:prstGeom>
          <a:noFill/>
        </p:spPr>
        <p:txBody>
          <a:bodyPr wrap="square" rtlCol="0">
            <a:spAutoFit/>
          </a:bodyPr>
          <a:lstStyle/>
          <a:p>
            <a:r>
              <a:rPr lang="nl-NL" b="1" dirty="0"/>
              <a:t>Stap 1. </a:t>
            </a:r>
            <a:r>
              <a:rPr lang="nl-NL" dirty="0"/>
              <a:t>Kies of je 2D (plat) of 3D (ruimtelijk) gaat werken aan de hand van je thema. </a:t>
            </a:r>
          </a:p>
        </p:txBody>
      </p:sp>
      <p:sp>
        <p:nvSpPr>
          <p:cNvPr id="4" name="Tekstvak 3">
            <a:extLst>
              <a:ext uri="{FF2B5EF4-FFF2-40B4-BE49-F238E27FC236}">
                <a16:creationId xmlns:a16="http://schemas.microsoft.com/office/drawing/2014/main" id="{638D3588-DACC-4376-9CB3-612D01118DDD}"/>
              </a:ext>
            </a:extLst>
          </p:cNvPr>
          <p:cNvSpPr txBox="1"/>
          <p:nvPr/>
        </p:nvSpPr>
        <p:spPr>
          <a:xfrm>
            <a:off x="7642618" y="2865687"/>
            <a:ext cx="4441371" cy="1200329"/>
          </a:xfrm>
          <a:prstGeom prst="rect">
            <a:avLst/>
          </a:prstGeom>
          <a:noFill/>
        </p:spPr>
        <p:txBody>
          <a:bodyPr wrap="square" rtlCol="0">
            <a:spAutoFit/>
          </a:bodyPr>
          <a:lstStyle/>
          <a:p>
            <a:r>
              <a:rPr lang="nl-NL" b="1" dirty="0"/>
              <a:t>Stap 2. </a:t>
            </a:r>
            <a:r>
              <a:rPr lang="nl-NL" dirty="0"/>
              <a:t>Maak </a:t>
            </a:r>
            <a:r>
              <a:rPr lang="nl-NL" b="1" dirty="0"/>
              <a:t>drie</a:t>
            </a:r>
            <a:r>
              <a:rPr lang="nl-NL" dirty="0"/>
              <a:t> snelle schetsen met grijspotlood, gebruik je moodboard (dit zijn snelle tekeningen die je later kan uitwerken. </a:t>
            </a:r>
          </a:p>
        </p:txBody>
      </p:sp>
      <p:sp>
        <p:nvSpPr>
          <p:cNvPr id="9" name="Tekstvak 8">
            <a:extLst>
              <a:ext uri="{FF2B5EF4-FFF2-40B4-BE49-F238E27FC236}">
                <a16:creationId xmlns:a16="http://schemas.microsoft.com/office/drawing/2014/main" id="{1639C6C2-AA00-4996-9127-88C72B10F696}"/>
              </a:ext>
            </a:extLst>
          </p:cNvPr>
          <p:cNvSpPr txBox="1"/>
          <p:nvPr/>
        </p:nvSpPr>
        <p:spPr>
          <a:xfrm>
            <a:off x="6279465" y="4301551"/>
            <a:ext cx="4310743" cy="2308324"/>
          </a:xfrm>
          <a:prstGeom prst="rect">
            <a:avLst/>
          </a:prstGeom>
          <a:noFill/>
        </p:spPr>
        <p:txBody>
          <a:bodyPr wrap="square" rtlCol="0">
            <a:spAutoFit/>
          </a:bodyPr>
          <a:lstStyle/>
          <a:p>
            <a:pPr marL="285750" indent="-285750">
              <a:buFont typeface="Arial" panose="020B0604020202020204" pitchFamily="34" charset="0"/>
              <a:buChar char="•"/>
            </a:pPr>
            <a:r>
              <a:rPr lang="nl-NL" dirty="0"/>
              <a:t>Dit mag snel</a:t>
            </a:r>
          </a:p>
          <a:p>
            <a:pPr marL="285750" indent="-285750">
              <a:buFont typeface="Arial" panose="020B0604020202020204" pitchFamily="34" charset="0"/>
              <a:buChar char="•"/>
            </a:pPr>
            <a:r>
              <a:rPr lang="nl-NL" dirty="0"/>
              <a:t>Gebruik tekst als uitleg nodig is, denk aan textuur of materiaal</a:t>
            </a:r>
          </a:p>
          <a:p>
            <a:pPr marL="285750" indent="-285750">
              <a:buFont typeface="Arial" panose="020B0604020202020204" pitchFamily="34" charset="0"/>
              <a:buChar char="•"/>
            </a:pPr>
            <a:r>
              <a:rPr lang="nl-NL" dirty="0"/>
              <a:t>Denk na of het haalbaar is om te maken</a:t>
            </a:r>
          </a:p>
          <a:p>
            <a:pPr marL="285750" indent="-285750">
              <a:buFont typeface="Arial" panose="020B0604020202020204" pitchFamily="34" charset="0"/>
              <a:buChar char="•"/>
            </a:pPr>
            <a:r>
              <a:rPr lang="nl-NL" dirty="0"/>
              <a:t>Teken hetgeen dat jij daadwerkelijk gaat maken</a:t>
            </a:r>
          </a:p>
          <a:p>
            <a:pPr marL="285750" indent="-285750">
              <a:buFont typeface="Arial" panose="020B0604020202020204" pitchFamily="34" charset="0"/>
              <a:buChar char="•"/>
            </a:pPr>
            <a:endParaRPr lang="nl-NL" dirty="0"/>
          </a:p>
        </p:txBody>
      </p:sp>
      <p:sp>
        <p:nvSpPr>
          <p:cNvPr id="10" name="Tekstballon: ovaal 9">
            <a:extLst>
              <a:ext uri="{FF2B5EF4-FFF2-40B4-BE49-F238E27FC236}">
                <a16:creationId xmlns:a16="http://schemas.microsoft.com/office/drawing/2014/main" id="{50D329B1-B015-4530-881D-6D12A92D53CE}"/>
              </a:ext>
            </a:extLst>
          </p:cNvPr>
          <p:cNvSpPr/>
          <p:nvPr/>
        </p:nvSpPr>
        <p:spPr>
          <a:xfrm rot="748230">
            <a:off x="4352552" y="2243020"/>
            <a:ext cx="2893045" cy="1543507"/>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ekstvak 10">
            <a:extLst>
              <a:ext uri="{FF2B5EF4-FFF2-40B4-BE49-F238E27FC236}">
                <a16:creationId xmlns:a16="http://schemas.microsoft.com/office/drawing/2014/main" id="{3F0F8BE0-98E9-4538-A3F1-A2541EDE2E48}"/>
              </a:ext>
            </a:extLst>
          </p:cNvPr>
          <p:cNvSpPr txBox="1"/>
          <p:nvPr/>
        </p:nvSpPr>
        <p:spPr>
          <a:xfrm rot="1213072">
            <a:off x="4600787" y="2804134"/>
            <a:ext cx="3048000" cy="923330"/>
          </a:xfrm>
          <a:prstGeom prst="rect">
            <a:avLst/>
          </a:prstGeom>
          <a:noFill/>
        </p:spPr>
        <p:txBody>
          <a:bodyPr wrap="square" rtlCol="0">
            <a:spAutoFit/>
          </a:bodyPr>
          <a:lstStyle/>
          <a:p>
            <a:r>
              <a:rPr lang="nl-NL" dirty="0"/>
              <a:t>Dit is de vierde portfolio opdrachten, maak 3 schetsen </a:t>
            </a:r>
          </a:p>
        </p:txBody>
      </p:sp>
    </p:spTree>
    <p:extLst>
      <p:ext uri="{BB962C8B-B14F-4D97-AF65-F5344CB8AC3E}">
        <p14:creationId xmlns:p14="http://schemas.microsoft.com/office/powerpoint/2010/main" val="10617991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e bronafbeelding bekijken">
            <a:extLst>
              <a:ext uri="{FF2B5EF4-FFF2-40B4-BE49-F238E27FC236}">
                <a16:creationId xmlns:a16="http://schemas.microsoft.com/office/drawing/2014/main" id="{863B70B7-D8A6-4FCE-AEAF-76A8D8802CB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 b="7342"/>
          <a:stretch/>
        </p:blipFill>
        <p:spPr bwMode="auto">
          <a:xfrm>
            <a:off x="228599" y="237744"/>
            <a:ext cx="7696201" cy="6382512"/>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3" name="Tijdelijke aanduiding voor datum 2">
            <a:extLst>
              <a:ext uri="{FF2B5EF4-FFF2-40B4-BE49-F238E27FC236}">
                <a16:creationId xmlns:a16="http://schemas.microsoft.com/office/drawing/2014/main" id="{9D012284-AFFB-4DBE-A811-E2981B9AFD47}"/>
              </a:ext>
            </a:extLst>
          </p:cNvPr>
          <p:cNvSpPr>
            <a:spLocks noGrp="1"/>
          </p:cNvSpPr>
          <p:nvPr>
            <p:ph type="dt" sz="half" idx="10"/>
          </p:nvPr>
        </p:nvSpPr>
        <p:spPr>
          <a:xfrm>
            <a:off x="5662337" y="6035040"/>
            <a:ext cx="2071963" cy="365760"/>
          </a:xfrm>
        </p:spPr>
        <p:txBody>
          <a:bodyPr vert="horz" lIns="91440" tIns="45720" rIns="91440" bIns="45720" rtlCol="0" anchor="b">
            <a:normAutofit/>
          </a:bodyPr>
          <a:lstStyle/>
          <a:p>
            <a:pPr>
              <a:spcAft>
                <a:spcPts val="600"/>
              </a:spcAft>
            </a:pPr>
            <a:fld id="{0AC61C45-8544-4D8A-9076-355F45D20F8A}" type="datetime1">
              <a:rPr lang="nl-NL" smtClean="0"/>
              <a:pPr>
                <a:spcAft>
                  <a:spcPts val="600"/>
                </a:spcAft>
              </a:pPr>
              <a:t>3-12-2020</a:t>
            </a:fld>
            <a:endParaRPr lang="en-US"/>
          </a:p>
        </p:txBody>
      </p:sp>
      <p:sp>
        <p:nvSpPr>
          <p:cNvPr id="2" name="Titel 1">
            <a:extLst>
              <a:ext uri="{FF2B5EF4-FFF2-40B4-BE49-F238E27FC236}">
                <a16:creationId xmlns:a16="http://schemas.microsoft.com/office/drawing/2014/main" id="{C7664801-6BCF-443C-8BD2-AC6A957BB066}"/>
              </a:ext>
            </a:extLst>
          </p:cNvPr>
          <p:cNvSpPr>
            <a:spLocks noGrp="1"/>
          </p:cNvSpPr>
          <p:nvPr>
            <p:ph type="title"/>
          </p:nvPr>
        </p:nvSpPr>
        <p:spPr>
          <a:xfrm>
            <a:off x="8477250" y="819150"/>
            <a:ext cx="2019300" cy="553974"/>
          </a:xfrm>
        </p:spPr>
        <p:txBody>
          <a:bodyPr vert="horz" lIns="91440" tIns="45720" rIns="91440" bIns="45720" rtlCol="0" anchor="b">
            <a:normAutofit/>
          </a:bodyPr>
          <a:lstStyle/>
          <a:p>
            <a:r>
              <a:rPr lang="nl-NL" dirty="0"/>
              <a:t>Textiel</a:t>
            </a:r>
          </a:p>
        </p:txBody>
      </p:sp>
      <p:sp>
        <p:nvSpPr>
          <p:cNvPr id="4" name="Tekstvak 3">
            <a:extLst>
              <a:ext uri="{FF2B5EF4-FFF2-40B4-BE49-F238E27FC236}">
                <a16:creationId xmlns:a16="http://schemas.microsoft.com/office/drawing/2014/main" id="{FCBF5089-6EA8-4BCC-8DC4-B084B5620D78}"/>
              </a:ext>
            </a:extLst>
          </p:cNvPr>
          <p:cNvSpPr txBox="1"/>
          <p:nvPr/>
        </p:nvSpPr>
        <p:spPr>
          <a:xfrm>
            <a:off x="8477250" y="1673352"/>
            <a:ext cx="3144774" cy="3511296"/>
          </a:xfrm>
          <a:prstGeom prst="rect">
            <a:avLst/>
          </a:prstGeom>
        </p:spPr>
        <p:txBody>
          <a:bodyPr vert="horz" lIns="91440" tIns="45720" rIns="91440" bIns="45720" rtlCol="0">
            <a:normAutofit/>
          </a:bodyPr>
          <a:lstStyle/>
          <a:p>
            <a:pPr>
              <a:lnSpc>
                <a:spcPct val="110000"/>
              </a:lnSpc>
              <a:spcBef>
                <a:spcPts val="800"/>
              </a:spcBef>
              <a:buClr>
                <a:schemeClr val="tx1">
                  <a:lumMod val="85000"/>
                  <a:lumOff val="15000"/>
                </a:schemeClr>
              </a:buClr>
            </a:pPr>
            <a:r>
              <a:rPr lang="nl-NL" b="1" kern="1200" dirty="0">
                <a:latin typeface="+mn-lt"/>
                <a:ea typeface="+mn-ea"/>
                <a:cs typeface="+mn-cs"/>
              </a:rPr>
              <a:t>Textiel is een materiaal dat uit draden bestaat. Deze draden bestaan weer uit vezels. Verschillende draden samen vormen een stof.</a:t>
            </a:r>
            <a:br>
              <a:rPr lang="nl-NL" b="1" kern="1200" dirty="0">
                <a:latin typeface="+mn-lt"/>
                <a:ea typeface="+mn-ea"/>
                <a:cs typeface="+mn-cs"/>
              </a:rPr>
            </a:br>
            <a:r>
              <a:rPr lang="nl-NL" b="1" kern="1200" dirty="0">
                <a:latin typeface="+mn-lt"/>
                <a:ea typeface="+mn-ea"/>
                <a:cs typeface="+mn-cs"/>
              </a:rPr>
              <a:t>Dit kun je weven, breien, naaien ect. </a:t>
            </a:r>
          </a:p>
        </p:txBody>
      </p:sp>
      <p:sp>
        <p:nvSpPr>
          <p:cNvPr id="5" name="Tekstvak 4">
            <a:extLst>
              <a:ext uri="{FF2B5EF4-FFF2-40B4-BE49-F238E27FC236}">
                <a16:creationId xmlns:a16="http://schemas.microsoft.com/office/drawing/2014/main" id="{73FC6234-9E39-47DF-819F-780F84EF5993}"/>
              </a:ext>
            </a:extLst>
          </p:cNvPr>
          <p:cNvSpPr txBox="1"/>
          <p:nvPr/>
        </p:nvSpPr>
        <p:spPr>
          <a:xfrm>
            <a:off x="8477250" y="4445984"/>
            <a:ext cx="2973324" cy="1477328"/>
          </a:xfrm>
          <a:prstGeom prst="rect">
            <a:avLst/>
          </a:prstGeom>
          <a:noFill/>
        </p:spPr>
        <p:txBody>
          <a:bodyPr wrap="square" rtlCol="0">
            <a:spAutoFit/>
          </a:bodyPr>
          <a:lstStyle/>
          <a:p>
            <a:r>
              <a:rPr lang="nl-NL" dirty="0"/>
              <a:t>Hiernaast kun je dit bewerken: verven, draad erdoor naaien, knopen of pailletten, knippen, rafelen ect. </a:t>
            </a:r>
          </a:p>
        </p:txBody>
      </p:sp>
    </p:spTree>
    <p:extLst>
      <p:ext uri="{BB962C8B-B14F-4D97-AF65-F5344CB8AC3E}">
        <p14:creationId xmlns:p14="http://schemas.microsoft.com/office/powerpoint/2010/main" val="29236424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CD3BDA-72AA-4972-94B5-308B6DE5DBD6}"/>
              </a:ext>
            </a:extLst>
          </p:cNvPr>
          <p:cNvSpPr>
            <a:spLocks noGrp="1"/>
          </p:cNvSpPr>
          <p:nvPr>
            <p:ph type="title"/>
          </p:nvPr>
        </p:nvSpPr>
        <p:spPr>
          <a:xfrm>
            <a:off x="2438400" y="154751"/>
            <a:ext cx="5010150" cy="1186428"/>
          </a:xfrm>
        </p:spPr>
        <p:txBody>
          <a:bodyPr vert="horz" lIns="91440" tIns="45720" rIns="91440" bIns="45720" rtlCol="0" anchor="ctr">
            <a:normAutofit/>
          </a:bodyPr>
          <a:lstStyle/>
          <a:p>
            <a:r>
              <a:rPr lang="nl-NL" dirty="0"/>
              <a:t>Verschillende steken</a:t>
            </a:r>
          </a:p>
        </p:txBody>
      </p:sp>
      <p:sp>
        <p:nvSpPr>
          <p:cNvPr id="4" name="Tekstvak 3">
            <a:extLst>
              <a:ext uri="{FF2B5EF4-FFF2-40B4-BE49-F238E27FC236}">
                <a16:creationId xmlns:a16="http://schemas.microsoft.com/office/drawing/2014/main" id="{3B72E0EA-01AB-4470-9D66-D788CDEC49B6}"/>
              </a:ext>
            </a:extLst>
          </p:cNvPr>
          <p:cNvSpPr txBox="1"/>
          <p:nvPr/>
        </p:nvSpPr>
        <p:spPr>
          <a:xfrm>
            <a:off x="1047750" y="1276366"/>
            <a:ext cx="4663440" cy="3749040"/>
          </a:xfrm>
          <a:prstGeom prst="rect">
            <a:avLst/>
          </a:prstGeom>
        </p:spPr>
        <p:txBody>
          <a:bodyPr vert="horz" lIns="91440" tIns="45720" rIns="91440" bIns="45720" rtlCol="0">
            <a:normAutofit/>
          </a:bodyPr>
          <a:lstStyle/>
          <a:p>
            <a:pPr indent="-182880">
              <a:spcAft>
                <a:spcPts val="600"/>
              </a:spcAft>
              <a:buClr>
                <a:schemeClr val="tx1">
                  <a:lumMod val="85000"/>
                  <a:lumOff val="15000"/>
                </a:schemeClr>
              </a:buClr>
              <a:buFont typeface="Garamond" pitchFamily="18" charset="0"/>
              <a:buChar char="◦"/>
            </a:pPr>
            <a:r>
              <a:rPr lang="nl-NL" dirty="0"/>
              <a:t>Om textiel aan elkaar vast te maken zijn er verschillende steken. De belangrijkste : </a:t>
            </a:r>
            <a:r>
              <a:rPr lang="nl-NL" b="1" dirty="0"/>
              <a:t>DE STIKSTEEK. </a:t>
            </a:r>
          </a:p>
        </p:txBody>
      </p:sp>
      <p:pic>
        <p:nvPicPr>
          <p:cNvPr id="6" name="Afbeelding 5" descr="Afbeelding met scherm, gebouw, klok&#10;&#10;Automatisch gegenereerde beschrijving">
            <a:extLst>
              <a:ext uri="{FF2B5EF4-FFF2-40B4-BE49-F238E27FC236}">
                <a16:creationId xmlns:a16="http://schemas.microsoft.com/office/drawing/2014/main" id="{2DE04CE3-43C2-468D-86FE-E5E5EDD309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3950" y="4312656"/>
            <a:ext cx="6442681" cy="1916697"/>
          </a:xfrm>
          <a:prstGeom prst="rect">
            <a:avLst/>
          </a:prstGeom>
          <a:noFill/>
        </p:spPr>
      </p:pic>
      <p:sp>
        <p:nvSpPr>
          <p:cNvPr id="7" name="Tekstvak 6">
            <a:extLst>
              <a:ext uri="{FF2B5EF4-FFF2-40B4-BE49-F238E27FC236}">
                <a16:creationId xmlns:a16="http://schemas.microsoft.com/office/drawing/2014/main" id="{5C346668-3452-4C74-A1EF-6C6CE237F71C}"/>
              </a:ext>
            </a:extLst>
          </p:cNvPr>
          <p:cNvSpPr txBox="1"/>
          <p:nvPr/>
        </p:nvSpPr>
        <p:spPr>
          <a:xfrm>
            <a:off x="5257800" y="3551618"/>
            <a:ext cx="5886450" cy="646331"/>
          </a:xfrm>
          <a:prstGeom prst="rect">
            <a:avLst/>
          </a:prstGeom>
          <a:noFill/>
        </p:spPr>
        <p:txBody>
          <a:bodyPr wrap="square" rtlCol="0">
            <a:spAutoFit/>
          </a:bodyPr>
          <a:lstStyle/>
          <a:p>
            <a:r>
              <a:rPr lang="nl-NL" dirty="0"/>
              <a:t>Je gaat 2 cm naar voor, door de stof heen. 1 cm naar achter, door de stof heen. Dan weer 2 cm naar voor. </a:t>
            </a:r>
          </a:p>
        </p:txBody>
      </p:sp>
      <p:sp>
        <p:nvSpPr>
          <p:cNvPr id="8" name="Tekstvak 7">
            <a:extLst>
              <a:ext uri="{FF2B5EF4-FFF2-40B4-BE49-F238E27FC236}">
                <a16:creationId xmlns:a16="http://schemas.microsoft.com/office/drawing/2014/main" id="{E627E1CC-E9C0-4D7E-9B97-E95B9E042260}"/>
              </a:ext>
            </a:extLst>
          </p:cNvPr>
          <p:cNvSpPr txBox="1"/>
          <p:nvPr/>
        </p:nvSpPr>
        <p:spPr>
          <a:xfrm>
            <a:off x="1047750" y="2750845"/>
            <a:ext cx="3886200" cy="923330"/>
          </a:xfrm>
          <a:prstGeom prst="rect">
            <a:avLst/>
          </a:prstGeom>
          <a:noFill/>
        </p:spPr>
        <p:txBody>
          <a:bodyPr wrap="square" rtlCol="0">
            <a:spAutoFit/>
          </a:bodyPr>
          <a:lstStyle/>
          <a:p>
            <a:r>
              <a:rPr lang="nl-NL" dirty="0"/>
              <a:t>Ook het vastmaken van een knoop is makkelijk. Dit gaan we samen leren!</a:t>
            </a:r>
          </a:p>
        </p:txBody>
      </p:sp>
      <p:sp>
        <p:nvSpPr>
          <p:cNvPr id="9" name="Tekstvak 8">
            <a:extLst>
              <a:ext uri="{FF2B5EF4-FFF2-40B4-BE49-F238E27FC236}">
                <a16:creationId xmlns:a16="http://schemas.microsoft.com/office/drawing/2014/main" id="{16B1653B-5C76-48A1-A0EF-3342C51F973D}"/>
              </a:ext>
            </a:extLst>
          </p:cNvPr>
          <p:cNvSpPr txBox="1"/>
          <p:nvPr/>
        </p:nvSpPr>
        <p:spPr>
          <a:xfrm>
            <a:off x="1066800" y="4148243"/>
            <a:ext cx="3619500" cy="1754326"/>
          </a:xfrm>
          <a:prstGeom prst="rect">
            <a:avLst/>
          </a:prstGeom>
          <a:noFill/>
        </p:spPr>
        <p:txBody>
          <a:bodyPr wrap="square" rtlCol="0">
            <a:spAutoFit/>
          </a:bodyPr>
          <a:lstStyle/>
          <a:p>
            <a:r>
              <a:rPr lang="nl-NL" dirty="0"/>
              <a:t>Wat heb je nodig: </a:t>
            </a:r>
          </a:p>
          <a:p>
            <a:pPr marL="285750" indent="-285750">
              <a:buFont typeface="Arial" panose="020B0604020202020204" pitchFamily="34" charset="0"/>
              <a:buChar char="•"/>
            </a:pPr>
            <a:r>
              <a:rPr lang="nl-NL" dirty="0"/>
              <a:t>Lapje stof</a:t>
            </a:r>
          </a:p>
          <a:p>
            <a:pPr marL="285750" indent="-285750">
              <a:buFont typeface="Arial" panose="020B0604020202020204" pitchFamily="34" charset="0"/>
              <a:buChar char="•"/>
            </a:pPr>
            <a:r>
              <a:rPr lang="nl-NL" dirty="0"/>
              <a:t>Naald </a:t>
            </a:r>
          </a:p>
          <a:p>
            <a:pPr marL="285750" indent="-285750">
              <a:buFont typeface="Arial" panose="020B0604020202020204" pitchFamily="34" charset="0"/>
              <a:buChar char="•"/>
            </a:pPr>
            <a:r>
              <a:rPr lang="nl-NL" dirty="0"/>
              <a:t>Draad</a:t>
            </a:r>
          </a:p>
          <a:p>
            <a:pPr marL="285750" indent="-285750">
              <a:buFont typeface="Arial" panose="020B0604020202020204" pitchFamily="34" charset="0"/>
              <a:buChar char="•"/>
            </a:pPr>
            <a:r>
              <a:rPr lang="nl-NL" dirty="0"/>
              <a:t>Stofschaar</a:t>
            </a:r>
          </a:p>
          <a:p>
            <a:pPr marL="285750" indent="-285750">
              <a:buFont typeface="Arial" panose="020B0604020202020204" pitchFamily="34" charset="0"/>
              <a:buChar char="•"/>
            </a:pPr>
            <a:r>
              <a:rPr lang="nl-NL" dirty="0"/>
              <a:t>Knopen</a:t>
            </a:r>
          </a:p>
        </p:txBody>
      </p:sp>
      <p:sp>
        <p:nvSpPr>
          <p:cNvPr id="10" name="Tekstvak 9">
            <a:extLst>
              <a:ext uri="{FF2B5EF4-FFF2-40B4-BE49-F238E27FC236}">
                <a16:creationId xmlns:a16="http://schemas.microsoft.com/office/drawing/2014/main" id="{D5B42600-DCBD-4DD5-8D3E-84D4D66ABE2D}"/>
              </a:ext>
            </a:extLst>
          </p:cNvPr>
          <p:cNvSpPr txBox="1"/>
          <p:nvPr/>
        </p:nvSpPr>
        <p:spPr>
          <a:xfrm>
            <a:off x="6461762" y="1128011"/>
            <a:ext cx="5334000" cy="707886"/>
          </a:xfrm>
          <a:prstGeom prst="rect">
            <a:avLst/>
          </a:prstGeom>
          <a:noFill/>
        </p:spPr>
        <p:txBody>
          <a:bodyPr wrap="square" rtlCol="0">
            <a:spAutoFit/>
          </a:bodyPr>
          <a:lstStyle/>
          <a:p>
            <a:r>
              <a:rPr lang="nl-NL" sz="2000" b="1" u="sng" dirty="0">
                <a:highlight>
                  <a:srgbClr val="808080"/>
                </a:highlight>
              </a:rPr>
              <a:t>Wat is het verschil tussen een schaar en een stofschaar? </a:t>
            </a:r>
          </a:p>
        </p:txBody>
      </p:sp>
      <p:sp>
        <p:nvSpPr>
          <p:cNvPr id="12" name="Tekstballon: ovaal 11">
            <a:extLst>
              <a:ext uri="{FF2B5EF4-FFF2-40B4-BE49-F238E27FC236}">
                <a16:creationId xmlns:a16="http://schemas.microsoft.com/office/drawing/2014/main" id="{069A4D4D-6321-44B3-BED5-E956E2DFD8DE}"/>
              </a:ext>
            </a:extLst>
          </p:cNvPr>
          <p:cNvSpPr/>
          <p:nvPr/>
        </p:nvSpPr>
        <p:spPr>
          <a:xfrm rot="750989">
            <a:off x="8193587" y="1761398"/>
            <a:ext cx="3255446" cy="159310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ekstvak 13">
            <a:extLst>
              <a:ext uri="{FF2B5EF4-FFF2-40B4-BE49-F238E27FC236}">
                <a16:creationId xmlns:a16="http://schemas.microsoft.com/office/drawing/2014/main" id="{F5B12C0E-DB9F-4847-9784-93D37FC7EB79}"/>
              </a:ext>
            </a:extLst>
          </p:cNvPr>
          <p:cNvSpPr txBox="1"/>
          <p:nvPr/>
        </p:nvSpPr>
        <p:spPr>
          <a:xfrm rot="848205">
            <a:off x="8582043" y="2008879"/>
            <a:ext cx="2952750" cy="1200329"/>
          </a:xfrm>
          <a:prstGeom prst="rect">
            <a:avLst/>
          </a:prstGeom>
          <a:noFill/>
        </p:spPr>
        <p:txBody>
          <a:bodyPr wrap="square" rtlCol="0">
            <a:spAutoFit/>
          </a:bodyPr>
          <a:lstStyle/>
          <a:p>
            <a:r>
              <a:rPr lang="nl-NL" dirty="0"/>
              <a:t>De vijfde portfolio opdracht, laat zien dat je de stiksteek beheers en een knoop kan naaien.</a:t>
            </a:r>
          </a:p>
        </p:txBody>
      </p:sp>
    </p:spTree>
    <p:extLst>
      <p:ext uri="{BB962C8B-B14F-4D97-AF65-F5344CB8AC3E}">
        <p14:creationId xmlns:p14="http://schemas.microsoft.com/office/powerpoint/2010/main" val="40724064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EAB6A6-6C62-48EB-8726-CDA6E9A7D4AE}"/>
              </a:ext>
            </a:extLst>
          </p:cNvPr>
          <p:cNvSpPr>
            <a:spLocks noGrp="1"/>
          </p:cNvSpPr>
          <p:nvPr>
            <p:ph type="title"/>
          </p:nvPr>
        </p:nvSpPr>
        <p:spPr>
          <a:xfrm>
            <a:off x="1066800" y="642594"/>
            <a:ext cx="3352800" cy="1110006"/>
          </a:xfrm>
        </p:spPr>
        <p:txBody>
          <a:bodyPr>
            <a:normAutofit/>
          </a:bodyPr>
          <a:lstStyle/>
          <a:p>
            <a:r>
              <a:rPr lang="nl-NL" sz="4800" dirty="0">
                <a:latin typeface="Bahnschrift Condensed" panose="020B0502040204020203" pitchFamily="34" charset="0"/>
              </a:rPr>
              <a:t>Eindschets</a:t>
            </a:r>
          </a:p>
        </p:txBody>
      </p:sp>
      <p:pic>
        <p:nvPicPr>
          <p:cNvPr id="9" name="Onlinemedia 8" title="Josh van 13 ontwerpt superdure jurken">
            <a:hlinkClick r:id="" action="ppaction://media"/>
            <a:extLst>
              <a:ext uri="{FF2B5EF4-FFF2-40B4-BE49-F238E27FC236}">
                <a16:creationId xmlns:a16="http://schemas.microsoft.com/office/drawing/2014/main" id="{5E32F85E-E625-4C7B-A25E-0E6393D00B2E}"/>
              </a:ext>
            </a:extLst>
          </p:cNvPr>
          <p:cNvPicPr>
            <a:picLocks noGrp="1" noRot="1" noChangeAspect="1"/>
          </p:cNvPicPr>
          <p:nvPr>
            <p:ph sz="half" idx="1"/>
            <a:videoFile r:link="rId1"/>
          </p:nvPr>
        </p:nvPicPr>
        <p:blipFill>
          <a:blip r:embed="rId3"/>
          <a:stretch>
            <a:fillRect/>
          </a:stretch>
        </p:blipFill>
        <p:spPr>
          <a:xfrm>
            <a:off x="1066800" y="1752600"/>
            <a:ext cx="7494733" cy="4216743"/>
          </a:xfrm>
          <a:prstGeom prst="rect">
            <a:avLst/>
          </a:prstGeom>
        </p:spPr>
      </p:pic>
      <p:sp>
        <p:nvSpPr>
          <p:cNvPr id="10" name="Tekstvak 9">
            <a:extLst>
              <a:ext uri="{FF2B5EF4-FFF2-40B4-BE49-F238E27FC236}">
                <a16:creationId xmlns:a16="http://schemas.microsoft.com/office/drawing/2014/main" id="{21D95FED-48CE-45DB-8E31-28DA0724B300}"/>
              </a:ext>
            </a:extLst>
          </p:cNvPr>
          <p:cNvSpPr txBox="1"/>
          <p:nvPr/>
        </p:nvSpPr>
        <p:spPr>
          <a:xfrm>
            <a:off x="8705850" y="1790700"/>
            <a:ext cx="2914650" cy="2554545"/>
          </a:xfrm>
          <a:prstGeom prst="rect">
            <a:avLst/>
          </a:prstGeom>
          <a:noFill/>
        </p:spPr>
        <p:txBody>
          <a:bodyPr wrap="square" rtlCol="0">
            <a:spAutoFit/>
          </a:bodyPr>
          <a:lstStyle/>
          <a:p>
            <a:r>
              <a:rPr lang="nl-NL" sz="2000" dirty="0"/>
              <a:t>Maak nu zelf een </a:t>
            </a:r>
            <a:r>
              <a:rPr lang="nl-NL" sz="2000" dirty="0" err="1"/>
              <a:t>eindSCHETS</a:t>
            </a:r>
            <a:r>
              <a:rPr lang="nl-NL" sz="2000" dirty="0"/>
              <a:t> vanuit de 3 snelle schetsen. </a:t>
            </a:r>
          </a:p>
          <a:p>
            <a:endParaRPr lang="nl-NL" sz="2000" dirty="0"/>
          </a:p>
          <a:p>
            <a:r>
              <a:rPr lang="nl-NL" sz="2000" dirty="0"/>
              <a:t>*Gebruik tekst</a:t>
            </a:r>
          </a:p>
          <a:p>
            <a:r>
              <a:rPr lang="nl-NL" sz="2000" dirty="0"/>
              <a:t>*Gebruik kleur</a:t>
            </a:r>
          </a:p>
          <a:p>
            <a:r>
              <a:rPr lang="nl-NL" sz="2000" dirty="0"/>
              <a:t>*Teken details, patronen ect</a:t>
            </a:r>
          </a:p>
        </p:txBody>
      </p:sp>
      <p:sp>
        <p:nvSpPr>
          <p:cNvPr id="11" name="Tekstballon: ovaal 10">
            <a:extLst>
              <a:ext uri="{FF2B5EF4-FFF2-40B4-BE49-F238E27FC236}">
                <a16:creationId xmlns:a16="http://schemas.microsoft.com/office/drawing/2014/main" id="{BF843A67-B5AD-48F3-9964-37AD8BA03D28}"/>
              </a:ext>
            </a:extLst>
          </p:cNvPr>
          <p:cNvSpPr/>
          <p:nvPr/>
        </p:nvSpPr>
        <p:spPr>
          <a:xfrm rot="574921">
            <a:off x="8790133" y="4576500"/>
            <a:ext cx="2914650" cy="1624098"/>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Tekstvak 11">
            <a:extLst>
              <a:ext uri="{FF2B5EF4-FFF2-40B4-BE49-F238E27FC236}">
                <a16:creationId xmlns:a16="http://schemas.microsoft.com/office/drawing/2014/main" id="{9C15D4B3-1058-4922-80CC-DEA31A434DA3}"/>
              </a:ext>
            </a:extLst>
          </p:cNvPr>
          <p:cNvSpPr txBox="1"/>
          <p:nvPr/>
        </p:nvSpPr>
        <p:spPr>
          <a:xfrm rot="787936">
            <a:off x="9241817" y="4788386"/>
            <a:ext cx="2473798" cy="1200329"/>
          </a:xfrm>
          <a:prstGeom prst="rect">
            <a:avLst/>
          </a:prstGeom>
          <a:noFill/>
        </p:spPr>
        <p:txBody>
          <a:bodyPr wrap="square" rtlCol="0">
            <a:spAutoFit/>
          </a:bodyPr>
          <a:lstStyle/>
          <a:p>
            <a:r>
              <a:rPr lang="nl-NL" dirty="0"/>
              <a:t>De zesde portfolio opdracht is het maken van een eindschets</a:t>
            </a:r>
          </a:p>
        </p:txBody>
      </p:sp>
    </p:spTree>
    <p:extLst>
      <p:ext uri="{BB962C8B-B14F-4D97-AF65-F5344CB8AC3E}">
        <p14:creationId xmlns:p14="http://schemas.microsoft.com/office/powerpoint/2010/main" val="2802658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F41B58-99C4-4DFF-997A-3565A67FFB6D}"/>
              </a:ext>
            </a:extLst>
          </p:cNvPr>
          <p:cNvSpPr>
            <a:spLocks noGrp="1"/>
          </p:cNvSpPr>
          <p:nvPr>
            <p:ph type="title"/>
          </p:nvPr>
        </p:nvSpPr>
        <p:spPr>
          <a:xfrm>
            <a:off x="4181475" y="2509494"/>
            <a:ext cx="3829050" cy="919506"/>
          </a:xfrm>
        </p:spPr>
        <p:txBody>
          <a:bodyPr/>
          <a:lstStyle/>
          <a:p>
            <a:r>
              <a:rPr lang="nl-NL" b="1" dirty="0"/>
              <a:t>Haute Couture</a:t>
            </a:r>
          </a:p>
        </p:txBody>
      </p:sp>
      <p:sp>
        <p:nvSpPr>
          <p:cNvPr id="6" name="Ovaal 5">
            <a:extLst>
              <a:ext uri="{FF2B5EF4-FFF2-40B4-BE49-F238E27FC236}">
                <a16:creationId xmlns:a16="http://schemas.microsoft.com/office/drawing/2014/main" id="{3C72CC65-8976-4949-A606-F39E245186BD}"/>
              </a:ext>
            </a:extLst>
          </p:cNvPr>
          <p:cNvSpPr/>
          <p:nvPr/>
        </p:nvSpPr>
        <p:spPr>
          <a:xfrm>
            <a:off x="3829050" y="2111997"/>
            <a:ext cx="4533900" cy="17145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ekstvak 6">
            <a:extLst>
              <a:ext uri="{FF2B5EF4-FFF2-40B4-BE49-F238E27FC236}">
                <a16:creationId xmlns:a16="http://schemas.microsoft.com/office/drawing/2014/main" id="{9138E5CF-010E-4185-9552-8AF6118944D7}"/>
              </a:ext>
            </a:extLst>
          </p:cNvPr>
          <p:cNvSpPr txBox="1"/>
          <p:nvPr/>
        </p:nvSpPr>
        <p:spPr>
          <a:xfrm>
            <a:off x="1721174" y="1865738"/>
            <a:ext cx="2971800" cy="369332"/>
          </a:xfrm>
          <a:prstGeom prst="rect">
            <a:avLst/>
          </a:prstGeom>
          <a:noFill/>
        </p:spPr>
        <p:txBody>
          <a:bodyPr wrap="square" rtlCol="0">
            <a:spAutoFit/>
          </a:bodyPr>
          <a:lstStyle/>
          <a:p>
            <a:r>
              <a:rPr lang="nl-NL" dirty="0"/>
              <a:t>Hoogtepunt mode</a:t>
            </a:r>
          </a:p>
        </p:txBody>
      </p:sp>
      <p:sp>
        <p:nvSpPr>
          <p:cNvPr id="8" name="Tekstvak 7">
            <a:extLst>
              <a:ext uri="{FF2B5EF4-FFF2-40B4-BE49-F238E27FC236}">
                <a16:creationId xmlns:a16="http://schemas.microsoft.com/office/drawing/2014/main" id="{2985B3F9-B8A1-44D0-94A2-A2E32EB6A7B3}"/>
              </a:ext>
            </a:extLst>
          </p:cNvPr>
          <p:cNvSpPr txBox="1"/>
          <p:nvPr/>
        </p:nvSpPr>
        <p:spPr>
          <a:xfrm>
            <a:off x="790575" y="1658719"/>
            <a:ext cx="1809750" cy="369332"/>
          </a:xfrm>
          <a:prstGeom prst="rect">
            <a:avLst/>
          </a:prstGeom>
          <a:noFill/>
        </p:spPr>
        <p:txBody>
          <a:bodyPr wrap="square" rtlCol="0">
            <a:spAutoFit/>
          </a:bodyPr>
          <a:lstStyle/>
          <a:p>
            <a:r>
              <a:rPr lang="nl-NL" dirty="0"/>
              <a:t>1858</a:t>
            </a:r>
          </a:p>
        </p:txBody>
      </p:sp>
      <p:sp>
        <p:nvSpPr>
          <p:cNvPr id="9" name="Tekstvak 8">
            <a:extLst>
              <a:ext uri="{FF2B5EF4-FFF2-40B4-BE49-F238E27FC236}">
                <a16:creationId xmlns:a16="http://schemas.microsoft.com/office/drawing/2014/main" id="{2D2F6AA5-70AA-428A-B993-E7906363CC70}"/>
              </a:ext>
            </a:extLst>
          </p:cNvPr>
          <p:cNvSpPr txBox="1"/>
          <p:nvPr/>
        </p:nvSpPr>
        <p:spPr>
          <a:xfrm>
            <a:off x="2190750" y="1193817"/>
            <a:ext cx="1809750" cy="369332"/>
          </a:xfrm>
          <a:prstGeom prst="rect">
            <a:avLst/>
          </a:prstGeom>
          <a:noFill/>
        </p:spPr>
        <p:txBody>
          <a:bodyPr wrap="square" rtlCol="0">
            <a:spAutoFit/>
          </a:bodyPr>
          <a:lstStyle/>
          <a:p>
            <a:r>
              <a:rPr lang="nl-NL" dirty="0"/>
              <a:t>Parijs</a:t>
            </a:r>
          </a:p>
        </p:txBody>
      </p:sp>
      <p:sp>
        <p:nvSpPr>
          <p:cNvPr id="10" name="Tekstvak 9">
            <a:extLst>
              <a:ext uri="{FF2B5EF4-FFF2-40B4-BE49-F238E27FC236}">
                <a16:creationId xmlns:a16="http://schemas.microsoft.com/office/drawing/2014/main" id="{B485C048-1229-46AA-AD3A-5563A4AC019A}"/>
              </a:ext>
            </a:extLst>
          </p:cNvPr>
          <p:cNvSpPr txBox="1"/>
          <p:nvPr/>
        </p:nvSpPr>
        <p:spPr>
          <a:xfrm>
            <a:off x="7467600" y="1861066"/>
            <a:ext cx="1809750" cy="369332"/>
          </a:xfrm>
          <a:prstGeom prst="rect">
            <a:avLst/>
          </a:prstGeom>
          <a:noFill/>
        </p:spPr>
        <p:txBody>
          <a:bodyPr wrap="square" rtlCol="0">
            <a:spAutoFit/>
          </a:bodyPr>
          <a:lstStyle/>
          <a:p>
            <a:r>
              <a:rPr lang="nl-NL" dirty="0"/>
              <a:t>Haute couturier</a:t>
            </a:r>
          </a:p>
        </p:txBody>
      </p:sp>
      <p:sp>
        <p:nvSpPr>
          <p:cNvPr id="11" name="Tekstvak 10">
            <a:extLst>
              <a:ext uri="{FF2B5EF4-FFF2-40B4-BE49-F238E27FC236}">
                <a16:creationId xmlns:a16="http://schemas.microsoft.com/office/drawing/2014/main" id="{8F9D9DC4-EEC1-4749-82F2-0106984A3B1F}"/>
              </a:ext>
            </a:extLst>
          </p:cNvPr>
          <p:cNvSpPr txBox="1"/>
          <p:nvPr/>
        </p:nvSpPr>
        <p:spPr>
          <a:xfrm>
            <a:off x="8362950" y="1094601"/>
            <a:ext cx="2133600" cy="646331"/>
          </a:xfrm>
          <a:prstGeom prst="rect">
            <a:avLst/>
          </a:prstGeom>
          <a:noFill/>
        </p:spPr>
        <p:txBody>
          <a:bodyPr wrap="square" rtlCol="0">
            <a:spAutoFit/>
          </a:bodyPr>
          <a:lstStyle/>
          <a:p>
            <a:r>
              <a:rPr lang="nl-NL" dirty="0"/>
              <a:t>Modeontwerper, strenge eisen</a:t>
            </a:r>
          </a:p>
        </p:txBody>
      </p:sp>
      <p:sp>
        <p:nvSpPr>
          <p:cNvPr id="12" name="Tekstvak 11">
            <a:extLst>
              <a:ext uri="{FF2B5EF4-FFF2-40B4-BE49-F238E27FC236}">
                <a16:creationId xmlns:a16="http://schemas.microsoft.com/office/drawing/2014/main" id="{8F1D62C9-E6DF-4361-B7EE-8C7BC23E07A5}"/>
              </a:ext>
            </a:extLst>
          </p:cNvPr>
          <p:cNvSpPr txBox="1"/>
          <p:nvPr/>
        </p:nvSpPr>
        <p:spPr>
          <a:xfrm>
            <a:off x="9429750" y="2159940"/>
            <a:ext cx="2133600" cy="646331"/>
          </a:xfrm>
          <a:prstGeom prst="rect">
            <a:avLst/>
          </a:prstGeom>
          <a:noFill/>
        </p:spPr>
        <p:txBody>
          <a:bodyPr wrap="square" rtlCol="0">
            <a:spAutoFit/>
          </a:bodyPr>
          <a:lstStyle/>
          <a:p>
            <a:r>
              <a:rPr lang="nl-NL" dirty="0"/>
              <a:t>Dior, Chanel, Valentino ect</a:t>
            </a:r>
          </a:p>
        </p:txBody>
      </p:sp>
      <p:sp>
        <p:nvSpPr>
          <p:cNvPr id="13" name="Tekstvak 12">
            <a:extLst>
              <a:ext uri="{FF2B5EF4-FFF2-40B4-BE49-F238E27FC236}">
                <a16:creationId xmlns:a16="http://schemas.microsoft.com/office/drawing/2014/main" id="{D76A48B6-E5ED-4398-BE4C-CDA5AFF19C63}"/>
              </a:ext>
            </a:extLst>
          </p:cNvPr>
          <p:cNvSpPr txBox="1"/>
          <p:nvPr/>
        </p:nvSpPr>
        <p:spPr>
          <a:xfrm>
            <a:off x="533400" y="590550"/>
            <a:ext cx="2562225" cy="646331"/>
          </a:xfrm>
          <a:prstGeom prst="rect">
            <a:avLst/>
          </a:prstGeom>
          <a:noFill/>
        </p:spPr>
        <p:txBody>
          <a:bodyPr wrap="square" rtlCol="0">
            <a:spAutoFit/>
          </a:bodyPr>
          <a:lstStyle/>
          <a:p>
            <a:r>
              <a:rPr lang="nl-NL" dirty="0"/>
              <a:t>Tegenwoordig wereldwijd</a:t>
            </a:r>
          </a:p>
        </p:txBody>
      </p:sp>
      <p:sp>
        <p:nvSpPr>
          <p:cNvPr id="14" name="Tekstvak 13">
            <a:extLst>
              <a:ext uri="{FF2B5EF4-FFF2-40B4-BE49-F238E27FC236}">
                <a16:creationId xmlns:a16="http://schemas.microsoft.com/office/drawing/2014/main" id="{0CF76FF4-67DD-4A55-8629-873CD0DBD742}"/>
              </a:ext>
            </a:extLst>
          </p:cNvPr>
          <p:cNvSpPr txBox="1"/>
          <p:nvPr/>
        </p:nvSpPr>
        <p:spPr>
          <a:xfrm>
            <a:off x="6915150" y="4152900"/>
            <a:ext cx="2514600" cy="369332"/>
          </a:xfrm>
          <a:prstGeom prst="rect">
            <a:avLst/>
          </a:prstGeom>
          <a:noFill/>
        </p:spPr>
        <p:txBody>
          <a:bodyPr wrap="square" rtlCol="0">
            <a:spAutoFit/>
          </a:bodyPr>
          <a:lstStyle/>
          <a:p>
            <a:r>
              <a:rPr lang="nl-NL" dirty="0"/>
              <a:t>Exclusief karakter</a:t>
            </a:r>
          </a:p>
        </p:txBody>
      </p:sp>
      <p:sp>
        <p:nvSpPr>
          <p:cNvPr id="15" name="Tekstvak 14">
            <a:extLst>
              <a:ext uri="{FF2B5EF4-FFF2-40B4-BE49-F238E27FC236}">
                <a16:creationId xmlns:a16="http://schemas.microsoft.com/office/drawing/2014/main" id="{760012B0-457F-4A1B-B9F8-07921D15B2AB}"/>
              </a:ext>
            </a:extLst>
          </p:cNvPr>
          <p:cNvSpPr txBox="1"/>
          <p:nvPr/>
        </p:nvSpPr>
        <p:spPr>
          <a:xfrm>
            <a:off x="9277350" y="4479303"/>
            <a:ext cx="2133600" cy="369332"/>
          </a:xfrm>
          <a:prstGeom prst="rect">
            <a:avLst/>
          </a:prstGeom>
          <a:noFill/>
        </p:spPr>
        <p:txBody>
          <a:bodyPr wrap="square" rtlCol="0">
            <a:spAutoFit/>
          </a:bodyPr>
          <a:lstStyle/>
          <a:p>
            <a:r>
              <a:rPr lang="nl-NL" dirty="0"/>
              <a:t>Zeer prijzig</a:t>
            </a:r>
          </a:p>
        </p:txBody>
      </p:sp>
      <p:sp>
        <p:nvSpPr>
          <p:cNvPr id="16" name="Tekstvak 15">
            <a:extLst>
              <a:ext uri="{FF2B5EF4-FFF2-40B4-BE49-F238E27FC236}">
                <a16:creationId xmlns:a16="http://schemas.microsoft.com/office/drawing/2014/main" id="{7A6CBAAA-B6DD-4998-AD92-CCC9688C6EC4}"/>
              </a:ext>
            </a:extLst>
          </p:cNvPr>
          <p:cNvSpPr txBox="1"/>
          <p:nvPr/>
        </p:nvSpPr>
        <p:spPr>
          <a:xfrm>
            <a:off x="6896100" y="5121082"/>
            <a:ext cx="2933700" cy="923330"/>
          </a:xfrm>
          <a:prstGeom prst="rect">
            <a:avLst/>
          </a:prstGeom>
          <a:noFill/>
        </p:spPr>
        <p:txBody>
          <a:bodyPr wrap="square" rtlCol="0">
            <a:spAutoFit/>
          </a:bodyPr>
          <a:lstStyle/>
          <a:p>
            <a:r>
              <a:rPr lang="nl-NL" dirty="0"/>
              <a:t>Tegenwoordig hebben de merken ook alternatieven voor breder publiek</a:t>
            </a:r>
          </a:p>
        </p:txBody>
      </p:sp>
      <p:sp>
        <p:nvSpPr>
          <p:cNvPr id="17" name="Tekstvak 16">
            <a:extLst>
              <a:ext uri="{FF2B5EF4-FFF2-40B4-BE49-F238E27FC236}">
                <a16:creationId xmlns:a16="http://schemas.microsoft.com/office/drawing/2014/main" id="{370AB5D0-2B67-4AC4-A7C1-78FC04ADF84E}"/>
              </a:ext>
            </a:extLst>
          </p:cNvPr>
          <p:cNvSpPr txBox="1"/>
          <p:nvPr/>
        </p:nvSpPr>
        <p:spPr>
          <a:xfrm>
            <a:off x="2600325" y="3826497"/>
            <a:ext cx="2514600" cy="369332"/>
          </a:xfrm>
          <a:prstGeom prst="rect">
            <a:avLst/>
          </a:prstGeom>
          <a:noFill/>
        </p:spPr>
        <p:txBody>
          <a:bodyPr wrap="square" rtlCol="0">
            <a:spAutoFit/>
          </a:bodyPr>
          <a:lstStyle/>
          <a:p>
            <a:r>
              <a:rPr lang="nl-NL" dirty="0"/>
              <a:t>Mode</a:t>
            </a:r>
          </a:p>
        </p:txBody>
      </p:sp>
      <p:sp>
        <p:nvSpPr>
          <p:cNvPr id="18" name="Tekstvak 17">
            <a:extLst>
              <a:ext uri="{FF2B5EF4-FFF2-40B4-BE49-F238E27FC236}">
                <a16:creationId xmlns:a16="http://schemas.microsoft.com/office/drawing/2014/main" id="{2C9F3F69-C4A0-4FF5-9F11-812A54F9398A}"/>
              </a:ext>
            </a:extLst>
          </p:cNvPr>
          <p:cNvSpPr txBox="1"/>
          <p:nvPr/>
        </p:nvSpPr>
        <p:spPr>
          <a:xfrm>
            <a:off x="2762250" y="4522232"/>
            <a:ext cx="2686050" cy="369332"/>
          </a:xfrm>
          <a:prstGeom prst="rect">
            <a:avLst/>
          </a:prstGeom>
          <a:noFill/>
        </p:spPr>
        <p:txBody>
          <a:bodyPr wrap="square" rtlCol="0">
            <a:spAutoFit/>
          </a:bodyPr>
          <a:lstStyle/>
          <a:p>
            <a:r>
              <a:rPr lang="nl-NL" dirty="0"/>
              <a:t>Frans: modus</a:t>
            </a:r>
          </a:p>
        </p:txBody>
      </p:sp>
      <p:sp>
        <p:nvSpPr>
          <p:cNvPr id="19" name="Tekstvak 18">
            <a:extLst>
              <a:ext uri="{FF2B5EF4-FFF2-40B4-BE49-F238E27FC236}">
                <a16:creationId xmlns:a16="http://schemas.microsoft.com/office/drawing/2014/main" id="{A29F23EA-90D9-41CC-852D-1EDA90067231}"/>
              </a:ext>
            </a:extLst>
          </p:cNvPr>
          <p:cNvSpPr txBox="1"/>
          <p:nvPr/>
        </p:nvSpPr>
        <p:spPr>
          <a:xfrm>
            <a:off x="790575" y="4479303"/>
            <a:ext cx="1971675" cy="646331"/>
          </a:xfrm>
          <a:prstGeom prst="rect">
            <a:avLst/>
          </a:prstGeom>
          <a:noFill/>
        </p:spPr>
        <p:txBody>
          <a:bodyPr wrap="square" rtlCol="0">
            <a:spAutoFit/>
          </a:bodyPr>
          <a:lstStyle/>
          <a:p>
            <a:r>
              <a:rPr lang="nl-NL" dirty="0"/>
              <a:t>Populair of aantrekkelijk</a:t>
            </a:r>
          </a:p>
        </p:txBody>
      </p:sp>
      <p:sp>
        <p:nvSpPr>
          <p:cNvPr id="20" name="Tekstvak 19">
            <a:extLst>
              <a:ext uri="{FF2B5EF4-FFF2-40B4-BE49-F238E27FC236}">
                <a16:creationId xmlns:a16="http://schemas.microsoft.com/office/drawing/2014/main" id="{DB96285A-4046-4710-84E1-9FEE4D59E872}"/>
              </a:ext>
            </a:extLst>
          </p:cNvPr>
          <p:cNvSpPr txBox="1"/>
          <p:nvPr/>
        </p:nvSpPr>
        <p:spPr>
          <a:xfrm>
            <a:off x="5210175" y="3236086"/>
            <a:ext cx="2800350" cy="369332"/>
          </a:xfrm>
          <a:prstGeom prst="rect">
            <a:avLst/>
          </a:prstGeom>
          <a:noFill/>
        </p:spPr>
        <p:txBody>
          <a:bodyPr wrap="square" rtlCol="0">
            <a:spAutoFit/>
          </a:bodyPr>
          <a:lstStyle/>
          <a:p>
            <a:r>
              <a:rPr lang="nl-NL" dirty="0"/>
              <a:t>‘’</a:t>
            </a:r>
            <a:r>
              <a:rPr lang="nl-NL" dirty="0" err="1"/>
              <a:t>Oot</a:t>
            </a:r>
            <a:r>
              <a:rPr lang="nl-NL" dirty="0"/>
              <a:t> </a:t>
            </a:r>
            <a:r>
              <a:rPr lang="nl-NL" dirty="0" err="1"/>
              <a:t>cotuur</a:t>
            </a:r>
            <a:r>
              <a:rPr lang="nl-NL" dirty="0"/>
              <a:t>’</a:t>
            </a:r>
          </a:p>
        </p:txBody>
      </p:sp>
      <p:pic>
        <p:nvPicPr>
          <p:cNvPr id="22" name="Afbeelding 21" descr="Afbeelding met persoon, person, dragen, foto&#10;&#10;Automatisch gegenereerde beschrijving">
            <a:extLst>
              <a:ext uri="{FF2B5EF4-FFF2-40B4-BE49-F238E27FC236}">
                <a16:creationId xmlns:a16="http://schemas.microsoft.com/office/drawing/2014/main" id="{FD40DBB5-F32A-4C10-83A0-C1820D91AA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0066" y="2215047"/>
            <a:ext cx="1559248" cy="1954489"/>
          </a:xfrm>
          <a:prstGeom prst="rect">
            <a:avLst/>
          </a:prstGeom>
        </p:spPr>
      </p:pic>
      <p:pic>
        <p:nvPicPr>
          <p:cNvPr id="24" name="Afbeelding 23" descr="Afbeelding met binnen, paar, zitten, neerleggen&#10;&#10;Automatisch gegenereerde beschrijving">
            <a:extLst>
              <a:ext uri="{FF2B5EF4-FFF2-40B4-BE49-F238E27FC236}">
                <a16:creationId xmlns:a16="http://schemas.microsoft.com/office/drawing/2014/main" id="{4D1C309D-A021-4A31-9EB9-8E72542657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8988" y="4332010"/>
            <a:ext cx="1296848" cy="1952170"/>
          </a:xfrm>
          <a:prstGeom prst="rect">
            <a:avLst/>
          </a:prstGeom>
        </p:spPr>
      </p:pic>
      <p:pic>
        <p:nvPicPr>
          <p:cNvPr id="26" name="Afbeelding 25" descr="Afbeelding met staand, lopen, vasthouden, person&#10;&#10;Automatisch gegenereerde beschrijving">
            <a:extLst>
              <a:ext uri="{FF2B5EF4-FFF2-40B4-BE49-F238E27FC236}">
                <a16:creationId xmlns:a16="http://schemas.microsoft.com/office/drawing/2014/main" id="{35C710E5-7FDE-4FB2-8597-7247780BB1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25939" y="0"/>
            <a:ext cx="1809750" cy="2721042"/>
          </a:xfrm>
          <a:prstGeom prst="rect">
            <a:avLst/>
          </a:prstGeom>
        </p:spPr>
      </p:pic>
    </p:spTree>
    <p:extLst>
      <p:ext uri="{BB962C8B-B14F-4D97-AF65-F5344CB8AC3E}">
        <p14:creationId xmlns:p14="http://schemas.microsoft.com/office/powerpoint/2010/main" val="9473777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licht, circuit, apparaat&#10;&#10;Automatisch gegenereerde beschrijving">
            <a:extLst>
              <a:ext uri="{FF2B5EF4-FFF2-40B4-BE49-F238E27FC236}">
                <a16:creationId xmlns:a16="http://schemas.microsoft.com/office/drawing/2014/main" id="{7398FEC7-A4EE-49AB-A68E-18928A0546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jdelijke aanduiding voor inhoud 3">
            <a:extLst>
              <a:ext uri="{FF2B5EF4-FFF2-40B4-BE49-F238E27FC236}">
                <a16:creationId xmlns:a16="http://schemas.microsoft.com/office/drawing/2014/main" id="{09DF06C3-BE44-42D9-BC8F-218B9508B2AF}"/>
              </a:ext>
            </a:extLst>
          </p:cNvPr>
          <p:cNvSpPr>
            <a:spLocks noGrp="1"/>
          </p:cNvSpPr>
          <p:nvPr>
            <p:ph sz="half" idx="2"/>
          </p:nvPr>
        </p:nvSpPr>
        <p:spPr>
          <a:xfrm>
            <a:off x="632460" y="502920"/>
            <a:ext cx="4892040" cy="3916680"/>
          </a:xfrm>
        </p:spPr>
        <p:txBody>
          <a:bodyPr>
            <a:normAutofit/>
          </a:bodyPr>
          <a:lstStyle/>
          <a:p>
            <a:pPr marL="0" indent="0">
              <a:buNone/>
            </a:pPr>
            <a:r>
              <a:rPr lang="nl-NL" sz="2000" dirty="0"/>
              <a:t>Bedenk twee vragen voor je klasgenoten. Dit is </a:t>
            </a:r>
            <a:r>
              <a:rPr lang="nl-NL" sz="2000" b="1" dirty="0"/>
              <a:t>een originele vraag </a:t>
            </a:r>
            <a:r>
              <a:rPr lang="nl-NL" sz="2000" dirty="0"/>
              <a:t>over hetgeen dat je geleerd hebt de afgelopen weken!</a:t>
            </a:r>
          </a:p>
          <a:p>
            <a:pPr marL="0" indent="0">
              <a:buNone/>
            </a:pPr>
            <a:endParaRPr lang="nl-NL" sz="2000" dirty="0"/>
          </a:p>
        </p:txBody>
      </p:sp>
      <p:sp>
        <p:nvSpPr>
          <p:cNvPr id="8" name="Tekstvak 7">
            <a:extLst>
              <a:ext uri="{FF2B5EF4-FFF2-40B4-BE49-F238E27FC236}">
                <a16:creationId xmlns:a16="http://schemas.microsoft.com/office/drawing/2014/main" id="{EA709E73-9384-475D-96B7-4C16073C5CA6}"/>
              </a:ext>
            </a:extLst>
          </p:cNvPr>
          <p:cNvSpPr txBox="1"/>
          <p:nvPr/>
        </p:nvSpPr>
        <p:spPr>
          <a:xfrm>
            <a:off x="4819650" y="4191000"/>
            <a:ext cx="4892040" cy="1107996"/>
          </a:xfrm>
          <a:prstGeom prst="rect">
            <a:avLst/>
          </a:prstGeom>
          <a:noFill/>
        </p:spPr>
        <p:txBody>
          <a:bodyPr wrap="square" rtlCol="0">
            <a:spAutoFit/>
          </a:bodyPr>
          <a:lstStyle/>
          <a:p>
            <a:r>
              <a:rPr lang="nl-NL" sz="6600" b="1" dirty="0">
                <a:solidFill>
                  <a:srgbClr val="002060"/>
                </a:solidFill>
              </a:rPr>
              <a:t>DE KLAS</a:t>
            </a:r>
          </a:p>
        </p:txBody>
      </p:sp>
      <p:sp>
        <p:nvSpPr>
          <p:cNvPr id="9" name="Tekstvak 8">
            <a:extLst>
              <a:ext uri="{FF2B5EF4-FFF2-40B4-BE49-F238E27FC236}">
                <a16:creationId xmlns:a16="http://schemas.microsoft.com/office/drawing/2014/main" id="{5A28B1D4-028B-4FD8-9782-9CA76FBA4935}"/>
              </a:ext>
            </a:extLst>
          </p:cNvPr>
          <p:cNvSpPr txBox="1"/>
          <p:nvPr/>
        </p:nvSpPr>
        <p:spPr>
          <a:xfrm>
            <a:off x="9203055" y="3581400"/>
            <a:ext cx="2819400" cy="2862322"/>
          </a:xfrm>
          <a:prstGeom prst="rect">
            <a:avLst/>
          </a:prstGeom>
          <a:noFill/>
        </p:spPr>
        <p:txBody>
          <a:bodyPr wrap="square" rtlCol="0">
            <a:spAutoFit/>
          </a:bodyPr>
          <a:lstStyle/>
          <a:p>
            <a:r>
              <a:rPr lang="nl-NL" dirty="0"/>
              <a:t>*Niemand mag de vraag zien!</a:t>
            </a:r>
            <a:br>
              <a:rPr lang="nl-NL" dirty="0"/>
            </a:br>
            <a:r>
              <a:rPr lang="nl-NL" dirty="0"/>
              <a:t>*Schrijf het antwoord onder je vraag.</a:t>
            </a:r>
            <a:br>
              <a:rPr lang="nl-NL" dirty="0"/>
            </a:br>
            <a:r>
              <a:rPr lang="nl-NL" dirty="0"/>
              <a:t>*We verzamelen de vragen in een doos. </a:t>
            </a:r>
            <a:br>
              <a:rPr lang="nl-NL" dirty="0"/>
            </a:br>
            <a:r>
              <a:rPr lang="nl-NL" dirty="0"/>
              <a:t>*Wie komt er voor de klas en probeert de klas te verslaan? </a:t>
            </a:r>
            <a:br>
              <a:rPr lang="nl-NL" dirty="0"/>
            </a:br>
            <a:endParaRPr lang="nl-NL" dirty="0"/>
          </a:p>
        </p:txBody>
      </p:sp>
      <p:sp>
        <p:nvSpPr>
          <p:cNvPr id="10" name="Tekstballon: ovaal 9">
            <a:extLst>
              <a:ext uri="{FF2B5EF4-FFF2-40B4-BE49-F238E27FC236}">
                <a16:creationId xmlns:a16="http://schemas.microsoft.com/office/drawing/2014/main" id="{F712B1E5-A6AD-47C0-B921-73F3BFDEF7DA}"/>
              </a:ext>
            </a:extLst>
          </p:cNvPr>
          <p:cNvSpPr/>
          <p:nvPr/>
        </p:nvSpPr>
        <p:spPr>
          <a:xfrm rot="934785">
            <a:off x="8401855" y="180166"/>
            <a:ext cx="3626986" cy="171116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ekstvak 10">
            <a:extLst>
              <a:ext uri="{FF2B5EF4-FFF2-40B4-BE49-F238E27FC236}">
                <a16:creationId xmlns:a16="http://schemas.microsoft.com/office/drawing/2014/main" id="{2F35D7EA-DEF6-461E-AD0E-E5DBE7F97C69}"/>
              </a:ext>
            </a:extLst>
          </p:cNvPr>
          <p:cNvSpPr txBox="1"/>
          <p:nvPr/>
        </p:nvSpPr>
        <p:spPr>
          <a:xfrm rot="968494">
            <a:off x="8557629" y="688656"/>
            <a:ext cx="4110252" cy="1200329"/>
          </a:xfrm>
          <a:prstGeom prst="rect">
            <a:avLst/>
          </a:prstGeom>
          <a:noFill/>
        </p:spPr>
        <p:txBody>
          <a:bodyPr wrap="square" rtlCol="0">
            <a:spAutoFit/>
          </a:bodyPr>
          <a:lstStyle/>
          <a:p>
            <a:r>
              <a:rPr lang="nl-NL" dirty="0"/>
              <a:t>Schrijf de twee vragen op in je portfolio, wat heb je geleerd?</a:t>
            </a:r>
          </a:p>
          <a:p>
            <a:r>
              <a:rPr lang="nl-NL" dirty="0"/>
              <a:t>Zevende portfolio opdracht</a:t>
            </a:r>
          </a:p>
          <a:p>
            <a:endParaRPr lang="nl-NL" dirty="0"/>
          </a:p>
        </p:txBody>
      </p:sp>
    </p:spTree>
    <p:extLst>
      <p:ext uri="{BB962C8B-B14F-4D97-AF65-F5344CB8AC3E}">
        <p14:creationId xmlns:p14="http://schemas.microsoft.com/office/powerpoint/2010/main" val="29568777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e bronafbeelding bekijken">
            <a:extLst>
              <a:ext uri="{FF2B5EF4-FFF2-40B4-BE49-F238E27FC236}">
                <a16:creationId xmlns:a16="http://schemas.microsoft.com/office/drawing/2014/main" id="{DCA8AEF2-8EC3-4B80-A4D9-7349A20FF1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7375" y="1"/>
            <a:ext cx="9339472" cy="6857999"/>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a:extLst>
              <a:ext uri="{FF2B5EF4-FFF2-40B4-BE49-F238E27FC236}">
                <a16:creationId xmlns:a16="http://schemas.microsoft.com/office/drawing/2014/main" id="{3F2B8B5E-8C54-44C2-B3CB-7DC32CE9523A}"/>
              </a:ext>
            </a:extLst>
          </p:cNvPr>
          <p:cNvPicPr>
            <a:picLocks noChangeAspect="1"/>
          </p:cNvPicPr>
          <p:nvPr/>
        </p:nvPicPr>
        <p:blipFill>
          <a:blip r:embed="rId3"/>
          <a:stretch>
            <a:fillRect/>
          </a:stretch>
        </p:blipFill>
        <p:spPr>
          <a:xfrm>
            <a:off x="-253931" y="-34110"/>
            <a:ext cx="4775550" cy="6892109"/>
          </a:xfrm>
          <a:prstGeom prst="rect">
            <a:avLst/>
          </a:prstGeom>
        </p:spPr>
      </p:pic>
      <p:sp>
        <p:nvSpPr>
          <p:cNvPr id="2" name="Tekstvak 1">
            <a:extLst>
              <a:ext uri="{FF2B5EF4-FFF2-40B4-BE49-F238E27FC236}">
                <a16:creationId xmlns:a16="http://schemas.microsoft.com/office/drawing/2014/main" id="{FF4761B2-E875-4904-9254-FE166C4B782A}"/>
              </a:ext>
            </a:extLst>
          </p:cNvPr>
          <p:cNvSpPr txBox="1"/>
          <p:nvPr/>
        </p:nvSpPr>
        <p:spPr>
          <a:xfrm>
            <a:off x="8969465" y="4676352"/>
            <a:ext cx="5443583" cy="1754326"/>
          </a:xfrm>
          <a:prstGeom prst="rect">
            <a:avLst/>
          </a:prstGeom>
          <a:noFill/>
        </p:spPr>
        <p:txBody>
          <a:bodyPr wrap="square" rtlCol="0">
            <a:spAutoFit/>
          </a:bodyPr>
          <a:lstStyle/>
          <a:p>
            <a:r>
              <a:rPr lang="nl-NL" dirty="0"/>
              <a:t>Wat heb jij geleerd? </a:t>
            </a:r>
          </a:p>
          <a:p>
            <a:r>
              <a:rPr lang="nl-NL" dirty="0"/>
              <a:t>Zijn er tips en tops?</a:t>
            </a:r>
          </a:p>
          <a:p>
            <a:endParaRPr lang="nl-NL" dirty="0"/>
          </a:p>
          <a:p>
            <a:r>
              <a:rPr lang="nl-NL" dirty="0"/>
              <a:t>Reflecteer op jezelf…</a:t>
            </a:r>
          </a:p>
          <a:p>
            <a:r>
              <a:rPr lang="nl-NL" dirty="0"/>
              <a:t>aan de hand van het </a:t>
            </a:r>
          </a:p>
          <a:p>
            <a:r>
              <a:rPr lang="nl-NL" dirty="0"/>
              <a:t>evaluatie formulier.</a:t>
            </a:r>
          </a:p>
        </p:txBody>
      </p:sp>
      <p:sp>
        <p:nvSpPr>
          <p:cNvPr id="5" name="Tekstballon: ovaal 4">
            <a:extLst>
              <a:ext uri="{FF2B5EF4-FFF2-40B4-BE49-F238E27FC236}">
                <a16:creationId xmlns:a16="http://schemas.microsoft.com/office/drawing/2014/main" id="{EB6C1AFF-D021-4869-8D22-C086BF5F37E3}"/>
              </a:ext>
            </a:extLst>
          </p:cNvPr>
          <p:cNvSpPr/>
          <p:nvPr/>
        </p:nvSpPr>
        <p:spPr>
          <a:xfrm rot="797197">
            <a:off x="1843829" y="5028512"/>
            <a:ext cx="3236685" cy="1477328"/>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ekstvak 5">
            <a:extLst>
              <a:ext uri="{FF2B5EF4-FFF2-40B4-BE49-F238E27FC236}">
                <a16:creationId xmlns:a16="http://schemas.microsoft.com/office/drawing/2014/main" id="{8289B8B9-FE5A-4938-ADC9-3BD04D9E9F1C}"/>
              </a:ext>
            </a:extLst>
          </p:cNvPr>
          <p:cNvSpPr txBox="1"/>
          <p:nvPr/>
        </p:nvSpPr>
        <p:spPr>
          <a:xfrm rot="1383636">
            <a:off x="2231662" y="5576378"/>
            <a:ext cx="2728685" cy="923330"/>
          </a:xfrm>
          <a:prstGeom prst="rect">
            <a:avLst/>
          </a:prstGeom>
          <a:noFill/>
        </p:spPr>
        <p:txBody>
          <a:bodyPr wrap="square" rtlCol="0">
            <a:spAutoFit/>
          </a:bodyPr>
          <a:lstStyle/>
          <a:p>
            <a:r>
              <a:rPr lang="nl-NL" dirty="0"/>
              <a:t>De achtste en tevens laatste portfolio opdracht!</a:t>
            </a:r>
          </a:p>
        </p:txBody>
      </p:sp>
    </p:spTree>
    <p:extLst>
      <p:ext uri="{BB962C8B-B14F-4D97-AF65-F5344CB8AC3E}">
        <p14:creationId xmlns:p14="http://schemas.microsoft.com/office/powerpoint/2010/main" val="2609026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Afbeelding 3" descr="Een afbeelding met materiaal, tafel, rood, bedekt&#10;&#10;Beschrijving automatisch gegenereer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99" cy="6858001"/>
          </a:xfrm>
          <a:prstGeom prst="rect">
            <a:avLst/>
          </a:prstGeom>
        </p:spPr>
      </p:pic>
      <p:sp>
        <p:nvSpPr>
          <p:cNvPr id="29" name="Rechthoek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hthoek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graphicFrame>
        <p:nvGraphicFramePr>
          <p:cNvPr id="31" name="Tijdelijke aanduiding voor inhoud 2">
            <a:extLst>
              <a:ext uri="{FF2B5EF4-FFF2-40B4-BE49-F238E27FC236}">
                <a16:creationId xmlns:a16="http://schemas.microsoft.com/office/drawing/2014/main" id="{613FC9B6-ED9E-4F51-A217-156DA01928CD}"/>
              </a:ext>
            </a:extLst>
          </p:cNvPr>
          <p:cNvGraphicFramePr/>
          <p:nvPr>
            <p:extLst>
              <p:ext uri="{D42A27DB-BD31-4B8C-83A1-F6EECF244321}">
                <p14:modId xmlns:p14="http://schemas.microsoft.com/office/powerpoint/2010/main" val="1994338511"/>
              </p:ext>
            </p:extLst>
          </p:nvPr>
        </p:nvGraphicFramePr>
        <p:xfrm>
          <a:off x="4747214" y="3330932"/>
          <a:ext cx="6718434" cy="36459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kstvak 5">
            <a:extLst>
              <a:ext uri="{FF2B5EF4-FFF2-40B4-BE49-F238E27FC236}">
                <a16:creationId xmlns:a16="http://schemas.microsoft.com/office/drawing/2014/main" id="{3485D28C-2D5D-4BD6-9C69-5D65EAC80B11}"/>
              </a:ext>
            </a:extLst>
          </p:cNvPr>
          <p:cNvSpPr txBox="1"/>
          <p:nvPr/>
        </p:nvSpPr>
        <p:spPr>
          <a:xfrm>
            <a:off x="4740752" y="754408"/>
            <a:ext cx="6901700" cy="3600986"/>
          </a:xfrm>
          <a:prstGeom prst="rect">
            <a:avLst/>
          </a:prstGeom>
          <a:noFill/>
        </p:spPr>
        <p:txBody>
          <a:bodyPr wrap="square" rtlCol="0">
            <a:spAutoFit/>
          </a:bodyPr>
          <a:lstStyle/>
          <a:p>
            <a:pPr marL="285750" indent="-285750">
              <a:buFont typeface="Arial" panose="020B0604020202020204" pitchFamily="34" charset="0"/>
              <a:buChar char="•"/>
            </a:pPr>
            <a:r>
              <a:rPr lang="nl-NL" sz="2400" dirty="0"/>
              <a:t>6 weken</a:t>
            </a:r>
          </a:p>
          <a:p>
            <a:pPr marL="285750" indent="-285750">
              <a:buFont typeface="Arial" panose="020B0604020202020204" pitchFamily="34" charset="0"/>
              <a:buChar char="•"/>
            </a:pPr>
            <a:r>
              <a:rPr lang="nl-NL" sz="2400" dirty="0"/>
              <a:t>Elke week gebaseerd op een nieuw begrip of techniek</a:t>
            </a:r>
          </a:p>
          <a:p>
            <a:pPr marL="285750" indent="-285750">
              <a:buFont typeface="Arial" panose="020B0604020202020204" pitchFamily="34" charset="0"/>
              <a:buChar char="•"/>
            </a:pPr>
            <a:r>
              <a:rPr lang="nl-NL" sz="2400" dirty="0"/>
              <a:t>Werken weer met een portfolio (oefenopdrachten en proces, voor iedereen hetzelfde)</a:t>
            </a:r>
          </a:p>
          <a:p>
            <a:pPr marL="285750" indent="-285750">
              <a:buFont typeface="Arial" panose="020B0604020202020204" pitchFamily="34" charset="0"/>
              <a:buChar char="•"/>
            </a:pPr>
            <a:r>
              <a:rPr lang="nl-NL" sz="2400" dirty="0"/>
              <a:t>Eindwerk is vrije keuze, keuze uit 3 thema’s (2D of 3D)</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endParaRPr lang="nl-NL" dirty="0"/>
          </a:p>
        </p:txBody>
      </p:sp>
    </p:spTree>
    <p:extLst>
      <p:ext uri="{BB962C8B-B14F-4D97-AF65-F5344CB8AC3E}">
        <p14:creationId xmlns:p14="http://schemas.microsoft.com/office/powerpoint/2010/main" val="12160103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afbeelding 8">
            <a:extLst>
              <a:ext uri="{FF2B5EF4-FFF2-40B4-BE49-F238E27FC236}">
                <a16:creationId xmlns:a16="http://schemas.microsoft.com/office/drawing/2014/main" id="{0AF5E0B4-FFE6-4419-B9DA-0EB79029ED5B}"/>
              </a:ext>
            </a:extLst>
          </p:cNvPr>
          <p:cNvPicPr>
            <a:picLocks noGrp="1" noChangeAspect="1"/>
          </p:cNvPicPr>
          <p:nvPr>
            <p:ph type="pic" idx="1"/>
          </p:nvPr>
        </p:nvPicPr>
        <p:blipFill rotWithShape="1">
          <a:blip r:embed="rId2"/>
          <a:srcRect l="9664" t="17389" r="9664" b="10720"/>
          <a:stretch/>
        </p:blipFill>
        <p:spPr>
          <a:xfrm>
            <a:off x="0" y="-206492"/>
            <a:ext cx="12195630" cy="7270984"/>
          </a:xfrm>
          <a:prstGeom prst="rect">
            <a:avLst/>
          </a:prstGeom>
        </p:spPr>
      </p:pic>
      <p:sp>
        <p:nvSpPr>
          <p:cNvPr id="6" name="Titel 5">
            <a:extLst>
              <a:ext uri="{FF2B5EF4-FFF2-40B4-BE49-F238E27FC236}">
                <a16:creationId xmlns:a16="http://schemas.microsoft.com/office/drawing/2014/main" id="{E33052D7-819D-426A-9C14-8D7E05A0EA31}"/>
              </a:ext>
            </a:extLst>
          </p:cNvPr>
          <p:cNvSpPr txBox="1">
            <a:spLocks noGrp="1"/>
          </p:cNvSpPr>
          <p:nvPr>
            <p:ph type="title"/>
          </p:nvPr>
        </p:nvSpPr>
        <p:spPr>
          <a:xfrm>
            <a:off x="7743106" y="278176"/>
            <a:ext cx="4156724" cy="1384995"/>
          </a:xfrm>
          <a:prstGeom prst="rect">
            <a:avLst/>
          </a:prstGeom>
          <a:noFill/>
        </p:spPr>
        <p:txBody>
          <a:bodyPr wrap="square" rtlCol="0">
            <a:spAutoFit/>
          </a:bodyPr>
          <a:lstStyle/>
          <a:p>
            <a:r>
              <a:rPr lang="nl-NL" b="1" dirty="0"/>
              <a:t>Thema 1, keuze 1</a:t>
            </a:r>
          </a:p>
          <a:p>
            <a:r>
              <a:rPr lang="nl-NL" b="1" dirty="0" err="1"/>
              <a:t>Trash</a:t>
            </a:r>
            <a:r>
              <a:rPr lang="nl-NL" b="1" dirty="0"/>
              <a:t> fashion -&gt; werken met afvalmateriaal</a:t>
            </a:r>
          </a:p>
        </p:txBody>
      </p:sp>
      <p:sp>
        <p:nvSpPr>
          <p:cNvPr id="7" name="Tekstvak 6">
            <a:extLst>
              <a:ext uri="{FF2B5EF4-FFF2-40B4-BE49-F238E27FC236}">
                <a16:creationId xmlns:a16="http://schemas.microsoft.com/office/drawing/2014/main" id="{106E3295-1AD6-459E-882E-1B02B4E58DFA}"/>
              </a:ext>
            </a:extLst>
          </p:cNvPr>
          <p:cNvSpPr txBox="1"/>
          <p:nvPr/>
        </p:nvSpPr>
        <p:spPr>
          <a:xfrm>
            <a:off x="7752532" y="1871776"/>
            <a:ext cx="3964978" cy="1200329"/>
          </a:xfrm>
          <a:prstGeom prst="rect">
            <a:avLst/>
          </a:prstGeom>
          <a:noFill/>
        </p:spPr>
        <p:txBody>
          <a:bodyPr wrap="square" rtlCol="0">
            <a:spAutoFit/>
          </a:bodyPr>
          <a:lstStyle/>
          <a:p>
            <a:r>
              <a:rPr lang="nl-NL" dirty="0"/>
              <a:t>Eindwerk (2D of 3D) is gericht op </a:t>
            </a:r>
            <a:r>
              <a:rPr lang="nl-NL" dirty="0" err="1"/>
              <a:t>wearble</a:t>
            </a:r>
            <a:r>
              <a:rPr lang="nl-NL" dirty="0"/>
              <a:t> </a:t>
            </a:r>
            <a:r>
              <a:rPr lang="nl-NL" dirty="0" err="1"/>
              <a:t>trash</a:t>
            </a:r>
            <a:r>
              <a:rPr lang="nl-NL" dirty="0"/>
              <a:t> fashion -&gt; </a:t>
            </a:r>
          </a:p>
          <a:p>
            <a:r>
              <a:rPr lang="nl-NL" b="1" dirty="0"/>
              <a:t>Een product dat je kan dragen uit afvalmateriaal</a:t>
            </a:r>
          </a:p>
        </p:txBody>
      </p:sp>
      <p:sp>
        <p:nvSpPr>
          <p:cNvPr id="8" name="Tekstvak 7">
            <a:extLst>
              <a:ext uri="{FF2B5EF4-FFF2-40B4-BE49-F238E27FC236}">
                <a16:creationId xmlns:a16="http://schemas.microsoft.com/office/drawing/2014/main" id="{4991BA6D-1C26-4D15-80B5-D4C57AA78DC4}"/>
              </a:ext>
            </a:extLst>
          </p:cNvPr>
          <p:cNvSpPr txBox="1"/>
          <p:nvPr/>
        </p:nvSpPr>
        <p:spPr>
          <a:xfrm>
            <a:off x="7803116" y="3422117"/>
            <a:ext cx="4096714" cy="2862322"/>
          </a:xfrm>
          <a:prstGeom prst="rect">
            <a:avLst/>
          </a:prstGeom>
          <a:noFill/>
        </p:spPr>
        <p:txBody>
          <a:bodyPr wrap="square" rtlCol="0">
            <a:spAutoFit/>
          </a:bodyPr>
          <a:lstStyle/>
          <a:p>
            <a:pPr marL="285750" indent="-285750">
              <a:buFont typeface="Arial" panose="020B0604020202020204" pitchFamily="34" charset="0"/>
              <a:buChar char="•"/>
            </a:pPr>
            <a:r>
              <a:rPr lang="nl-NL" dirty="0"/>
              <a:t>Verdiep je in mode gemaakt uit afval (bv: Wan </a:t>
            </a:r>
            <a:r>
              <a:rPr lang="nl-NL" dirty="0" err="1"/>
              <a:t>Yunfeng</a:t>
            </a:r>
            <a:r>
              <a:rPr lang="nl-NL" dirty="0"/>
              <a:t>)</a:t>
            </a:r>
          </a:p>
          <a:p>
            <a:pPr marL="285750" indent="-285750">
              <a:buFont typeface="Arial" panose="020B0604020202020204" pitchFamily="34" charset="0"/>
              <a:buChar char="•"/>
            </a:pPr>
            <a:r>
              <a:rPr lang="nl-NL" dirty="0"/>
              <a:t>Verzamel je eigen materiaal</a:t>
            </a:r>
          </a:p>
          <a:p>
            <a:br>
              <a:rPr lang="nl-NL" dirty="0"/>
            </a:br>
            <a:r>
              <a:rPr lang="nl-NL" dirty="0"/>
              <a:t>* 2D Ontwerp je eigen kledinglijn waarbij de nadruk ligt op het materiaal, kan ook digitaal</a:t>
            </a:r>
          </a:p>
          <a:p>
            <a:endParaRPr lang="nl-NL" dirty="0"/>
          </a:p>
          <a:p>
            <a:r>
              <a:rPr lang="nl-NL" dirty="0"/>
              <a:t>* 3D Maak daadwerkelijk een opvallend product van afval </a:t>
            </a:r>
          </a:p>
        </p:txBody>
      </p:sp>
      <p:pic>
        <p:nvPicPr>
          <p:cNvPr id="12" name="Afbeelding 11">
            <a:extLst>
              <a:ext uri="{FF2B5EF4-FFF2-40B4-BE49-F238E27FC236}">
                <a16:creationId xmlns:a16="http://schemas.microsoft.com/office/drawing/2014/main" id="{61062C9C-4F77-4A0D-9A5E-2A01663D18DB}"/>
              </a:ext>
            </a:extLst>
          </p:cNvPr>
          <p:cNvPicPr>
            <a:picLocks noChangeAspect="1"/>
          </p:cNvPicPr>
          <p:nvPr/>
        </p:nvPicPr>
        <p:blipFill>
          <a:blip r:embed="rId3"/>
          <a:stretch>
            <a:fillRect/>
          </a:stretch>
        </p:blipFill>
        <p:spPr>
          <a:xfrm>
            <a:off x="894514" y="142481"/>
            <a:ext cx="2377646" cy="31701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Afbeelding 12">
            <a:extLst>
              <a:ext uri="{FF2B5EF4-FFF2-40B4-BE49-F238E27FC236}">
                <a16:creationId xmlns:a16="http://schemas.microsoft.com/office/drawing/2014/main" id="{592DB2C2-F4DC-4A6E-92AC-C7E8D33BB4DF}"/>
              </a:ext>
            </a:extLst>
          </p:cNvPr>
          <p:cNvPicPr>
            <a:picLocks noChangeAspect="1"/>
          </p:cNvPicPr>
          <p:nvPr/>
        </p:nvPicPr>
        <p:blipFill>
          <a:blip r:embed="rId4"/>
          <a:stretch>
            <a:fillRect/>
          </a:stretch>
        </p:blipFill>
        <p:spPr>
          <a:xfrm>
            <a:off x="3514031" y="142450"/>
            <a:ext cx="1749704" cy="31823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Afbeelding 13">
            <a:extLst>
              <a:ext uri="{FF2B5EF4-FFF2-40B4-BE49-F238E27FC236}">
                <a16:creationId xmlns:a16="http://schemas.microsoft.com/office/drawing/2014/main" id="{E234582C-C9A8-4491-8D6E-901FD6DFB29A}"/>
              </a:ext>
            </a:extLst>
          </p:cNvPr>
          <p:cNvPicPr>
            <a:picLocks noChangeAspect="1"/>
          </p:cNvPicPr>
          <p:nvPr/>
        </p:nvPicPr>
        <p:blipFill>
          <a:blip r:embed="rId5"/>
          <a:stretch>
            <a:fillRect/>
          </a:stretch>
        </p:blipFill>
        <p:spPr>
          <a:xfrm>
            <a:off x="4487283" y="3559526"/>
            <a:ext cx="1932599" cy="31762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5" name="Afbeelding 14">
            <a:extLst>
              <a:ext uri="{FF2B5EF4-FFF2-40B4-BE49-F238E27FC236}">
                <a16:creationId xmlns:a16="http://schemas.microsoft.com/office/drawing/2014/main" id="{F77BFCBB-818C-4F1A-900A-2D3CA97A491C}"/>
              </a:ext>
            </a:extLst>
          </p:cNvPr>
          <p:cNvPicPr>
            <a:picLocks noChangeAspect="1"/>
          </p:cNvPicPr>
          <p:nvPr/>
        </p:nvPicPr>
        <p:blipFill>
          <a:blip r:embed="rId6"/>
          <a:stretch>
            <a:fillRect/>
          </a:stretch>
        </p:blipFill>
        <p:spPr>
          <a:xfrm>
            <a:off x="894514" y="3545325"/>
            <a:ext cx="3170195" cy="31701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17" name="Rechte verbindingslijn met pijl 16">
            <a:extLst>
              <a:ext uri="{FF2B5EF4-FFF2-40B4-BE49-F238E27FC236}">
                <a16:creationId xmlns:a16="http://schemas.microsoft.com/office/drawing/2014/main" id="{6708ADF3-44BA-4056-A7D0-740C5C56B291}"/>
              </a:ext>
            </a:extLst>
          </p:cNvPr>
          <p:cNvCxnSpPr>
            <a:cxnSpLocks/>
          </p:cNvCxnSpPr>
          <p:nvPr/>
        </p:nvCxnSpPr>
        <p:spPr>
          <a:xfrm flipH="1">
            <a:off x="2952750" y="4000500"/>
            <a:ext cx="5744518" cy="59055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pic>
        <p:nvPicPr>
          <p:cNvPr id="23" name="Afbeelding 22">
            <a:extLst>
              <a:ext uri="{FF2B5EF4-FFF2-40B4-BE49-F238E27FC236}">
                <a16:creationId xmlns:a16="http://schemas.microsoft.com/office/drawing/2014/main" id="{3F1D269D-9373-4C24-AB92-DBBEBAB489F2}"/>
              </a:ext>
            </a:extLst>
          </p:cNvPr>
          <p:cNvPicPr>
            <a:picLocks noChangeAspect="1"/>
          </p:cNvPicPr>
          <p:nvPr/>
        </p:nvPicPr>
        <p:blipFill>
          <a:blip r:embed="rId7"/>
          <a:stretch>
            <a:fillRect/>
          </a:stretch>
        </p:blipFill>
        <p:spPr>
          <a:xfrm>
            <a:off x="5505606" y="104410"/>
            <a:ext cx="1773580" cy="32014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97208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3EB83558-B43F-4FFA-A12E-C9D53FEB25F4}"/>
              </a:ext>
            </a:extLst>
          </p:cNvPr>
          <p:cNvPicPr>
            <a:picLocks noChangeAspect="1"/>
          </p:cNvPicPr>
          <p:nvPr/>
        </p:nvPicPr>
        <p:blipFill>
          <a:blip r:embed="rId2"/>
          <a:stretch>
            <a:fillRect/>
          </a:stretch>
        </p:blipFill>
        <p:spPr>
          <a:xfrm>
            <a:off x="0" y="-19050"/>
            <a:ext cx="12250282" cy="6877050"/>
          </a:xfrm>
          <a:prstGeom prst="rect">
            <a:avLst/>
          </a:prstGeom>
        </p:spPr>
      </p:pic>
      <p:pic>
        <p:nvPicPr>
          <p:cNvPr id="6" name="Tijdelijke aanduiding voor afbeelding 5">
            <a:extLst>
              <a:ext uri="{FF2B5EF4-FFF2-40B4-BE49-F238E27FC236}">
                <a16:creationId xmlns:a16="http://schemas.microsoft.com/office/drawing/2014/main" id="{2995C28B-C943-4720-A2AC-66F676FD1411}"/>
              </a:ext>
            </a:extLst>
          </p:cNvPr>
          <p:cNvPicPr>
            <a:picLocks noGrp="1" noChangeAspect="1"/>
          </p:cNvPicPr>
          <p:nvPr>
            <p:ph type="pic" idx="1"/>
          </p:nvPr>
        </p:nvPicPr>
        <p:blipFill rotWithShape="1">
          <a:blip r:embed="rId3"/>
          <a:srcRect l="7265" t="8431" r="11178" b="8431"/>
          <a:stretch/>
        </p:blipFill>
        <p:spPr>
          <a:xfrm>
            <a:off x="7311791" y="4218051"/>
            <a:ext cx="2247902" cy="22858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itel 3">
            <a:extLst>
              <a:ext uri="{FF2B5EF4-FFF2-40B4-BE49-F238E27FC236}">
                <a16:creationId xmlns:a16="http://schemas.microsoft.com/office/drawing/2014/main" id="{DD01EF8B-8661-4C33-B1ED-17CF96DFFC32}"/>
              </a:ext>
            </a:extLst>
          </p:cNvPr>
          <p:cNvSpPr>
            <a:spLocks noGrp="1"/>
          </p:cNvSpPr>
          <p:nvPr>
            <p:ph type="title"/>
          </p:nvPr>
        </p:nvSpPr>
        <p:spPr>
          <a:xfrm>
            <a:off x="323849" y="-162306"/>
            <a:ext cx="4857751" cy="1645920"/>
          </a:xfrm>
        </p:spPr>
        <p:txBody>
          <a:bodyPr/>
          <a:lstStyle/>
          <a:p>
            <a:r>
              <a:rPr lang="nl-NL" b="1" dirty="0"/>
              <a:t>Thema 2, keuze 2</a:t>
            </a:r>
            <a:br>
              <a:rPr lang="nl-NL" b="1" dirty="0"/>
            </a:br>
            <a:r>
              <a:rPr lang="nl-NL" b="1" dirty="0"/>
              <a:t>Multiculturele samenleving</a:t>
            </a:r>
          </a:p>
        </p:txBody>
      </p:sp>
      <p:sp>
        <p:nvSpPr>
          <p:cNvPr id="5" name="Tijdelijke aanduiding voor tekst 4">
            <a:extLst>
              <a:ext uri="{FF2B5EF4-FFF2-40B4-BE49-F238E27FC236}">
                <a16:creationId xmlns:a16="http://schemas.microsoft.com/office/drawing/2014/main" id="{8E1AD3CA-0BBC-4663-A331-F803024E7CF8}"/>
              </a:ext>
            </a:extLst>
          </p:cNvPr>
          <p:cNvSpPr>
            <a:spLocks noGrp="1"/>
          </p:cNvSpPr>
          <p:nvPr>
            <p:ph type="body" sz="half" idx="2"/>
          </p:nvPr>
        </p:nvSpPr>
        <p:spPr>
          <a:xfrm>
            <a:off x="425786" y="1673352"/>
            <a:ext cx="4355764" cy="5089398"/>
          </a:xfrm>
        </p:spPr>
        <p:txBody>
          <a:bodyPr>
            <a:normAutofit lnSpcReduction="10000"/>
          </a:bodyPr>
          <a:lstStyle/>
          <a:p>
            <a:r>
              <a:rPr lang="nl-NL" dirty="0"/>
              <a:t>Nederland is wereldberoemd om zijn multiculturele samenleving. We hebben 189 verschillende culturen in ons land!</a:t>
            </a:r>
          </a:p>
          <a:p>
            <a:endParaRPr lang="nl-NL" dirty="0"/>
          </a:p>
          <a:p>
            <a:r>
              <a:rPr lang="nl-NL" dirty="0"/>
              <a:t>*Verdiep je in de traditionele mode van een exotisch land, kijk eens naar Bethany </a:t>
            </a:r>
            <a:r>
              <a:rPr lang="nl-NL" dirty="0" err="1"/>
              <a:t>Yellowtail</a:t>
            </a:r>
            <a:r>
              <a:rPr lang="nl-NL" dirty="0"/>
              <a:t>.</a:t>
            </a:r>
          </a:p>
          <a:p>
            <a:endParaRPr lang="nl-NL" dirty="0"/>
          </a:p>
          <a:p>
            <a:r>
              <a:rPr lang="nl-NL" dirty="0"/>
              <a:t>*2D Ontwerp een complete ‘kleding look’ gebaseerd op traditionele mode van een exotisch land. </a:t>
            </a:r>
          </a:p>
          <a:p>
            <a:endParaRPr lang="nl-NL" dirty="0"/>
          </a:p>
          <a:p>
            <a:r>
              <a:rPr lang="nl-NL" dirty="0"/>
              <a:t>*3D Maak daadwerkelijk een product gebaseerd op traditionele mode van een exotisch land, masker, tas, sieraad..</a:t>
            </a:r>
          </a:p>
          <a:p>
            <a:endParaRPr lang="nl-NL" sz="2000" b="1" dirty="0"/>
          </a:p>
          <a:p>
            <a:endParaRPr lang="nl-NL" sz="2000" b="1" dirty="0"/>
          </a:p>
          <a:p>
            <a:endParaRPr lang="nl-NL" dirty="0"/>
          </a:p>
        </p:txBody>
      </p:sp>
      <p:pic>
        <p:nvPicPr>
          <p:cNvPr id="2050" name="Picture 2" descr=" ">
            <a:extLst>
              <a:ext uri="{FF2B5EF4-FFF2-40B4-BE49-F238E27FC236}">
                <a16:creationId xmlns:a16="http://schemas.microsoft.com/office/drawing/2014/main" id="{F2AB9EDC-C548-4B27-803B-EB64FFBD9BF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6709" b="22103"/>
          <a:stretch/>
        </p:blipFill>
        <p:spPr bwMode="auto">
          <a:xfrm>
            <a:off x="9731359" y="4367115"/>
            <a:ext cx="2238375" cy="21223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 name="Afbeelding 6">
            <a:extLst>
              <a:ext uri="{FF2B5EF4-FFF2-40B4-BE49-F238E27FC236}">
                <a16:creationId xmlns:a16="http://schemas.microsoft.com/office/drawing/2014/main" id="{8E5E42A1-0889-4260-9092-0DC0FD264238}"/>
              </a:ext>
            </a:extLst>
          </p:cNvPr>
          <p:cNvPicPr>
            <a:picLocks noChangeAspect="1"/>
          </p:cNvPicPr>
          <p:nvPr/>
        </p:nvPicPr>
        <p:blipFill>
          <a:blip r:embed="rId5"/>
          <a:stretch>
            <a:fillRect/>
          </a:stretch>
        </p:blipFill>
        <p:spPr>
          <a:xfrm>
            <a:off x="7251692" y="492061"/>
            <a:ext cx="2247900" cy="3371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6" name="Picture 8" descr=" ">
            <a:extLst>
              <a:ext uri="{FF2B5EF4-FFF2-40B4-BE49-F238E27FC236}">
                <a16:creationId xmlns:a16="http://schemas.microsoft.com/office/drawing/2014/main" id="{81DDF241-0497-44E0-8097-A5783BCDFC3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21834" y="473010"/>
            <a:ext cx="2247900" cy="36385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 name="Afbeelding 7">
            <a:extLst>
              <a:ext uri="{FF2B5EF4-FFF2-40B4-BE49-F238E27FC236}">
                <a16:creationId xmlns:a16="http://schemas.microsoft.com/office/drawing/2014/main" id="{ED61D4E6-AC96-4E51-8204-6FB3300EC462}"/>
              </a:ext>
            </a:extLst>
          </p:cNvPr>
          <p:cNvPicPr>
            <a:picLocks noChangeAspect="1"/>
          </p:cNvPicPr>
          <p:nvPr/>
        </p:nvPicPr>
        <p:blipFill>
          <a:blip r:embed="rId7"/>
          <a:stretch>
            <a:fillRect/>
          </a:stretch>
        </p:blipFill>
        <p:spPr>
          <a:xfrm>
            <a:off x="4826902" y="473964"/>
            <a:ext cx="2238375" cy="2019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 name="Afbeelding 1">
            <a:extLst>
              <a:ext uri="{FF2B5EF4-FFF2-40B4-BE49-F238E27FC236}">
                <a16:creationId xmlns:a16="http://schemas.microsoft.com/office/drawing/2014/main" id="{69271D21-19CA-4DCC-8804-B05D6BD2C958}"/>
              </a:ext>
            </a:extLst>
          </p:cNvPr>
          <p:cNvPicPr>
            <a:picLocks noChangeAspect="1"/>
          </p:cNvPicPr>
          <p:nvPr/>
        </p:nvPicPr>
        <p:blipFill>
          <a:blip r:embed="rId8"/>
          <a:stretch>
            <a:fillRect/>
          </a:stretch>
        </p:blipFill>
        <p:spPr>
          <a:xfrm>
            <a:off x="4793124" y="2980612"/>
            <a:ext cx="2247900" cy="3371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10" name="Rechte verbindingslijn met pijl 9">
            <a:extLst>
              <a:ext uri="{FF2B5EF4-FFF2-40B4-BE49-F238E27FC236}">
                <a16:creationId xmlns:a16="http://schemas.microsoft.com/office/drawing/2014/main" id="{C07DC52C-6C8B-4D29-9020-9AF215EFABB5}"/>
              </a:ext>
            </a:extLst>
          </p:cNvPr>
          <p:cNvCxnSpPr>
            <a:cxnSpLocks/>
          </p:cNvCxnSpPr>
          <p:nvPr/>
        </p:nvCxnSpPr>
        <p:spPr>
          <a:xfrm>
            <a:off x="2603668" y="3744686"/>
            <a:ext cx="2603668" cy="473365"/>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71684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Afbeelding 15">
            <a:extLst>
              <a:ext uri="{FF2B5EF4-FFF2-40B4-BE49-F238E27FC236}">
                <a16:creationId xmlns:a16="http://schemas.microsoft.com/office/drawing/2014/main" id="{AD00A7F7-65D9-47F5-A93B-54C91DEE7A1D}"/>
              </a:ext>
            </a:extLst>
          </p:cNvPr>
          <p:cNvPicPr>
            <a:picLocks noChangeAspect="1"/>
          </p:cNvPicPr>
          <p:nvPr/>
        </p:nvPicPr>
        <p:blipFill>
          <a:blip r:embed="rId2"/>
          <a:stretch>
            <a:fillRect/>
          </a:stretch>
        </p:blipFill>
        <p:spPr>
          <a:xfrm>
            <a:off x="0" y="-19780"/>
            <a:ext cx="12192000" cy="6858000"/>
          </a:xfrm>
          <a:prstGeom prst="rect">
            <a:avLst/>
          </a:prstGeom>
        </p:spPr>
      </p:pic>
      <p:sp>
        <p:nvSpPr>
          <p:cNvPr id="2" name="Titel 1">
            <a:extLst>
              <a:ext uri="{FF2B5EF4-FFF2-40B4-BE49-F238E27FC236}">
                <a16:creationId xmlns:a16="http://schemas.microsoft.com/office/drawing/2014/main" id="{BF575830-A2AA-4A17-ACEA-C17646082969}"/>
              </a:ext>
            </a:extLst>
          </p:cNvPr>
          <p:cNvSpPr>
            <a:spLocks noGrp="1"/>
          </p:cNvSpPr>
          <p:nvPr>
            <p:ph type="title"/>
          </p:nvPr>
        </p:nvSpPr>
        <p:spPr>
          <a:xfrm>
            <a:off x="413657" y="226295"/>
            <a:ext cx="10058400" cy="1371600"/>
          </a:xfrm>
        </p:spPr>
        <p:txBody>
          <a:bodyPr>
            <a:normAutofit/>
          </a:bodyPr>
          <a:lstStyle/>
          <a:p>
            <a:r>
              <a:rPr lang="nl-NL" sz="2800" b="1" dirty="0"/>
              <a:t>Thema 3, keuze 3</a:t>
            </a:r>
            <a:br>
              <a:rPr lang="nl-NL" sz="2800" b="1" dirty="0"/>
            </a:br>
            <a:r>
              <a:rPr lang="nl-NL" sz="2800" b="1" dirty="0"/>
              <a:t>Fashion week</a:t>
            </a:r>
          </a:p>
        </p:txBody>
      </p:sp>
      <p:sp>
        <p:nvSpPr>
          <p:cNvPr id="6" name="Tekstvak 5">
            <a:extLst>
              <a:ext uri="{FF2B5EF4-FFF2-40B4-BE49-F238E27FC236}">
                <a16:creationId xmlns:a16="http://schemas.microsoft.com/office/drawing/2014/main" id="{1972C679-FF36-4154-92A0-A51920C0FCDC}"/>
              </a:ext>
            </a:extLst>
          </p:cNvPr>
          <p:cNvSpPr txBox="1"/>
          <p:nvPr/>
        </p:nvSpPr>
        <p:spPr>
          <a:xfrm>
            <a:off x="413657" y="1391780"/>
            <a:ext cx="5166380" cy="646331"/>
          </a:xfrm>
          <a:prstGeom prst="rect">
            <a:avLst/>
          </a:prstGeom>
          <a:noFill/>
        </p:spPr>
        <p:txBody>
          <a:bodyPr wrap="square" rtlCol="0">
            <a:spAutoFit/>
          </a:bodyPr>
          <a:lstStyle/>
          <a:p>
            <a:r>
              <a:rPr lang="nl-NL" dirty="0"/>
              <a:t>De belangrijkste fashion-weken zijn 2 keer per jaar. In Milaan, New York, London en Parijs. </a:t>
            </a:r>
          </a:p>
        </p:txBody>
      </p:sp>
      <p:pic>
        <p:nvPicPr>
          <p:cNvPr id="7" name="Afbeelding 6">
            <a:extLst>
              <a:ext uri="{FF2B5EF4-FFF2-40B4-BE49-F238E27FC236}">
                <a16:creationId xmlns:a16="http://schemas.microsoft.com/office/drawing/2014/main" id="{5B4B7D1E-ED16-4D8C-BDDD-04996B24131E}"/>
              </a:ext>
            </a:extLst>
          </p:cNvPr>
          <p:cNvPicPr>
            <a:picLocks noChangeAspect="1"/>
          </p:cNvPicPr>
          <p:nvPr/>
        </p:nvPicPr>
        <p:blipFill>
          <a:blip r:embed="rId3"/>
          <a:stretch>
            <a:fillRect/>
          </a:stretch>
        </p:blipFill>
        <p:spPr>
          <a:xfrm>
            <a:off x="5979179" y="241306"/>
            <a:ext cx="2170592" cy="32542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Afbeelding 8">
            <a:extLst>
              <a:ext uri="{FF2B5EF4-FFF2-40B4-BE49-F238E27FC236}">
                <a16:creationId xmlns:a16="http://schemas.microsoft.com/office/drawing/2014/main" id="{6D04555E-96BF-4790-98BC-E0DD5DC9426C}"/>
              </a:ext>
            </a:extLst>
          </p:cNvPr>
          <p:cNvPicPr>
            <a:picLocks noChangeAspect="1"/>
          </p:cNvPicPr>
          <p:nvPr/>
        </p:nvPicPr>
        <p:blipFill>
          <a:blip r:embed="rId4"/>
          <a:stretch>
            <a:fillRect/>
          </a:stretch>
        </p:blipFill>
        <p:spPr>
          <a:xfrm>
            <a:off x="8399519" y="513281"/>
            <a:ext cx="3508756" cy="197348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Afbeelding 9">
            <a:extLst>
              <a:ext uri="{FF2B5EF4-FFF2-40B4-BE49-F238E27FC236}">
                <a16:creationId xmlns:a16="http://schemas.microsoft.com/office/drawing/2014/main" id="{63FBC34D-9D0E-43D3-8DD9-CAAD17E6CFCC}"/>
              </a:ext>
            </a:extLst>
          </p:cNvPr>
          <p:cNvPicPr>
            <a:picLocks noChangeAspect="1"/>
          </p:cNvPicPr>
          <p:nvPr/>
        </p:nvPicPr>
        <p:blipFill>
          <a:blip r:embed="rId5"/>
          <a:stretch>
            <a:fillRect/>
          </a:stretch>
        </p:blipFill>
        <p:spPr>
          <a:xfrm>
            <a:off x="4006744" y="3947595"/>
            <a:ext cx="5739606" cy="25635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Afbeelding 10">
            <a:extLst>
              <a:ext uri="{FF2B5EF4-FFF2-40B4-BE49-F238E27FC236}">
                <a16:creationId xmlns:a16="http://schemas.microsoft.com/office/drawing/2014/main" id="{4DD056DB-DB39-41F8-BD60-F730F5B8EC3B}"/>
              </a:ext>
            </a:extLst>
          </p:cNvPr>
          <p:cNvPicPr>
            <a:picLocks noChangeAspect="1"/>
          </p:cNvPicPr>
          <p:nvPr/>
        </p:nvPicPr>
        <p:blipFill>
          <a:blip r:embed="rId6"/>
          <a:stretch>
            <a:fillRect/>
          </a:stretch>
        </p:blipFill>
        <p:spPr>
          <a:xfrm>
            <a:off x="9934329" y="2831813"/>
            <a:ext cx="2170592" cy="27064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Tekstvak 11">
            <a:extLst>
              <a:ext uri="{FF2B5EF4-FFF2-40B4-BE49-F238E27FC236}">
                <a16:creationId xmlns:a16="http://schemas.microsoft.com/office/drawing/2014/main" id="{34177DDF-4507-44D9-8FDC-493AB181A995}"/>
              </a:ext>
            </a:extLst>
          </p:cNvPr>
          <p:cNvSpPr txBox="1"/>
          <p:nvPr/>
        </p:nvSpPr>
        <p:spPr>
          <a:xfrm>
            <a:off x="413657" y="2117438"/>
            <a:ext cx="5377543" cy="369332"/>
          </a:xfrm>
          <a:prstGeom prst="rect">
            <a:avLst/>
          </a:prstGeom>
          <a:noFill/>
        </p:spPr>
        <p:txBody>
          <a:bodyPr wrap="square" rtlCol="0">
            <a:spAutoFit/>
          </a:bodyPr>
          <a:lstStyle/>
          <a:p>
            <a:r>
              <a:rPr lang="nl-NL" b="1" dirty="0"/>
              <a:t>*Tegenwoordig staat gender neutraal centraal </a:t>
            </a:r>
          </a:p>
        </p:txBody>
      </p:sp>
      <p:sp>
        <p:nvSpPr>
          <p:cNvPr id="13" name="Tekstvak 12">
            <a:extLst>
              <a:ext uri="{FF2B5EF4-FFF2-40B4-BE49-F238E27FC236}">
                <a16:creationId xmlns:a16="http://schemas.microsoft.com/office/drawing/2014/main" id="{A87DF361-3912-44AF-9B9C-3F184295DF72}"/>
              </a:ext>
            </a:extLst>
          </p:cNvPr>
          <p:cNvSpPr txBox="1"/>
          <p:nvPr/>
        </p:nvSpPr>
        <p:spPr>
          <a:xfrm>
            <a:off x="413657" y="2555033"/>
            <a:ext cx="3875314" cy="1200329"/>
          </a:xfrm>
          <a:prstGeom prst="rect">
            <a:avLst/>
          </a:prstGeom>
          <a:noFill/>
        </p:spPr>
        <p:txBody>
          <a:bodyPr wrap="square" rtlCol="0">
            <a:spAutoFit/>
          </a:bodyPr>
          <a:lstStyle/>
          <a:p>
            <a:r>
              <a:rPr lang="nl-NL" dirty="0"/>
              <a:t>*Verdiep je in de fashion week van Amsterdam,</a:t>
            </a:r>
          </a:p>
          <a:p>
            <a:r>
              <a:rPr lang="nl-NL" dirty="0"/>
              <a:t>https://amsterdamfashionweek.nl/</a:t>
            </a:r>
          </a:p>
          <a:p>
            <a:r>
              <a:rPr lang="nl-NL" dirty="0"/>
              <a:t>*Zoek hier zelf een designer uit</a:t>
            </a:r>
          </a:p>
        </p:txBody>
      </p:sp>
      <p:sp>
        <p:nvSpPr>
          <p:cNvPr id="14" name="Tekstvak 13">
            <a:extLst>
              <a:ext uri="{FF2B5EF4-FFF2-40B4-BE49-F238E27FC236}">
                <a16:creationId xmlns:a16="http://schemas.microsoft.com/office/drawing/2014/main" id="{A8A230B3-8933-4104-9454-2AF09375BDBD}"/>
              </a:ext>
            </a:extLst>
          </p:cNvPr>
          <p:cNvSpPr txBox="1"/>
          <p:nvPr/>
        </p:nvSpPr>
        <p:spPr>
          <a:xfrm>
            <a:off x="413657" y="3892194"/>
            <a:ext cx="3593087" cy="1200329"/>
          </a:xfrm>
          <a:prstGeom prst="rect">
            <a:avLst/>
          </a:prstGeom>
          <a:noFill/>
        </p:spPr>
        <p:txBody>
          <a:bodyPr wrap="square" rtlCol="0">
            <a:spAutoFit/>
          </a:bodyPr>
          <a:lstStyle/>
          <a:p>
            <a:r>
              <a:rPr lang="nl-NL" dirty="0"/>
              <a:t>*2D, Werk digitaal aan een reclamefolder of nieuwe website voor een designer van de Amsterdamse fashion week</a:t>
            </a:r>
          </a:p>
        </p:txBody>
      </p:sp>
      <p:sp>
        <p:nvSpPr>
          <p:cNvPr id="15" name="Tekstvak 14">
            <a:extLst>
              <a:ext uri="{FF2B5EF4-FFF2-40B4-BE49-F238E27FC236}">
                <a16:creationId xmlns:a16="http://schemas.microsoft.com/office/drawing/2014/main" id="{CC09626D-B118-4DA5-9E49-078E4544F4F3}"/>
              </a:ext>
            </a:extLst>
          </p:cNvPr>
          <p:cNvSpPr txBox="1"/>
          <p:nvPr/>
        </p:nvSpPr>
        <p:spPr>
          <a:xfrm>
            <a:off x="413657" y="5092523"/>
            <a:ext cx="3593087" cy="1477328"/>
          </a:xfrm>
          <a:prstGeom prst="rect">
            <a:avLst/>
          </a:prstGeom>
          <a:noFill/>
        </p:spPr>
        <p:txBody>
          <a:bodyPr wrap="square" rtlCol="0">
            <a:spAutoFit/>
          </a:bodyPr>
          <a:lstStyle/>
          <a:p>
            <a:r>
              <a:rPr lang="nl-NL" dirty="0"/>
              <a:t>*3D, Na het bezoeken van de fashion week krijgen alle bezoekers een product mee naar huis, gebaseerd op die ene designer, telfoonhoesje, tas…</a:t>
            </a:r>
          </a:p>
        </p:txBody>
      </p:sp>
      <p:cxnSp>
        <p:nvCxnSpPr>
          <p:cNvPr id="18" name="Rechte verbindingslijn met pijl 17">
            <a:extLst>
              <a:ext uri="{FF2B5EF4-FFF2-40B4-BE49-F238E27FC236}">
                <a16:creationId xmlns:a16="http://schemas.microsoft.com/office/drawing/2014/main" id="{EADF66F5-FEB1-49D2-9EC4-8D0028BC2441}"/>
              </a:ext>
            </a:extLst>
          </p:cNvPr>
          <p:cNvCxnSpPr>
            <a:cxnSpLocks/>
          </p:cNvCxnSpPr>
          <p:nvPr/>
        </p:nvCxnSpPr>
        <p:spPr>
          <a:xfrm>
            <a:off x="3338286" y="4565446"/>
            <a:ext cx="6815611" cy="25870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824350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a:extLst>
              <a:ext uri="{FF2B5EF4-FFF2-40B4-BE49-F238E27FC236}">
                <a16:creationId xmlns:a16="http://schemas.microsoft.com/office/drawing/2014/main" id="{F868CD8A-0B65-4754-8662-43E41AADA45B}"/>
              </a:ext>
            </a:extLst>
          </p:cNvPr>
          <p:cNvSpPr txBox="1"/>
          <p:nvPr/>
        </p:nvSpPr>
        <p:spPr>
          <a:xfrm>
            <a:off x="493487" y="1544045"/>
            <a:ext cx="2742036" cy="3693319"/>
          </a:xfrm>
          <a:prstGeom prst="rect">
            <a:avLst/>
          </a:prstGeom>
          <a:noFill/>
        </p:spPr>
        <p:txBody>
          <a:bodyPr wrap="square">
            <a:spAutoFit/>
          </a:bodyPr>
          <a:lstStyle/>
          <a:p>
            <a:r>
              <a:rPr lang="nl-NL" dirty="0"/>
              <a:t>Maak een collage van afbeeldingen van internet of uit tijdschriften</a:t>
            </a:r>
          </a:p>
          <a:p>
            <a:endParaRPr lang="nl-NL" dirty="0"/>
          </a:p>
          <a:p>
            <a:r>
              <a:rPr lang="nl-NL" dirty="0"/>
              <a:t>Je moet bij elke afbeelding kunnen uitleggen waarom je ervoor hebt gekozen</a:t>
            </a:r>
          </a:p>
          <a:p>
            <a:endParaRPr lang="nl-NL" dirty="0"/>
          </a:p>
          <a:p>
            <a:r>
              <a:rPr lang="nl-NL" dirty="0"/>
              <a:t>Zorg dat men in één oogopslag kan zien wat jouw thema is</a:t>
            </a:r>
          </a:p>
        </p:txBody>
      </p:sp>
      <p:sp>
        <p:nvSpPr>
          <p:cNvPr id="7" name="Tekstvak 6">
            <a:extLst>
              <a:ext uri="{FF2B5EF4-FFF2-40B4-BE49-F238E27FC236}">
                <a16:creationId xmlns:a16="http://schemas.microsoft.com/office/drawing/2014/main" id="{EDDFCD2D-8F2E-4D5A-B265-0666E0A20473}"/>
              </a:ext>
            </a:extLst>
          </p:cNvPr>
          <p:cNvSpPr txBox="1"/>
          <p:nvPr/>
        </p:nvSpPr>
        <p:spPr>
          <a:xfrm>
            <a:off x="493486" y="507050"/>
            <a:ext cx="2452914" cy="800219"/>
          </a:xfrm>
          <a:prstGeom prst="rect">
            <a:avLst/>
          </a:prstGeom>
          <a:noFill/>
        </p:spPr>
        <p:txBody>
          <a:bodyPr wrap="square">
            <a:spAutoFit/>
          </a:bodyPr>
          <a:lstStyle/>
          <a:p>
            <a:r>
              <a:rPr lang="nl-NL" sz="2800" b="1" dirty="0"/>
              <a:t>Mood Board</a:t>
            </a:r>
            <a:br>
              <a:rPr lang="nl-NL" b="1" dirty="0"/>
            </a:br>
            <a:r>
              <a:rPr lang="nl-NL" b="1" dirty="0"/>
              <a:t>Sfeercollage</a:t>
            </a:r>
          </a:p>
        </p:txBody>
      </p:sp>
      <p:pic>
        <p:nvPicPr>
          <p:cNvPr id="8" name="Afbeelding 7">
            <a:extLst>
              <a:ext uri="{FF2B5EF4-FFF2-40B4-BE49-F238E27FC236}">
                <a16:creationId xmlns:a16="http://schemas.microsoft.com/office/drawing/2014/main" id="{E529ECFE-771F-4038-883D-28BA6A16714B}"/>
              </a:ext>
            </a:extLst>
          </p:cNvPr>
          <p:cNvPicPr>
            <a:picLocks noChangeAspect="1"/>
          </p:cNvPicPr>
          <p:nvPr/>
        </p:nvPicPr>
        <p:blipFill rotWithShape="1">
          <a:blip r:embed="rId2"/>
          <a:srcRect l="1940" r="5457"/>
          <a:stretch/>
        </p:blipFill>
        <p:spPr>
          <a:xfrm>
            <a:off x="3153084" y="-38296"/>
            <a:ext cx="4906991" cy="6858000"/>
          </a:xfrm>
          <a:prstGeom prst="rect">
            <a:avLst/>
          </a:prstGeom>
        </p:spPr>
      </p:pic>
      <p:sp>
        <p:nvSpPr>
          <p:cNvPr id="9" name="Tekstvak 8">
            <a:extLst>
              <a:ext uri="{FF2B5EF4-FFF2-40B4-BE49-F238E27FC236}">
                <a16:creationId xmlns:a16="http://schemas.microsoft.com/office/drawing/2014/main" id="{88C8700C-2A8C-492F-8FF2-B88C1AB9AAC7}"/>
              </a:ext>
            </a:extLst>
          </p:cNvPr>
          <p:cNvSpPr txBox="1"/>
          <p:nvPr/>
        </p:nvSpPr>
        <p:spPr>
          <a:xfrm>
            <a:off x="8087365" y="759214"/>
            <a:ext cx="3740039" cy="5262979"/>
          </a:xfrm>
          <a:prstGeom prst="rect">
            <a:avLst/>
          </a:prstGeom>
          <a:noFill/>
        </p:spPr>
        <p:txBody>
          <a:bodyPr wrap="square" rtlCol="0">
            <a:spAutoFit/>
          </a:bodyPr>
          <a:lstStyle/>
          <a:p>
            <a:r>
              <a:rPr lang="nl-NL" sz="1600" b="1" dirty="0"/>
              <a:t>Stap 1: </a:t>
            </a:r>
            <a:r>
              <a:rPr lang="nl-NL" sz="1600" dirty="0"/>
              <a:t>Kies 1 van de 3 thema’s : 	- Werken met afval</a:t>
            </a:r>
          </a:p>
          <a:p>
            <a:r>
              <a:rPr lang="nl-NL" sz="1600" dirty="0"/>
              <a:t>                  - Multiculturele </a:t>
            </a:r>
          </a:p>
          <a:p>
            <a:r>
              <a:rPr lang="nl-NL" sz="1600" dirty="0"/>
              <a:t>	   samenleving</a:t>
            </a:r>
            <a:br>
              <a:rPr lang="nl-NL" sz="1600" dirty="0"/>
            </a:br>
            <a:r>
              <a:rPr lang="nl-NL" sz="1600" dirty="0"/>
              <a:t>                  - Fashion week</a:t>
            </a:r>
          </a:p>
          <a:p>
            <a:endParaRPr lang="nl-NL" sz="1600" dirty="0"/>
          </a:p>
          <a:p>
            <a:r>
              <a:rPr lang="nl-NL" sz="1600" b="1" dirty="0"/>
              <a:t>Stap 2: </a:t>
            </a:r>
            <a:r>
              <a:rPr lang="nl-NL" sz="1600" dirty="0"/>
              <a:t>Verdiep je eens in de genoemde designer of website van het thema. Je moodboard bevat minimaal 1 afbeelding van de designer.</a:t>
            </a:r>
          </a:p>
          <a:p>
            <a:endParaRPr lang="nl-NL" sz="1600" dirty="0"/>
          </a:p>
          <a:p>
            <a:r>
              <a:rPr lang="nl-NL" sz="1600" b="1" dirty="0"/>
              <a:t>Stap 3: </a:t>
            </a:r>
            <a:r>
              <a:rPr lang="nl-NL" sz="1600" dirty="0"/>
              <a:t>Ga eens opzoek naar absurd design fashion</a:t>
            </a:r>
          </a:p>
          <a:p>
            <a:endParaRPr lang="nl-NL" sz="1600" dirty="0"/>
          </a:p>
          <a:p>
            <a:r>
              <a:rPr lang="nl-NL" sz="1600" b="1" dirty="0"/>
              <a:t>Stap 3: </a:t>
            </a:r>
            <a:r>
              <a:rPr lang="nl-NL" sz="1600" dirty="0"/>
              <a:t>Zoek eigen inspiratie, kleurenpalet, texturen en vormen. </a:t>
            </a:r>
          </a:p>
          <a:p>
            <a:endParaRPr lang="nl-NL" sz="1600" dirty="0"/>
          </a:p>
          <a:p>
            <a:r>
              <a:rPr lang="nl-NL" sz="1600" b="1" dirty="0"/>
              <a:t>Stap 4: </a:t>
            </a:r>
            <a:r>
              <a:rPr lang="nl-NL" sz="1600" dirty="0"/>
              <a:t>Voeg dit samen tot een mood board, dit mag meteen digitaal maar kan ook met ‘echte materialen’. </a:t>
            </a:r>
          </a:p>
        </p:txBody>
      </p:sp>
      <p:sp>
        <p:nvSpPr>
          <p:cNvPr id="11" name="Tekstballon: ovaal 10">
            <a:extLst>
              <a:ext uri="{FF2B5EF4-FFF2-40B4-BE49-F238E27FC236}">
                <a16:creationId xmlns:a16="http://schemas.microsoft.com/office/drawing/2014/main" id="{30C7F2AD-5181-43FC-8F2B-5C5FD695324E}"/>
              </a:ext>
            </a:extLst>
          </p:cNvPr>
          <p:cNvSpPr/>
          <p:nvPr/>
        </p:nvSpPr>
        <p:spPr>
          <a:xfrm rot="858594">
            <a:off x="1984684" y="5231330"/>
            <a:ext cx="2336800" cy="1265791"/>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Tekstvak 11">
            <a:extLst>
              <a:ext uri="{FF2B5EF4-FFF2-40B4-BE49-F238E27FC236}">
                <a16:creationId xmlns:a16="http://schemas.microsoft.com/office/drawing/2014/main" id="{97754068-471D-4303-B6DE-44AEA5125AFB}"/>
              </a:ext>
            </a:extLst>
          </p:cNvPr>
          <p:cNvSpPr txBox="1"/>
          <p:nvPr/>
        </p:nvSpPr>
        <p:spPr>
          <a:xfrm rot="1182496">
            <a:off x="2190496" y="5515476"/>
            <a:ext cx="2090057" cy="830997"/>
          </a:xfrm>
          <a:prstGeom prst="rect">
            <a:avLst/>
          </a:prstGeom>
          <a:noFill/>
        </p:spPr>
        <p:txBody>
          <a:bodyPr wrap="square" rtlCol="0">
            <a:spAutoFit/>
          </a:bodyPr>
          <a:lstStyle/>
          <a:p>
            <a:r>
              <a:rPr lang="nl-NL" sz="1200" dirty="0"/>
              <a:t>Eerste portfolio-opdracht</a:t>
            </a:r>
          </a:p>
          <a:p>
            <a:r>
              <a:rPr lang="nl-NL" sz="1200" dirty="0"/>
              <a:t>Het maken van een moodboard met bijpassend thema </a:t>
            </a:r>
          </a:p>
        </p:txBody>
      </p:sp>
    </p:spTree>
    <p:extLst>
      <p:ext uri="{BB962C8B-B14F-4D97-AF65-F5344CB8AC3E}">
        <p14:creationId xmlns:p14="http://schemas.microsoft.com/office/powerpoint/2010/main" val="1874783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Afbeelding 15">
            <a:extLst>
              <a:ext uri="{FF2B5EF4-FFF2-40B4-BE49-F238E27FC236}">
                <a16:creationId xmlns:a16="http://schemas.microsoft.com/office/drawing/2014/main" id="{69F12B89-2158-4A49-937C-73FF8751A2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6802" y="-272049"/>
            <a:ext cx="4126816" cy="6209330"/>
          </a:xfrm>
          <a:prstGeom prst="rect">
            <a:avLst/>
          </a:prstGeom>
        </p:spPr>
      </p:pic>
      <p:sp>
        <p:nvSpPr>
          <p:cNvPr id="2" name="Titel 1">
            <a:extLst>
              <a:ext uri="{FF2B5EF4-FFF2-40B4-BE49-F238E27FC236}">
                <a16:creationId xmlns:a16="http://schemas.microsoft.com/office/drawing/2014/main" id="{37C21033-6117-4249-9349-71F69379D841}"/>
              </a:ext>
            </a:extLst>
          </p:cNvPr>
          <p:cNvSpPr>
            <a:spLocks noGrp="1"/>
          </p:cNvSpPr>
          <p:nvPr>
            <p:ph type="title"/>
          </p:nvPr>
        </p:nvSpPr>
        <p:spPr>
          <a:xfrm>
            <a:off x="-299253" y="192216"/>
            <a:ext cx="10058400" cy="1371600"/>
          </a:xfrm>
        </p:spPr>
        <p:txBody>
          <a:bodyPr>
            <a:normAutofit/>
          </a:bodyPr>
          <a:lstStyle/>
          <a:p>
            <a:pPr algn="ctr"/>
            <a:r>
              <a:rPr lang="nl-NL" sz="4400" b="1" dirty="0"/>
              <a:t>Absurdisme</a:t>
            </a:r>
          </a:p>
        </p:txBody>
      </p:sp>
      <p:sp>
        <p:nvSpPr>
          <p:cNvPr id="3" name="Tijdelijke aanduiding voor datum 2">
            <a:extLst>
              <a:ext uri="{FF2B5EF4-FFF2-40B4-BE49-F238E27FC236}">
                <a16:creationId xmlns:a16="http://schemas.microsoft.com/office/drawing/2014/main" id="{D753F976-4732-4A8E-AB62-32EBB4CF43D2}"/>
              </a:ext>
            </a:extLst>
          </p:cNvPr>
          <p:cNvSpPr>
            <a:spLocks noGrp="1"/>
          </p:cNvSpPr>
          <p:nvPr>
            <p:ph type="dt" sz="half" idx="10"/>
          </p:nvPr>
        </p:nvSpPr>
        <p:spPr/>
        <p:txBody>
          <a:bodyPr/>
          <a:lstStyle/>
          <a:p>
            <a:pPr rtl="0"/>
            <a:fld id="{0AC61C45-8544-4D8A-9076-355F45D20F8A}" type="datetime1">
              <a:rPr lang="nl-NL" smtClean="0"/>
              <a:t>3-12-2020</a:t>
            </a:fld>
            <a:endParaRPr lang="en-US"/>
          </a:p>
        </p:txBody>
      </p:sp>
      <p:sp>
        <p:nvSpPr>
          <p:cNvPr id="4" name="Tekstvak 3">
            <a:extLst>
              <a:ext uri="{FF2B5EF4-FFF2-40B4-BE49-F238E27FC236}">
                <a16:creationId xmlns:a16="http://schemas.microsoft.com/office/drawing/2014/main" id="{576DCBF9-E921-465A-ACB7-7337F533F41E}"/>
              </a:ext>
            </a:extLst>
          </p:cNvPr>
          <p:cNvSpPr txBox="1"/>
          <p:nvPr/>
        </p:nvSpPr>
        <p:spPr>
          <a:xfrm>
            <a:off x="781049" y="1185446"/>
            <a:ext cx="9368789" cy="707886"/>
          </a:xfrm>
          <a:prstGeom prst="rect">
            <a:avLst/>
          </a:prstGeom>
          <a:noFill/>
        </p:spPr>
        <p:txBody>
          <a:bodyPr wrap="square" rtlCol="0">
            <a:spAutoFit/>
          </a:bodyPr>
          <a:lstStyle/>
          <a:p>
            <a:r>
              <a:rPr lang="nl-NL" sz="2000" dirty="0"/>
              <a:t>Verschillende disciplines in de kunst waar absurdisme terugkomt. </a:t>
            </a:r>
          </a:p>
          <a:p>
            <a:r>
              <a:rPr lang="nl-NL" sz="2000" b="1" dirty="0"/>
              <a:t>Absurd -&gt; gek, belachelijk, raar</a:t>
            </a:r>
          </a:p>
        </p:txBody>
      </p:sp>
      <p:pic>
        <p:nvPicPr>
          <p:cNvPr id="18" name="Afbeelding 17" descr="Afbeelding met persoon, kijken, bril, camera&#10;&#10;Automatisch gegenereerde beschrijving">
            <a:extLst>
              <a:ext uri="{FF2B5EF4-FFF2-40B4-BE49-F238E27FC236}">
                <a16:creationId xmlns:a16="http://schemas.microsoft.com/office/drawing/2014/main" id="{43A80469-74D8-48CF-8FB3-EFE99A66E0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1498" y="1845596"/>
            <a:ext cx="2123415" cy="3185123"/>
          </a:xfrm>
          <a:prstGeom prst="rect">
            <a:avLst/>
          </a:prstGeom>
        </p:spPr>
      </p:pic>
      <p:pic>
        <p:nvPicPr>
          <p:cNvPr id="20" name="Afbeelding 19" descr="Afbeelding met zebra, gestreept, staand, foto&#10;&#10;Automatisch gegenereerde beschrijving">
            <a:extLst>
              <a:ext uri="{FF2B5EF4-FFF2-40B4-BE49-F238E27FC236}">
                <a16:creationId xmlns:a16="http://schemas.microsoft.com/office/drawing/2014/main" id="{E612A6D4-841D-46D5-84E2-8D83FC408E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046" y="2733675"/>
            <a:ext cx="2579825" cy="4124325"/>
          </a:xfrm>
          <a:prstGeom prst="rect">
            <a:avLst/>
          </a:prstGeom>
        </p:spPr>
      </p:pic>
      <p:pic>
        <p:nvPicPr>
          <p:cNvPr id="22" name="Afbeelding 21" descr="Afbeelding met persoon, groen, vrouw, vasthouden&#10;&#10;Automatisch gegenereerde beschrijving">
            <a:extLst>
              <a:ext uri="{FF2B5EF4-FFF2-40B4-BE49-F238E27FC236}">
                <a16:creationId xmlns:a16="http://schemas.microsoft.com/office/drawing/2014/main" id="{DD7B58A9-4440-46B4-97F8-E1E56EDF62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01876" y="2943712"/>
            <a:ext cx="2843213" cy="3790950"/>
          </a:xfrm>
          <a:prstGeom prst="rect">
            <a:avLst/>
          </a:prstGeom>
        </p:spPr>
      </p:pic>
      <p:pic>
        <p:nvPicPr>
          <p:cNvPr id="24" name="Afbeelding 23" descr="Afbeelding met persoon, kostuum, kleding, person&#10;&#10;Automatisch gegenereerde beschrijving">
            <a:extLst>
              <a:ext uri="{FF2B5EF4-FFF2-40B4-BE49-F238E27FC236}">
                <a16:creationId xmlns:a16="http://schemas.microsoft.com/office/drawing/2014/main" id="{A3221B5E-5E2C-4B04-A04D-2E48B5BA55B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25209" y="-140329"/>
            <a:ext cx="2603500" cy="3905250"/>
          </a:xfrm>
          <a:prstGeom prst="rect">
            <a:avLst/>
          </a:prstGeom>
        </p:spPr>
      </p:pic>
      <p:sp>
        <p:nvSpPr>
          <p:cNvPr id="25" name="Tekstvak 24">
            <a:extLst>
              <a:ext uri="{FF2B5EF4-FFF2-40B4-BE49-F238E27FC236}">
                <a16:creationId xmlns:a16="http://schemas.microsoft.com/office/drawing/2014/main" id="{8C44E165-99FA-4D1B-8EB9-91A7DE489986}"/>
              </a:ext>
            </a:extLst>
          </p:cNvPr>
          <p:cNvSpPr txBox="1"/>
          <p:nvPr/>
        </p:nvSpPr>
        <p:spPr>
          <a:xfrm>
            <a:off x="2539199" y="5594279"/>
            <a:ext cx="5780111" cy="923330"/>
          </a:xfrm>
          <a:prstGeom prst="rect">
            <a:avLst/>
          </a:prstGeom>
          <a:noFill/>
        </p:spPr>
        <p:txBody>
          <a:bodyPr wrap="square" rtlCol="0">
            <a:spAutoFit/>
          </a:bodyPr>
          <a:lstStyle/>
          <a:p>
            <a:r>
              <a:rPr lang="nl-NL" b="1" dirty="0"/>
              <a:t>Opdracht: maak groepjes van 3. Je krijgt 10 min om een foto te maken wanneer je op een gekke manier op de stoel zit. Dus niet op het zitvlak!</a:t>
            </a:r>
          </a:p>
        </p:txBody>
      </p:sp>
      <p:sp>
        <p:nvSpPr>
          <p:cNvPr id="26" name="Tekstballon: ovaal 25">
            <a:extLst>
              <a:ext uri="{FF2B5EF4-FFF2-40B4-BE49-F238E27FC236}">
                <a16:creationId xmlns:a16="http://schemas.microsoft.com/office/drawing/2014/main" id="{50694CEA-F24F-469C-9E5A-DA5FE252BECF}"/>
              </a:ext>
            </a:extLst>
          </p:cNvPr>
          <p:cNvSpPr/>
          <p:nvPr/>
        </p:nvSpPr>
        <p:spPr>
          <a:xfrm rot="761387">
            <a:off x="9584120" y="3292226"/>
            <a:ext cx="2843213" cy="1742451"/>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8" name="Tekstvak 27">
            <a:extLst>
              <a:ext uri="{FF2B5EF4-FFF2-40B4-BE49-F238E27FC236}">
                <a16:creationId xmlns:a16="http://schemas.microsoft.com/office/drawing/2014/main" id="{FD0BB098-6FC0-4378-83D7-A9BEA19FCD02}"/>
              </a:ext>
            </a:extLst>
          </p:cNvPr>
          <p:cNvSpPr txBox="1"/>
          <p:nvPr/>
        </p:nvSpPr>
        <p:spPr>
          <a:xfrm rot="1030411">
            <a:off x="9861323" y="3689946"/>
            <a:ext cx="2603500" cy="1200329"/>
          </a:xfrm>
          <a:prstGeom prst="rect">
            <a:avLst/>
          </a:prstGeom>
          <a:noFill/>
        </p:spPr>
        <p:txBody>
          <a:bodyPr wrap="square" rtlCol="0">
            <a:spAutoFit/>
          </a:bodyPr>
          <a:lstStyle/>
          <a:p>
            <a:r>
              <a:rPr lang="nl-NL" dirty="0"/>
              <a:t>De tweede portfolio opdracht is het maken en printen van deze foto!</a:t>
            </a:r>
          </a:p>
        </p:txBody>
      </p:sp>
    </p:spTree>
    <p:extLst>
      <p:ext uri="{BB962C8B-B14F-4D97-AF65-F5344CB8AC3E}">
        <p14:creationId xmlns:p14="http://schemas.microsoft.com/office/powerpoint/2010/main" val="4254255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AB9144BA-BAC6-46FD-A192-806E452C96D1}"/>
              </a:ext>
            </a:extLst>
          </p:cNvPr>
          <p:cNvPicPr>
            <a:picLocks noChangeAspect="1"/>
          </p:cNvPicPr>
          <p:nvPr/>
        </p:nvPicPr>
        <p:blipFill>
          <a:blip r:embed="rId2"/>
          <a:stretch>
            <a:fillRect/>
          </a:stretch>
        </p:blipFill>
        <p:spPr>
          <a:xfrm>
            <a:off x="5076932" y="-14514"/>
            <a:ext cx="4713663" cy="6959508"/>
          </a:xfrm>
          <a:prstGeom prst="rect">
            <a:avLst/>
          </a:prstGeom>
        </p:spPr>
      </p:pic>
      <p:sp>
        <p:nvSpPr>
          <p:cNvPr id="8" name="Tekstballon: ovaal 7">
            <a:extLst>
              <a:ext uri="{FF2B5EF4-FFF2-40B4-BE49-F238E27FC236}">
                <a16:creationId xmlns:a16="http://schemas.microsoft.com/office/drawing/2014/main" id="{9DEB1874-C236-4EE7-8D1A-800F78F6837A}"/>
              </a:ext>
            </a:extLst>
          </p:cNvPr>
          <p:cNvSpPr/>
          <p:nvPr/>
        </p:nvSpPr>
        <p:spPr>
          <a:xfrm rot="21257580">
            <a:off x="9388750" y="4099076"/>
            <a:ext cx="2960683" cy="1567074"/>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a:extLst>
              <a:ext uri="{FF2B5EF4-FFF2-40B4-BE49-F238E27FC236}">
                <a16:creationId xmlns:a16="http://schemas.microsoft.com/office/drawing/2014/main" id="{B5DFB14D-27F4-4098-80B6-1032AC417E21}"/>
              </a:ext>
            </a:extLst>
          </p:cNvPr>
          <p:cNvSpPr txBox="1"/>
          <p:nvPr/>
        </p:nvSpPr>
        <p:spPr>
          <a:xfrm>
            <a:off x="621042" y="551543"/>
            <a:ext cx="3738539" cy="523220"/>
          </a:xfrm>
          <a:prstGeom prst="rect">
            <a:avLst/>
          </a:prstGeom>
          <a:noFill/>
        </p:spPr>
        <p:txBody>
          <a:bodyPr wrap="square" rtlCol="0">
            <a:spAutoFit/>
          </a:bodyPr>
          <a:lstStyle/>
          <a:p>
            <a:r>
              <a:rPr lang="nl-NL" sz="2800" b="1" dirty="0"/>
              <a:t>De basis, de mens</a:t>
            </a:r>
          </a:p>
        </p:txBody>
      </p:sp>
      <p:sp>
        <p:nvSpPr>
          <p:cNvPr id="6" name="Tekstvak 5">
            <a:extLst>
              <a:ext uri="{FF2B5EF4-FFF2-40B4-BE49-F238E27FC236}">
                <a16:creationId xmlns:a16="http://schemas.microsoft.com/office/drawing/2014/main" id="{AC244977-497C-4240-9ECB-5B4A2F832AB0}"/>
              </a:ext>
            </a:extLst>
          </p:cNvPr>
          <p:cNvSpPr txBox="1"/>
          <p:nvPr/>
        </p:nvSpPr>
        <p:spPr>
          <a:xfrm>
            <a:off x="725714" y="1378857"/>
            <a:ext cx="3738539" cy="1200329"/>
          </a:xfrm>
          <a:prstGeom prst="rect">
            <a:avLst/>
          </a:prstGeom>
          <a:noFill/>
        </p:spPr>
        <p:txBody>
          <a:bodyPr wrap="square" rtlCol="0">
            <a:spAutoFit/>
          </a:bodyPr>
          <a:lstStyle/>
          <a:p>
            <a:r>
              <a:rPr lang="nl-NL" dirty="0"/>
              <a:t>Wat heb je nodig:</a:t>
            </a:r>
          </a:p>
          <a:p>
            <a:pPr marL="285750" indent="-285750">
              <a:buFont typeface="Arial" panose="020B0604020202020204" pitchFamily="34" charset="0"/>
              <a:buChar char="•"/>
            </a:pPr>
            <a:r>
              <a:rPr lang="nl-NL" dirty="0"/>
              <a:t>Papier</a:t>
            </a:r>
          </a:p>
          <a:p>
            <a:pPr marL="285750" indent="-285750">
              <a:buFont typeface="Arial" panose="020B0604020202020204" pitchFamily="34" charset="0"/>
              <a:buChar char="•"/>
            </a:pPr>
            <a:r>
              <a:rPr lang="nl-NL" dirty="0"/>
              <a:t>Potlood en gum </a:t>
            </a:r>
          </a:p>
          <a:p>
            <a:pPr marL="285750" indent="-285750">
              <a:buFont typeface="Arial" panose="020B0604020202020204" pitchFamily="34" charset="0"/>
              <a:buChar char="•"/>
            </a:pPr>
            <a:r>
              <a:rPr lang="nl-NL" dirty="0"/>
              <a:t>Liniaal </a:t>
            </a:r>
          </a:p>
        </p:txBody>
      </p:sp>
      <p:sp>
        <p:nvSpPr>
          <p:cNvPr id="7" name="Tekstvak 6">
            <a:extLst>
              <a:ext uri="{FF2B5EF4-FFF2-40B4-BE49-F238E27FC236}">
                <a16:creationId xmlns:a16="http://schemas.microsoft.com/office/drawing/2014/main" id="{A82FBFC3-12A9-4D27-8CCC-7B7745ECD81D}"/>
              </a:ext>
            </a:extLst>
          </p:cNvPr>
          <p:cNvSpPr txBox="1"/>
          <p:nvPr/>
        </p:nvSpPr>
        <p:spPr>
          <a:xfrm>
            <a:off x="725714" y="3004457"/>
            <a:ext cx="3633867" cy="1200329"/>
          </a:xfrm>
          <a:prstGeom prst="rect">
            <a:avLst/>
          </a:prstGeom>
          <a:noFill/>
        </p:spPr>
        <p:txBody>
          <a:bodyPr wrap="square" rtlCol="0">
            <a:spAutoFit/>
          </a:bodyPr>
          <a:lstStyle/>
          <a:p>
            <a:r>
              <a:rPr lang="nl-NL" dirty="0"/>
              <a:t>We verdiepen ons 1 volledige les op het tekenen van een mensfiguur. Dit doen we samen stap voor stap. </a:t>
            </a:r>
          </a:p>
        </p:txBody>
      </p:sp>
      <p:sp>
        <p:nvSpPr>
          <p:cNvPr id="9" name="Tekstvak 8">
            <a:extLst>
              <a:ext uri="{FF2B5EF4-FFF2-40B4-BE49-F238E27FC236}">
                <a16:creationId xmlns:a16="http://schemas.microsoft.com/office/drawing/2014/main" id="{C456BB38-EA7C-4308-BD96-F29E07F812BF}"/>
              </a:ext>
            </a:extLst>
          </p:cNvPr>
          <p:cNvSpPr txBox="1"/>
          <p:nvPr/>
        </p:nvSpPr>
        <p:spPr>
          <a:xfrm rot="21282930">
            <a:off x="9611154" y="4420948"/>
            <a:ext cx="2772229" cy="923330"/>
          </a:xfrm>
          <a:prstGeom prst="rect">
            <a:avLst/>
          </a:prstGeom>
          <a:noFill/>
        </p:spPr>
        <p:txBody>
          <a:bodyPr wrap="square" rtlCol="0">
            <a:spAutoFit/>
          </a:bodyPr>
          <a:lstStyle/>
          <a:p>
            <a:r>
              <a:rPr lang="nl-NL" dirty="0"/>
              <a:t>Het tekenen van een mensfiguur is de derde portfolio-opdracht</a:t>
            </a:r>
          </a:p>
        </p:txBody>
      </p:sp>
      <p:sp>
        <p:nvSpPr>
          <p:cNvPr id="10" name="Tekstvak 9">
            <a:extLst>
              <a:ext uri="{FF2B5EF4-FFF2-40B4-BE49-F238E27FC236}">
                <a16:creationId xmlns:a16="http://schemas.microsoft.com/office/drawing/2014/main" id="{AB688339-81C3-4176-B226-B5464FE04BED}"/>
              </a:ext>
            </a:extLst>
          </p:cNvPr>
          <p:cNvSpPr txBox="1"/>
          <p:nvPr/>
        </p:nvSpPr>
        <p:spPr>
          <a:xfrm>
            <a:off x="725714" y="4615542"/>
            <a:ext cx="3377474" cy="646331"/>
          </a:xfrm>
          <a:prstGeom prst="rect">
            <a:avLst/>
          </a:prstGeom>
          <a:noFill/>
        </p:spPr>
        <p:txBody>
          <a:bodyPr wrap="square" rtlCol="0">
            <a:spAutoFit/>
          </a:bodyPr>
          <a:lstStyle/>
          <a:p>
            <a:r>
              <a:rPr lang="nl-NL" dirty="0"/>
              <a:t>Lukt het jou om een zijaanzicht te tekenen? </a:t>
            </a:r>
          </a:p>
        </p:txBody>
      </p:sp>
    </p:spTree>
    <p:extLst>
      <p:ext uri="{BB962C8B-B14F-4D97-AF65-F5344CB8AC3E}">
        <p14:creationId xmlns:p14="http://schemas.microsoft.com/office/powerpoint/2010/main" val="1614519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F74D0A-2CC6-4C23-9FB6-1C430BF9BA60}"/>
              </a:ext>
            </a:extLst>
          </p:cNvPr>
          <p:cNvSpPr>
            <a:spLocks noGrp="1"/>
          </p:cNvSpPr>
          <p:nvPr>
            <p:ph type="title"/>
          </p:nvPr>
        </p:nvSpPr>
        <p:spPr>
          <a:xfrm>
            <a:off x="1066800" y="152400"/>
            <a:ext cx="10058400" cy="1371600"/>
          </a:xfrm>
        </p:spPr>
        <p:txBody>
          <a:bodyPr/>
          <a:lstStyle/>
          <a:p>
            <a:r>
              <a:rPr lang="nl-NL" b="1" dirty="0"/>
              <a:t>Gereedschappen</a:t>
            </a:r>
          </a:p>
        </p:txBody>
      </p:sp>
      <p:sp>
        <p:nvSpPr>
          <p:cNvPr id="3" name="Tijdelijke aanduiding voor datum 2">
            <a:extLst>
              <a:ext uri="{FF2B5EF4-FFF2-40B4-BE49-F238E27FC236}">
                <a16:creationId xmlns:a16="http://schemas.microsoft.com/office/drawing/2014/main" id="{90CAF116-E351-4BE5-AAAE-2CD2AAB78028}"/>
              </a:ext>
            </a:extLst>
          </p:cNvPr>
          <p:cNvSpPr>
            <a:spLocks noGrp="1"/>
          </p:cNvSpPr>
          <p:nvPr>
            <p:ph type="dt" sz="half" idx="10"/>
          </p:nvPr>
        </p:nvSpPr>
        <p:spPr/>
        <p:txBody>
          <a:bodyPr/>
          <a:lstStyle/>
          <a:p>
            <a:pPr rtl="0"/>
            <a:fld id="{0AC61C45-8544-4D8A-9076-355F45D20F8A}" type="datetime1">
              <a:rPr lang="nl-NL" smtClean="0"/>
              <a:t>3-12-2020</a:t>
            </a:fld>
            <a:endParaRPr lang="en-US"/>
          </a:p>
        </p:txBody>
      </p:sp>
      <p:sp>
        <p:nvSpPr>
          <p:cNvPr id="4" name="Tekstvak 3">
            <a:extLst>
              <a:ext uri="{FF2B5EF4-FFF2-40B4-BE49-F238E27FC236}">
                <a16:creationId xmlns:a16="http://schemas.microsoft.com/office/drawing/2014/main" id="{A672FA90-B30F-4F08-AFB6-44AB4F7C8BF4}"/>
              </a:ext>
            </a:extLst>
          </p:cNvPr>
          <p:cNvSpPr txBox="1"/>
          <p:nvPr/>
        </p:nvSpPr>
        <p:spPr>
          <a:xfrm>
            <a:off x="754742" y="1672549"/>
            <a:ext cx="6183085" cy="646331"/>
          </a:xfrm>
          <a:prstGeom prst="rect">
            <a:avLst/>
          </a:prstGeom>
          <a:noFill/>
        </p:spPr>
        <p:txBody>
          <a:bodyPr wrap="square" rtlCol="0">
            <a:spAutoFit/>
          </a:bodyPr>
          <a:lstStyle/>
          <a:p>
            <a:r>
              <a:rPr lang="nl-NL" dirty="0"/>
              <a:t>Tijdens art </a:t>
            </a:r>
            <a:r>
              <a:rPr lang="nl-NL" dirty="0" err="1"/>
              <a:t>and</a:t>
            </a:r>
            <a:r>
              <a:rPr lang="nl-NL" dirty="0"/>
              <a:t> design kom je veel gereedschappen tegen. Maar hoe heten deze en wanneer gebruik je ze?</a:t>
            </a:r>
          </a:p>
        </p:txBody>
      </p:sp>
      <p:pic>
        <p:nvPicPr>
          <p:cNvPr id="8" name="Afbeelding 7" descr="Afbeelding met mes, spel&#10;&#10;Automatisch gegenereerde beschrijving">
            <a:extLst>
              <a:ext uri="{FF2B5EF4-FFF2-40B4-BE49-F238E27FC236}">
                <a16:creationId xmlns:a16="http://schemas.microsoft.com/office/drawing/2014/main" id="{DC02C557-93BF-48B6-B392-1085E4A078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28539"/>
            <a:ext cx="12192000" cy="2529461"/>
          </a:xfrm>
          <a:prstGeom prst="rect">
            <a:avLst/>
          </a:prstGeom>
        </p:spPr>
      </p:pic>
      <p:sp>
        <p:nvSpPr>
          <p:cNvPr id="9" name="Tekstvak 8">
            <a:extLst>
              <a:ext uri="{FF2B5EF4-FFF2-40B4-BE49-F238E27FC236}">
                <a16:creationId xmlns:a16="http://schemas.microsoft.com/office/drawing/2014/main" id="{B715FE00-C7AD-4A00-866C-545667CDA130}"/>
              </a:ext>
            </a:extLst>
          </p:cNvPr>
          <p:cNvSpPr txBox="1"/>
          <p:nvPr/>
        </p:nvSpPr>
        <p:spPr>
          <a:xfrm>
            <a:off x="2220686" y="2584170"/>
            <a:ext cx="8186057" cy="646331"/>
          </a:xfrm>
          <a:prstGeom prst="rect">
            <a:avLst/>
          </a:prstGeom>
          <a:noFill/>
        </p:spPr>
        <p:txBody>
          <a:bodyPr wrap="square" rtlCol="0">
            <a:spAutoFit/>
          </a:bodyPr>
          <a:lstStyle/>
          <a:p>
            <a:r>
              <a:rPr lang="nl-NL" b="1" dirty="0"/>
              <a:t>Benoem de verschillende materialen die op de tafels liggen. Leg het kaartje met de juiste naam bij het gereedschap. </a:t>
            </a:r>
          </a:p>
        </p:txBody>
      </p:sp>
      <p:sp>
        <p:nvSpPr>
          <p:cNvPr id="10" name="Tekstvak 9">
            <a:extLst>
              <a:ext uri="{FF2B5EF4-FFF2-40B4-BE49-F238E27FC236}">
                <a16:creationId xmlns:a16="http://schemas.microsoft.com/office/drawing/2014/main" id="{6B83D8B9-1D27-49C5-BCD7-C308013D7144}"/>
              </a:ext>
            </a:extLst>
          </p:cNvPr>
          <p:cNvSpPr txBox="1"/>
          <p:nvPr/>
        </p:nvSpPr>
        <p:spPr>
          <a:xfrm>
            <a:off x="3846284" y="3429000"/>
            <a:ext cx="6183087" cy="369332"/>
          </a:xfrm>
          <a:prstGeom prst="rect">
            <a:avLst/>
          </a:prstGeom>
          <a:noFill/>
        </p:spPr>
        <p:txBody>
          <a:bodyPr wrap="square" rtlCol="0">
            <a:spAutoFit/>
          </a:bodyPr>
          <a:lstStyle/>
          <a:p>
            <a:r>
              <a:rPr lang="nl-NL" dirty="0"/>
              <a:t>Wanneer gebruik je dit gereedschap?</a:t>
            </a:r>
          </a:p>
        </p:txBody>
      </p:sp>
    </p:spTree>
    <p:extLst>
      <p:ext uri="{BB962C8B-B14F-4D97-AF65-F5344CB8AC3E}">
        <p14:creationId xmlns:p14="http://schemas.microsoft.com/office/powerpoint/2010/main" val="326005410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ffice_41798722_TF56410444" id="{27F6A5AA-9E72-44A1-9506-064AF95EB28B}" vid="{ED008959-6D9A-46E3-A724-C86C02202C81}"/>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TotalTime>
  <Words>1145</Words>
  <Application>Microsoft Office PowerPoint</Application>
  <PresentationFormat>Breedbeeld</PresentationFormat>
  <Paragraphs>143</Paragraphs>
  <Slides>17</Slides>
  <Notes>0</Notes>
  <HiddenSlides>0</HiddenSlides>
  <MMClips>1</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17</vt:i4>
      </vt:variant>
    </vt:vector>
  </HeadingPairs>
  <TitlesOfParts>
    <vt:vector size="24" baseType="lpstr">
      <vt:lpstr>Arial</vt:lpstr>
      <vt:lpstr>Avenir Next LT Pro</vt:lpstr>
      <vt:lpstr>Avenir Next LT Pro Light</vt:lpstr>
      <vt:lpstr>Bahnschrift Condensed</vt:lpstr>
      <vt:lpstr>Calibri</vt:lpstr>
      <vt:lpstr>Garamond</vt:lpstr>
      <vt:lpstr>SavonVTI</vt:lpstr>
      <vt:lpstr>Mode</vt:lpstr>
      <vt:lpstr>PowerPoint-presentatie</vt:lpstr>
      <vt:lpstr>Thema 1, keuze 1 Trash fashion -&gt; werken met afvalmateriaal</vt:lpstr>
      <vt:lpstr>Thema 2, keuze 2 Multiculturele samenleving</vt:lpstr>
      <vt:lpstr>Thema 3, keuze 3 Fashion week</vt:lpstr>
      <vt:lpstr>PowerPoint-presentatie</vt:lpstr>
      <vt:lpstr>Absurdisme</vt:lpstr>
      <vt:lpstr>PowerPoint-presentatie</vt:lpstr>
      <vt:lpstr>Gereedschappen</vt:lpstr>
      <vt:lpstr>Materialen…?</vt:lpstr>
      <vt:lpstr>Schetsen en ontwerpen</vt:lpstr>
      <vt:lpstr>Textiel</vt:lpstr>
      <vt:lpstr>Verschillende steken</vt:lpstr>
      <vt:lpstr>Eindschets</vt:lpstr>
      <vt:lpstr>Haute Couture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dc:title>
  <dc:creator>Ede Sevenich</dc:creator>
  <cp:lastModifiedBy>Ede Sevenich</cp:lastModifiedBy>
  <cp:revision>1</cp:revision>
  <dcterms:created xsi:type="dcterms:W3CDTF">2020-11-27T14:55:56Z</dcterms:created>
  <dcterms:modified xsi:type="dcterms:W3CDTF">2020-12-03T07:50:29Z</dcterms:modified>
</cp:coreProperties>
</file>