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2" r:id="rId5"/>
    <p:sldId id="259" r:id="rId6"/>
    <p:sldId id="261" r:id="rId7"/>
    <p:sldId id="263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67" r:id="rId16"/>
    <p:sldId id="281" r:id="rId17"/>
    <p:sldId id="273" r:id="rId18"/>
    <p:sldId id="274" r:id="rId19"/>
    <p:sldId id="275" r:id="rId20"/>
    <p:sldId id="283" r:id="rId21"/>
    <p:sldId id="276" r:id="rId22"/>
    <p:sldId id="277" r:id="rId23"/>
    <p:sldId id="278" r:id="rId24"/>
    <p:sldId id="279" r:id="rId25"/>
    <p:sldId id="284" r:id="rId26"/>
    <p:sldId id="280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7F8271-AEE7-4F11-BFD8-BBFBA5FE0F3B}" v="278" dt="2021-02-25T08:41:17.3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e Sevenich" userId="1629591e-9ec4-4c3e-b5f7-905eb83342a4" providerId="ADAL" clId="{297F8271-AEE7-4F11-BFD8-BBFBA5FE0F3B}"/>
    <pc:docChg chg="undo custSel mod addSld delSld modSld sldOrd">
      <pc:chgData name="Ede Sevenich" userId="1629591e-9ec4-4c3e-b5f7-905eb83342a4" providerId="ADAL" clId="{297F8271-AEE7-4F11-BFD8-BBFBA5FE0F3B}" dt="2021-02-25T08:41:17.320" v="6431" actId="20577"/>
      <pc:docMkLst>
        <pc:docMk/>
      </pc:docMkLst>
      <pc:sldChg chg="modSp mod">
        <pc:chgData name="Ede Sevenich" userId="1629591e-9ec4-4c3e-b5f7-905eb83342a4" providerId="ADAL" clId="{297F8271-AEE7-4F11-BFD8-BBFBA5FE0F3B}" dt="2021-01-21T19:24:55.895" v="6049" actId="20577"/>
        <pc:sldMkLst>
          <pc:docMk/>
          <pc:sldMk cId="860625931" sldId="257"/>
        </pc:sldMkLst>
        <pc:spChg chg="mod">
          <ac:chgData name="Ede Sevenich" userId="1629591e-9ec4-4c3e-b5f7-905eb83342a4" providerId="ADAL" clId="{297F8271-AEE7-4F11-BFD8-BBFBA5FE0F3B}" dt="2021-01-21T19:24:55.895" v="6049" actId="20577"/>
          <ac:spMkLst>
            <pc:docMk/>
            <pc:sldMk cId="860625931" sldId="257"/>
            <ac:spMk id="5" creationId="{28A7F570-1BF6-4309-873E-60D44C05F4A0}"/>
          </ac:spMkLst>
        </pc:spChg>
        <pc:cxnChg chg="mod">
          <ac:chgData name="Ede Sevenich" userId="1629591e-9ec4-4c3e-b5f7-905eb83342a4" providerId="ADAL" clId="{297F8271-AEE7-4F11-BFD8-BBFBA5FE0F3B}" dt="2021-01-21T19:24:48.556" v="6033" actId="1076"/>
          <ac:cxnSpMkLst>
            <pc:docMk/>
            <pc:sldMk cId="860625931" sldId="257"/>
            <ac:cxnSpMk id="7" creationId="{0FFCD9CC-AAC9-4A53-BAF2-301CDFB49051}"/>
          </ac:cxnSpMkLst>
        </pc:cxnChg>
      </pc:sldChg>
      <pc:sldChg chg="addSp delSp modSp mod modAnim">
        <pc:chgData name="Ede Sevenich" userId="1629591e-9ec4-4c3e-b5f7-905eb83342a4" providerId="ADAL" clId="{297F8271-AEE7-4F11-BFD8-BBFBA5FE0F3B}" dt="2021-01-25T08:16:16.713" v="6111" actId="478"/>
        <pc:sldMkLst>
          <pc:docMk/>
          <pc:sldMk cId="2449028074" sldId="258"/>
        </pc:sldMkLst>
        <pc:spChg chg="mod">
          <ac:chgData name="Ede Sevenich" userId="1629591e-9ec4-4c3e-b5f7-905eb83342a4" providerId="ADAL" clId="{297F8271-AEE7-4F11-BFD8-BBFBA5FE0F3B}" dt="2021-01-21T12:57:52.438" v="128" actId="1076"/>
          <ac:spMkLst>
            <pc:docMk/>
            <pc:sldMk cId="2449028074" sldId="258"/>
            <ac:spMk id="3" creationId="{EBF52598-5ECF-4A55-806F-14D5B78B32B1}"/>
          </ac:spMkLst>
        </pc:spChg>
        <pc:spChg chg="mod">
          <ac:chgData name="Ede Sevenich" userId="1629591e-9ec4-4c3e-b5f7-905eb83342a4" providerId="ADAL" clId="{297F8271-AEE7-4F11-BFD8-BBFBA5FE0F3B}" dt="2021-01-21T12:59:28.851" v="146" actId="1076"/>
          <ac:spMkLst>
            <pc:docMk/>
            <pc:sldMk cId="2449028074" sldId="258"/>
            <ac:spMk id="4" creationId="{92B6AFDF-959C-47FB-8264-5717342B9537}"/>
          </ac:spMkLst>
        </pc:spChg>
        <pc:spChg chg="mod">
          <ac:chgData name="Ede Sevenich" userId="1629591e-9ec4-4c3e-b5f7-905eb83342a4" providerId="ADAL" clId="{297F8271-AEE7-4F11-BFD8-BBFBA5FE0F3B}" dt="2021-01-21T13:00:01.878" v="152" actId="1076"/>
          <ac:spMkLst>
            <pc:docMk/>
            <pc:sldMk cId="2449028074" sldId="258"/>
            <ac:spMk id="5" creationId="{A01393E4-8DF2-4AA9-9161-41A382026A07}"/>
          </ac:spMkLst>
        </pc:spChg>
        <pc:spChg chg="add mod">
          <ac:chgData name="Ede Sevenich" userId="1629591e-9ec4-4c3e-b5f7-905eb83342a4" providerId="ADAL" clId="{297F8271-AEE7-4F11-BFD8-BBFBA5FE0F3B}" dt="2021-01-21T12:59:57.706" v="151" actId="1076"/>
          <ac:spMkLst>
            <pc:docMk/>
            <pc:sldMk cId="2449028074" sldId="258"/>
            <ac:spMk id="6" creationId="{B4B3ABC5-A646-4306-AB52-8D194ED79271}"/>
          </ac:spMkLst>
        </pc:spChg>
        <pc:spChg chg="add del mod">
          <ac:chgData name="Ede Sevenich" userId="1629591e-9ec4-4c3e-b5f7-905eb83342a4" providerId="ADAL" clId="{297F8271-AEE7-4F11-BFD8-BBFBA5FE0F3B}" dt="2021-01-21T12:55:46.216" v="119" actId="478"/>
          <ac:spMkLst>
            <pc:docMk/>
            <pc:sldMk cId="2449028074" sldId="258"/>
            <ac:spMk id="7" creationId="{8D1297F5-5D50-4363-BC8D-512F4A09B98A}"/>
          </ac:spMkLst>
        </pc:spChg>
        <pc:picChg chg="del">
          <ac:chgData name="Ede Sevenich" userId="1629591e-9ec4-4c3e-b5f7-905eb83342a4" providerId="ADAL" clId="{297F8271-AEE7-4F11-BFD8-BBFBA5FE0F3B}" dt="2021-01-25T08:16:16.713" v="6111" actId="478"/>
          <ac:picMkLst>
            <pc:docMk/>
            <pc:sldMk cId="2449028074" sldId="258"/>
            <ac:picMk id="2" creationId="{728BD217-834C-4C89-9B68-E368CD282325}"/>
          </ac:picMkLst>
        </pc:picChg>
        <pc:picChg chg="add mod ord modCrop">
          <ac:chgData name="Ede Sevenich" userId="1629591e-9ec4-4c3e-b5f7-905eb83342a4" providerId="ADAL" clId="{297F8271-AEE7-4F11-BFD8-BBFBA5FE0F3B}" dt="2021-01-21T12:59:18.708" v="144" actId="14100"/>
          <ac:picMkLst>
            <pc:docMk/>
            <pc:sldMk cId="2449028074" sldId="258"/>
            <ac:picMk id="8" creationId="{31C9D907-A22D-42D0-86E7-C567968CAC14}"/>
          </ac:picMkLst>
        </pc:picChg>
      </pc:sldChg>
      <pc:sldChg chg="addSp delSp modSp new mod setBg">
        <pc:chgData name="Ede Sevenich" userId="1629591e-9ec4-4c3e-b5f7-905eb83342a4" providerId="ADAL" clId="{297F8271-AEE7-4F11-BFD8-BBFBA5FE0F3B}" dt="2021-01-25T08:20:07.202" v="6315" actId="113"/>
        <pc:sldMkLst>
          <pc:docMk/>
          <pc:sldMk cId="3760854892" sldId="259"/>
        </pc:sldMkLst>
        <pc:spChg chg="del">
          <ac:chgData name="Ede Sevenich" userId="1629591e-9ec4-4c3e-b5f7-905eb83342a4" providerId="ADAL" clId="{297F8271-AEE7-4F11-BFD8-BBFBA5FE0F3B}" dt="2021-01-21T13:00:25.030" v="154" actId="478"/>
          <ac:spMkLst>
            <pc:docMk/>
            <pc:sldMk cId="3760854892" sldId="259"/>
            <ac:spMk id="2" creationId="{07B22FFC-BFF9-4682-939A-2692A6CB7454}"/>
          </ac:spMkLst>
        </pc:spChg>
        <pc:spChg chg="mod">
          <ac:chgData name="Ede Sevenich" userId="1629591e-9ec4-4c3e-b5f7-905eb83342a4" providerId="ADAL" clId="{297F8271-AEE7-4F11-BFD8-BBFBA5FE0F3B}" dt="2021-01-25T08:20:07.202" v="6315" actId="113"/>
          <ac:spMkLst>
            <pc:docMk/>
            <pc:sldMk cId="3760854892" sldId="259"/>
            <ac:spMk id="3" creationId="{7E7F84CB-537A-428A-AB53-DA350AA9522F}"/>
          </ac:spMkLst>
        </pc:spChg>
        <pc:spChg chg="add del mod">
          <ac:chgData name="Ede Sevenich" userId="1629591e-9ec4-4c3e-b5f7-905eb83342a4" providerId="ADAL" clId="{297F8271-AEE7-4F11-BFD8-BBFBA5FE0F3B}" dt="2021-01-25T08:14:30.414" v="6058" actId="478"/>
          <ac:spMkLst>
            <pc:docMk/>
            <pc:sldMk cId="3760854892" sldId="259"/>
            <ac:spMk id="4" creationId="{1BE5166D-B0CA-4940-9F38-273AE0D5CED7}"/>
          </ac:spMkLst>
        </pc:spChg>
        <pc:spChg chg="add">
          <ac:chgData name="Ede Sevenich" userId="1629591e-9ec4-4c3e-b5f7-905eb83342a4" providerId="ADAL" clId="{297F8271-AEE7-4F11-BFD8-BBFBA5FE0F3B}" dt="2021-01-25T08:14:02.104" v="6053" actId="26606"/>
          <ac:spMkLst>
            <pc:docMk/>
            <pc:sldMk cId="3760854892" sldId="259"/>
            <ac:spMk id="11" creationId="{5871FC61-DD4E-47D4-81FD-8A7E7D12B371}"/>
          </ac:spMkLst>
        </pc:spChg>
        <pc:spChg chg="add">
          <ac:chgData name="Ede Sevenich" userId="1629591e-9ec4-4c3e-b5f7-905eb83342a4" providerId="ADAL" clId="{297F8271-AEE7-4F11-BFD8-BBFBA5FE0F3B}" dt="2021-01-25T08:14:02.104" v="6053" actId="26606"/>
          <ac:spMkLst>
            <pc:docMk/>
            <pc:sldMk cId="3760854892" sldId="259"/>
            <ac:spMk id="12" creationId="{8181FC64-B306-4821-98E2-780662EFC486}"/>
          </ac:spMkLst>
        </pc:spChg>
        <pc:spChg chg="add">
          <ac:chgData name="Ede Sevenich" userId="1629591e-9ec4-4c3e-b5f7-905eb83342a4" providerId="ADAL" clId="{297F8271-AEE7-4F11-BFD8-BBFBA5FE0F3B}" dt="2021-01-25T08:14:02.104" v="6053" actId="26606"/>
          <ac:spMkLst>
            <pc:docMk/>
            <pc:sldMk cId="3760854892" sldId="259"/>
            <ac:spMk id="13" creationId="{F9EC3F91-A75C-4F74-867E-E4C28C13546B}"/>
          </ac:spMkLst>
        </pc:spChg>
        <pc:spChg chg="add">
          <ac:chgData name="Ede Sevenich" userId="1629591e-9ec4-4c3e-b5f7-905eb83342a4" providerId="ADAL" clId="{297F8271-AEE7-4F11-BFD8-BBFBA5FE0F3B}" dt="2021-01-25T08:14:02.104" v="6053" actId="26606"/>
          <ac:spMkLst>
            <pc:docMk/>
            <pc:sldMk cId="3760854892" sldId="259"/>
            <ac:spMk id="15" creationId="{829A1E2C-5AC8-40FC-99E9-832069D39792}"/>
          </ac:spMkLst>
        </pc:spChg>
        <pc:picChg chg="add mod ord">
          <ac:chgData name="Ede Sevenich" userId="1629591e-9ec4-4c3e-b5f7-905eb83342a4" providerId="ADAL" clId="{297F8271-AEE7-4F11-BFD8-BBFBA5FE0F3B}" dt="2021-01-25T08:14:35.114" v="6059" actId="1076"/>
          <ac:picMkLst>
            <pc:docMk/>
            <pc:sldMk cId="3760854892" sldId="259"/>
            <ac:picMk id="2" creationId="{A711DE30-AFB9-4315-95CD-03073271A5F1}"/>
          </ac:picMkLst>
        </pc:picChg>
        <pc:picChg chg="add del">
          <ac:chgData name="Ede Sevenich" userId="1629591e-9ec4-4c3e-b5f7-905eb83342a4" providerId="ADAL" clId="{297F8271-AEE7-4F11-BFD8-BBFBA5FE0F3B}" dt="2021-01-25T08:14:02.088" v="6052" actId="26606"/>
          <ac:picMkLst>
            <pc:docMk/>
            <pc:sldMk cId="3760854892" sldId="259"/>
            <ac:picMk id="9" creationId="{54DDEBDD-D8BD-41A6-8A0D-B00E3768B0F9}"/>
          </ac:picMkLst>
        </pc:picChg>
      </pc:sldChg>
      <pc:sldChg chg="addSp delSp modSp new del mod setBg">
        <pc:chgData name="Ede Sevenich" userId="1629591e-9ec4-4c3e-b5f7-905eb83342a4" providerId="ADAL" clId="{297F8271-AEE7-4F11-BFD8-BBFBA5FE0F3B}" dt="2021-01-21T13:36:50.448" v="1102" actId="2696"/>
        <pc:sldMkLst>
          <pc:docMk/>
          <pc:sldMk cId="2715159192" sldId="260"/>
        </pc:sldMkLst>
        <pc:spChg chg="mod ord">
          <ac:chgData name="Ede Sevenich" userId="1629591e-9ec4-4c3e-b5f7-905eb83342a4" providerId="ADAL" clId="{297F8271-AEE7-4F11-BFD8-BBFBA5FE0F3B}" dt="2021-01-21T13:35:38.161" v="1094" actId="26606"/>
          <ac:spMkLst>
            <pc:docMk/>
            <pc:sldMk cId="2715159192" sldId="260"/>
            <ac:spMk id="2" creationId="{0EFC2E2D-86AA-4494-BB24-7BB71A2BBDB9}"/>
          </ac:spMkLst>
        </pc:spChg>
        <pc:spChg chg="del mod ord">
          <ac:chgData name="Ede Sevenich" userId="1629591e-9ec4-4c3e-b5f7-905eb83342a4" providerId="ADAL" clId="{297F8271-AEE7-4F11-BFD8-BBFBA5FE0F3B}" dt="2021-01-21T13:13:53.784" v="620"/>
          <ac:spMkLst>
            <pc:docMk/>
            <pc:sldMk cId="2715159192" sldId="260"/>
            <ac:spMk id="3" creationId="{CCCE2794-921E-4D7B-8610-BFFDE208D779}"/>
          </ac:spMkLst>
        </pc:spChg>
        <pc:spChg chg="add del">
          <ac:chgData name="Ede Sevenich" userId="1629591e-9ec4-4c3e-b5f7-905eb83342a4" providerId="ADAL" clId="{297F8271-AEE7-4F11-BFD8-BBFBA5FE0F3B}" dt="2021-01-21T13:15:14.741" v="636" actId="26606"/>
          <ac:spMkLst>
            <pc:docMk/>
            <pc:sldMk cId="2715159192" sldId="260"/>
            <ac:spMk id="12" creationId="{B4D3D850-2041-4B7C-AED9-54DA385B14F7}"/>
          </ac:spMkLst>
        </pc:spChg>
        <pc:spChg chg="add mod">
          <ac:chgData name="Ede Sevenich" userId="1629591e-9ec4-4c3e-b5f7-905eb83342a4" providerId="ADAL" clId="{297F8271-AEE7-4F11-BFD8-BBFBA5FE0F3B}" dt="2021-01-21T13:35:38.161" v="1094" actId="26606"/>
          <ac:spMkLst>
            <pc:docMk/>
            <pc:sldMk cId="2715159192" sldId="260"/>
            <ac:spMk id="13" creationId="{3C2C29BE-F290-4229-BE64-69A7C2C69A93}"/>
          </ac:spMkLst>
        </pc:spChg>
        <pc:spChg chg="add del">
          <ac:chgData name="Ede Sevenich" userId="1629591e-9ec4-4c3e-b5f7-905eb83342a4" providerId="ADAL" clId="{297F8271-AEE7-4F11-BFD8-BBFBA5FE0F3B}" dt="2021-01-21T13:15:14.741" v="636" actId="26606"/>
          <ac:spMkLst>
            <pc:docMk/>
            <pc:sldMk cId="2715159192" sldId="260"/>
            <ac:spMk id="14" creationId="{B497CCB5-5FC2-473C-AFCC-2430CEF1DF71}"/>
          </ac:spMkLst>
        </pc:spChg>
        <pc:spChg chg="add del">
          <ac:chgData name="Ede Sevenich" userId="1629591e-9ec4-4c3e-b5f7-905eb83342a4" providerId="ADAL" clId="{297F8271-AEE7-4F11-BFD8-BBFBA5FE0F3B}" dt="2021-01-21T13:15:14.741" v="636" actId="26606"/>
          <ac:spMkLst>
            <pc:docMk/>
            <pc:sldMk cId="2715159192" sldId="260"/>
            <ac:spMk id="16" creationId="{599C8C75-BFDF-44E7-A028-EEB5EDD58817}"/>
          </ac:spMkLst>
        </pc:spChg>
        <pc:spChg chg="add mod">
          <ac:chgData name="Ede Sevenich" userId="1629591e-9ec4-4c3e-b5f7-905eb83342a4" providerId="ADAL" clId="{297F8271-AEE7-4F11-BFD8-BBFBA5FE0F3B}" dt="2021-01-21T13:36:31.709" v="1100" actId="21"/>
          <ac:spMkLst>
            <pc:docMk/>
            <pc:sldMk cId="2715159192" sldId="260"/>
            <ac:spMk id="17" creationId="{B62D9C97-ABCC-42BA-9509-D8F2B4C4D330}"/>
          </ac:spMkLst>
        </pc:spChg>
        <pc:spChg chg="add del">
          <ac:chgData name="Ede Sevenich" userId="1629591e-9ec4-4c3e-b5f7-905eb83342a4" providerId="ADAL" clId="{297F8271-AEE7-4F11-BFD8-BBFBA5FE0F3B}" dt="2021-01-21T13:35:38.161" v="1094" actId="26606"/>
          <ac:spMkLst>
            <pc:docMk/>
            <pc:sldMk cId="2715159192" sldId="260"/>
            <ac:spMk id="21" creationId="{46C2E80F-49A6-4372-B103-219D417A55ED}"/>
          </ac:spMkLst>
        </pc:spChg>
        <pc:spChg chg="add del">
          <ac:chgData name="Ede Sevenich" userId="1629591e-9ec4-4c3e-b5f7-905eb83342a4" providerId="ADAL" clId="{297F8271-AEE7-4F11-BFD8-BBFBA5FE0F3B}" dt="2021-01-21T13:35:38.130" v="1093" actId="26606"/>
          <ac:spMkLst>
            <pc:docMk/>
            <pc:sldMk cId="2715159192" sldId="260"/>
            <ac:spMk id="26" creationId="{9D3A9E89-033E-4C4A-8C41-416DABFFD307}"/>
          </ac:spMkLst>
        </pc:spChg>
        <pc:spChg chg="add del">
          <ac:chgData name="Ede Sevenich" userId="1629591e-9ec4-4c3e-b5f7-905eb83342a4" providerId="ADAL" clId="{297F8271-AEE7-4F11-BFD8-BBFBA5FE0F3B}" dt="2021-01-21T13:35:38.130" v="1093" actId="26606"/>
          <ac:spMkLst>
            <pc:docMk/>
            <pc:sldMk cId="2715159192" sldId="260"/>
            <ac:spMk id="28" creationId="{86293361-111E-427D-8E5B-256944AC8395}"/>
          </ac:spMkLst>
        </pc:spChg>
        <pc:spChg chg="add del">
          <ac:chgData name="Ede Sevenich" userId="1629591e-9ec4-4c3e-b5f7-905eb83342a4" providerId="ADAL" clId="{297F8271-AEE7-4F11-BFD8-BBFBA5FE0F3B}" dt="2021-01-21T13:35:38.130" v="1093" actId="26606"/>
          <ac:spMkLst>
            <pc:docMk/>
            <pc:sldMk cId="2715159192" sldId="260"/>
            <ac:spMk id="52" creationId="{78907291-9D6D-4740-81DB-441477BCA279}"/>
          </ac:spMkLst>
        </pc:spChg>
        <pc:spChg chg="add">
          <ac:chgData name="Ede Sevenich" userId="1629591e-9ec4-4c3e-b5f7-905eb83342a4" providerId="ADAL" clId="{297F8271-AEE7-4F11-BFD8-BBFBA5FE0F3B}" dt="2021-01-21T13:35:38.161" v="1094" actId="26606"/>
          <ac:spMkLst>
            <pc:docMk/>
            <pc:sldMk cId="2715159192" sldId="260"/>
            <ac:spMk id="54" creationId="{C5278130-DFE0-457B-8698-88DF69019DDE}"/>
          </ac:spMkLst>
        </pc:spChg>
        <pc:spChg chg="add">
          <ac:chgData name="Ede Sevenich" userId="1629591e-9ec4-4c3e-b5f7-905eb83342a4" providerId="ADAL" clId="{297F8271-AEE7-4F11-BFD8-BBFBA5FE0F3B}" dt="2021-01-21T13:35:38.161" v="1094" actId="26606"/>
          <ac:spMkLst>
            <pc:docMk/>
            <pc:sldMk cId="2715159192" sldId="260"/>
            <ac:spMk id="55" creationId="{2F99531B-1681-4D6E-BECB-18325B33A618}"/>
          </ac:spMkLst>
        </pc:spChg>
        <pc:spChg chg="add">
          <ac:chgData name="Ede Sevenich" userId="1629591e-9ec4-4c3e-b5f7-905eb83342a4" providerId="ADAL" clId="{297F8271-AEE7-4F11-BFD8-BBFBA5FE0F3B}" dt="2021-01-21T13:35:38.161" v="1094" actId="26606"/>
          <ac:spMkLst>
            <pc:docMk/>
            <pc:sldMk cId="2715159192" sldId="260"/>
            <ac:spMk id="56" creationId="{B908E8DC-1025-4FCC-873D-DC5C2ADEF3B2}"/>
          </ac:spMkLst>
        </pc:spChg>
        <pc:spChg chg="add">
          <ac:chgData name="Ede Sevenich" userId="1629591e-9ec4-4c3e-b5f7-905eb83342a4" providerId="ADAL" clId="{297F8271-AEE7-4F11-BFD8-BBFBA5FE0F3B}" dt="2021-01-21T13:35:38.161" v="1094" actId="26606"/>
          <ac:spMkLst>
            <pc:docMk/>
            <pc:sldMk cId="2715159192" sldId="260"/>
            <ac:spMk id="58" creationId="{9B57D9A5-B0E6-43E8-854F-D4931B715AD7}"/>
          </ac:spMkLst>
        </pc:spChg>
        <pc:grpChg chg="add del">
          <ac:chgData name="Ede Sevenich" userId="1629591e-9ec4-4c3e-b5f7-905eb83342a4" providerId="ADAL" clId="{297F8271-AEE7-4F11-BFD8-BBFBA5FE0F3B}" dt="2021-01-21T13:35:38.130" v="1093" actId="26606"/>
          <ac:grpSpMkLst>
            <pc:docMk/>
            <pc:sldMk cId="2715159192" sldId="260"/>
            <ac:grpSpMk id="30" creationId="{A41D73DD-160B-4885-A9CF-94EADD70D421}"/>
          </ac:grpSpMkLst>
        </pc:grpChg>
        <pc:picChg chg="add del mod ord">
          <ac:chgData name="Ede Sevenich" userId="1629591e-9ec4-4c3e-b5f7-905eb83342a4" providerId="ADAL" clId="{297F8271-AEE7-4F11-BFD8-BBFBA5FE0F3B}" dt="2021-01-21T13:13:17.722" v="614" actId="478"/>
          <ac:picMkLst>
            <pc:docMk/>
            <pc:sldMk cId="2715159192" sldId="260"/>
            <ac:picMk id="5" creationId="{A1357681-C511-4235-A29C-34E9375A3238}"/>
          </ac:picMkLst>
        </pc:picChg>
        <pc:picChg chg="add del mod">
          <ac:chgData name="Ede Sevenich" userId="1629591e-9ec4-4c3e-b5f7-905eb83342a4" providerId="ADAL" clId="{297F8271-AEE7-4F11-BFD8-BBFBA5FE0F3B}" dt="2021-01-21T13:13:19.509" v="615" actId="478"/>
          <ac:picMkLst>
            <pc:docMk/>
            <pc:sldMk cId="2715159192" sldId="260"/>
            <ac:picMk id="7" creationId="{E8FD0D9B-E30D-40D6-99D0-8B031D80540C}"/>
          </ac:picMkLst>
        </pc:picChg>
        <pc:picChg chg="add del mod ord">
          <ac:chgData name="Ede Sevenich" userId="1629591e-9ec4-4c3e-b5f7-905eb83342a4" providerId="ADAL" clId="{297F8271-AEE7-4F11-BFD8-BBFBA5FE0F3B}" dt="2021-01-21T13:36:31.709" v="1100" actId="21"/>
          <ac:picMkLst>
            <pc:docMk/>
            <pc:sldMk cId="2715159192" sldId="260"/>
            <ac:picMk id="9" creationId="{63B3F9DF-1EC6-4106-BA7A-91CC0416C249}"/>
          </ac:picMkLst>
        </pc:picChg>
        <pc:picChg chg="add del mod ord">
          <ac:chgData name="Ede Sevenich" userId="1629591e-9ec4-4c3e-b5f7-905eb83342a4" providerId="ADAL" clId="{297F8271-AEE7-4F11-BFD8-BBFBA5FE0F3B}" dt="2021-01-21T13:36:23.878" v="1098" actId="21"/>
          <ac:picMkLst>
            <pc:docMk/>
            <pc:sldMk cId="2715159192" sldId="260"/>
            <ac:picMk id="11" creationId="{57F29A5F-D3C0-4924-B63C-21FFD8BF78E6}"/>
          </ac:picMkLst>
        </pc:picChg>
        <pc:cxnChg chg="add">
          <ac:chgData name="Ede Sevenich" userId="1629591e-9ec4-4c3e-b5f7-905eb83342a4" providerId="ADAL" clId="{297F8271-AEE7-4F11-BFD8-BBFBA5FE0F3B}" dt="2021-01-21T13:35:38.161" v="1094" actId="26606"/>
          <ac:cxnSpMkLst>
            <pc:docMk/>
            <pc:sldMk cId="2715159192" sldId="260"/>
            <ac:cxnSpMk id="57" creationId="{F085D7B9-E066-4923-8CB7-294BF306296A}"/>
          </ac:cxnSpMkLst>
        </pc:cxnChg>
        <pc:cxnChg chg="add">
          <ac:chgData name="Ede Sevenich" userId="1629591e-9ec4-4c3e-b5f7-905eb83342a4" providerId="ADAL" clId="{297F8271-AEE7-4F11-BFD8-BBFBA5FE0F3B}" dt="2021-01-21T13:35:38.161" v="1094" actId="26606"/>
          <ac:cxnSpMkLst>
            <pc:docMk/>
            <pc:sldMk cId="2715159192" sldId="260"/>
            <ac:cxnSpMk id="59" creationId="{25443840-A796-4C43-8DC1-1B738EFEC522}"/>
          </ac:cxnSpMkLst>
        </pc:cxnChg>
      </pc:sldChg>
      <pc:sldChg chg="addSp delSp modSp new mod">
        <pc:chgData name="Ede Sevenich" userId="1629591e-9ec4-4c3e-b5f7-905eb83342a4" providerId="ADAL" clId="{297F8271-AEE7-4F11-BFD8-BBFBA5FE0F3B}" dt="2021-01-21T13:11:22.288" v="569" actId="14100"/>
        <pc:sldMkLst>
          <pc:docMk/>
          <pc:sldMk cId="137911872" sldId="261"/>
        </pc:sldMkLst>
        <pc:spChg chg="add mod">
          <ac:chgData name="Ede Sevenich" userId="1629591e-9ec4-4c3e-b5f7-905eb83342a4" providerId="ADAL" clId="{297F8271-AEE7-4F11-BFD8-BBFBA5FE0F3B}" dt="2021-01-21T13:10:50.308" v="557" actId="1076"/>
          <ac:spMkLst>
            <pc:docMk/>
            <pc:sldMk cId="137911872" sldId="261"/>
            <ac:spMk id="2" creationId="{09C37F34-21D9-4551-8B95-8E85198F17A4}"/>
          </ac:spMkLst>
        </pc:spChg>
        <pc:spChg chg="add mod">
          <ac:chgData name="Ede Sevenich" userId="1629591e-9ec4-4c3e-b5f7-905eb83342a4" providerId="ADAL" clId="{297F8271-AEE7-4F11-BFD8-BBFBA5FE0F3B}" dt="2021-01-21T13:10:56.034" v="558" actId="255"/>
          <ac:spMkLst>
            <pc:docMk/>
            <pc:sldMk cId="137911872" sldId="261"/>
            <ac:spMk id="3" creationId="{7C1EE262-5D6C-432A-9B5D-69B87B92BCC5}"/>
          </ac:spMkLst>
        </pc:spChg>
        <pc:spChg chg="add del">
          <ac:chgData name="Ede Sevenich" userId="1629591e-9ec4-4c3e-b5f7-905eb83342a4" providerId="ADAL" clId="{297F8271-AEE7-4F11-BFD8-BBFBA5FE0F3B}" dt="2021-01-21T13:05:27.180" v="467" actId="478"/>
          <ac:spMkLst>
            <pc:docMk/>
            <pc:sldMk cId="137911872" sldId="261"/>
            <ac:spMk id="5" creationId="{C5CDFA52-9F94-4909-8820-6157334A2A54}"/>
          </ac:spMkLst>
        </pc:spChg>
        <pc:spChg chg="add mod">
          <ac:chgData name="Ede Sevenich" userId="1629591e-9ec4-4c3e-b5f7-905eb83342a4" providerId="ADAL" clId="{297F8271-AEE7-4F11-BFD8-BBFBA5FE0F3B}" dt="2021-01-21T13:11:22.288" v="569" actId="14100"/>
          <ac:spMkLst>
            <pc:docMk/>
            <pc:sldMk cId="137911872" sldId="261"/>
            <ac:spMk id="6" creationId="{9B17B8D5-2D15-4D2D-9031-A9D536C4EBCB}"/>
          </ac:spMkLst>
        </pc:spChg>
        <pc:picChg chg="add mod ord modCrop">
          <ac:chgData name="Ede Sevenich" userId="1629591e-9ec4-4c3e-b5f7-905eb83342a4" providerId="ADAL" clId="{297F8271-AEE7-4F11-BFD8-BBFBA5FE0F3B}" dt="2021-01-21T13:11:19.207" v="568" actId="1076"/>
          <ac:picMkLst>
            <pc:docMk/>
            <pc:sldMk cId="137911872" sldId="261"/>
            <ac:picMk id="7" creationId="{54CFE188-D8A4-4C9E-AEA1-B32B146426F2}"/>
          </ac:picMkLst>
        </pc:picChg>
      </pc:sldChg>
      <pc:sldChg chg="addSp delSp modSp add del mod">
        <pc:chgData name="Ede Sevenich" userId="1629591e-9ec4-4c3e-b5f7-905eb83342a4" providerId="ADAL" clId="{297F8271-AEE7-4F11-BFD8-BBFBA5FE0F3B}" dt="2021-01-21T13:53:39.186" v="1340" actId="2696"/>
        <pc:sldMkLst>
          <pc:docMk/>
          <pc:sldMk cId="4229368815" sldId="262"/>
        </pc:sldMkLst>
        <pc:spChg chg="mod">
          <ac:chgData name="Ede Sevenich" userId="1629591e-9ec4-4c3e-b5f7-905eb83342a4" providerId="ADAL" clId="{297F8271-AEE7-4F11-BFD8-BBFBA5FE0F3B}" dt="2021-01-21T13:31:00.801" v="880" actId="26606"/>
          <ac:spMkLst>
            <pc:docMk/>
            <pc:sldMk cId="4229368815" sldId="262"/>
            <ac:spMk id="2" creationId="{0EFC2E2D-86AA-4494-BB24-7BB71A2BBDB9}"/>
          </ac:spMkLst>
        </pc:spChg>
        <pc:spChg chg="add del mod">
          <ac:chgData name="Ede Sevenich" userId="1629591e-9ec4-4c3e-b5f7-905eb83342a4" providerId="ADAL" clId="{297F8271-AEE7-4F11-BFD8-BBFBA5FE0F3B}" dt="2021-01-21T13:26:32.445" v="856" actId="478"/>
          <ac:spMkLst>
            <pc:docMk/>
            <pc:sldMk cId="4229368815" sldId="262"/>
            <ac:spMk id="4" creationId="{BAAB1BEB-6B3F-4F9D-8C1A-2EEA7892564B}"/>
          </ac:spMkLst>
        </pc:spChg>
        <pc:spChg chg="mod ord">
          <ac:chgData name="Ede Sevenich" userId="1629591e-9ec4-4c3e-b5f7-905eb83342a4" providerId="ADAL" clId="{297F8271-AEE7-4F11-BFD8-BBFBA5FE0F3B}" dt="2021-01-21T13:34:43.814" v="1091" actId="20577"/>
          <ac:spMkLst>
            <pc:docMk/>
            <pc:sldMk cId="4229368815" sldId="262"/>
            <ac:spMk id="13" creationId="{3C2C29BE-F290-4229-BE64-69A7C2C69A93}"/>
          </ac:spMkLst>
        </pc:spChg>
        <pc:spChg chg="add del">
          <ac:chgData name="Ede Sevenich" userId="1629591e-9ec4-4c3e-b5f7-905eb83342a4" providerId="ADAL" clId="{297F8271-AEE7-4F11-BFD8-BBFBA5FE0F3B}" dt="2021-01-21T13:31:00.801" v="880" actId="26606"/>
          <ac:spMkLst>
            <pc:docMk/>
            <pc:sldMk cId="4229368815" sldId="262"/>
            <ac:spMk id="21" creationId="{46C2E80F-49A6-4372-B103-219D417A55ED}"/>
          </ac:spMkLst>
        </pc:spChg>
        <pc:spChg chg="add">
          <ac:chgData name="Ede Sevenich" userId="1629591e-9ec4-4c3e-b5f7-905eb83342a4" providerId="ADAL" clId="{297F8271-AEE7-4F11-BFD8-BBFBA5FE0F3B}" dt="2021-01-21T13:31:00.801" v="880" actId="26606"/>
          <ac:spMkLst>
            <pc:docMk/>
            <pc:sldMk cId="4229368815" sldId="262"/>
            <ac:spMk id="23" creationId="{4038CB10-1F5C-4D54-9DF7-12586DE5B007}"/>
          </ac:spMkLst>
        </pc:spChg>
        <pc:spChg chg="add">
          <ac:chgData name="Ede Sevenich" userId="1629591e-9ec4-4c3e-b5f7-905eb83342a4" providerId="ADAL" clId="{297F8271-AEE7-4F11-BFD8-BBFBA5FE0F3B}" dt="2021-01-21T13:31:00.801" v="880" actId="26606"/>
          <ac:spMkLst>
            <pc:docMk/>
            <pc:sldMk cId="4229368815" sldId="262"/>
            <ac:spMk id="24" creationId="{73ED6512-6858-4552-B699-9A97FE9A4EA2}"/>
          </ac:spMkLst>
        </pc:spChg>
        <pc:spChg chg="add del">
          <ac:chgData name="Ede Sevenich" userId="1629591e-9ec4-4c3e-b5f7-905eb83342a4" providerId="ADAL" clId="{297F8271-AEE7-4F11-BFD8-BBFBA5FE0F3B}" dt="2021-01-21T13:30:23.247" v="874" actId="26606"/>
          <ac:spMkLst>
            <pc:docMk/>
            <pc:sldMk cId="4229368815" sldId="262"/>
            <ac:spMk id="26" creationId="{4038CB10-1F5C-4D54-9DF7-12586DE5B007}"/>
          </ac:spMkLst>
        </pc:spChg>
        <pc:spChg chg="add del">
          <ac:chgData name="Ede Sevenich" userId="1629591e-9ec4-4c3e-b5f7-905eb83342a4" providerId="ADAL" clId="{297F8271-AEE7-4F11-BFD8-BBFBA5FE0F3B}" dt="2021-01-21T13:30:23.247" v="874" actId="26606"/>
          <ac:spMkLst>
            <pc:docMk/>
            <pc:sldMk cId="4229368815" sldId="262"/>
            <ac:spMk id="28" creationId="{73ED6512-6858-4552-B699-9A97FE9A4EA2}"/>
          </ac:spMkLst>
        </pc:spChg>
        <pc:picChg chg="add mod ord modCrop">
          <ac:chgData name="Ede Sevenich" userId="1629591e-9ec4-4c3e-b5f7-905eb83342a4" providerId="ADAL" clId="{297F8271-AEE7-4F11-BFD8-BBFBA5FE0F3B}" dt="2021-01-21T13:31:09.658" v="882" actId="27614"/>
          <ac:picMkLst>
            <pc:docMk/>
            <pc:sldMk cId="4229368815" sldId="262"/>
            <ac:picMk id="5" creationId="{217D63DA-2509-475A-AFDF-7A118407E00A}"/>
          </ac:picMkLst>
        </pc:picChg>
        <pc:picChg chg="add del mod">
          <ac:chgData name="Ede Sevenich" userId="1629591e-9ec4-4c3e-b5f7-905eb83342a4" providerId="ADAL" clId="{297F8271-AEE7-4F11-BFD8-BBFBA5FE0F3B}" dt="2021-01-21T13:28:53.075" v="868" actId="478"/>
          <ac:picMkLst>
            <pc:docMk/>
            <pc:sldMk cId="4229368815" sldId="262"/>
            <ac:picMk id="6" creationId="{AF0B469B-CB16-4733-8121-268036AB21A9}"/>
          </ac:picMkLst>
        </pc:picChg>
        <pc:picChg chg="add mod modCrop">
          <ac:chgData name="Ede Sevenich" userId="1629591e-9ec4-4c3e-b5f7-905eb83342a4" providerId="ADAL" clId="{297F8271-AEE7-4F11-BFD8-BBFBA5FE0F3B}" dt="2021-01-21T13:31:09.157" v="881" actId="27614"/>
          <ac:picMkLst>
            <pc:docMk/>
            <pc:sldMk cId="4229368815" sldId="262"/>
            <ac:picMk id="7" creationId="{10BB9921-D408-4AC7-9056-5897B1754F61}"/>
          </ac:picMkLst>
        </pc:picChg>
        <pc:picChg chg="del">
          <ac:chgData name="Ede Sevenich" userId="1629591e-9ec4-4c3e-b5f7-905eb83342a4" providerId="ADAL" clId="{297F8271-AEE7-4F11-BFD8-BBFBA5FE0F3B}" dt="2021-01-21T13:26:30.222" v="855" actId="478"/>
          <ac:picMkLst>
            <pc:docMk/>
            <pc:sldMk cId="4229368815" sldId="262"/>
            <ac:picMk id="9" creationId="{63B3F9DF-1EC6-4106-BA7A-91CC0416C249}"/>
          </ac:picMkLst>
        </pc:picChg>
        <pc:picChg chg="del">
          <ac:chgData name="Ede Sevenich" userId="1629591e-9ec4-4c3e-b5f7-905eb83342a4" providerId="ADAL" clId="{297F8271-AEE7-4F11-BFD8-BBFBA5FE0F3B}" dt="2021-01-21T13:26:28.834" v="854" actId="478"/>
          <ac:picMkLst>
            <pc:docMk/>
            <pc:sldMk cId="4229368815" sldId="262"/>
            <ac:picMk id="11" creationId="{57F29A5F-D3C0-4924-B63C-21FFD8BF78E6}"/>
          </ac:picMkLst>
        </pc:picChg>
      </pc:sldChg>
      <pc:sldChg chg="addSp modSp new mod setBg">
        <pc:chgData name="Ede Sevenich" userId="1629591e-9ec4-4c3e-b5f7-905eb83342a4" providerId="ADAL" clId="{297F8271-AEE7-4F11-BFD8-BBFBA5FE0F3B}" dt="2021-01-21T13:47:37.291" v="1256" actId="207"/>
        <pc:sldMkLst>
          <pc:docMk/>
          <pc:sldMk cId="2251000875" sldId="263"/>
        </pc:sldMkLst>
        <pc:spChg chg="add mod ord">
          <ac:chgData name="Ede Sevenich" userId="1629591e-9ec4-4c3e-b5f7-905eb83342a4" providerId="ADAL" clId="{297F8271-AEE7-4F11-BFD8-BBFBA5FE0F3B}" dt="2021-01-21T13:47:37.291" v="1256" actId="207"/>
          <ac:spMkLst>
            <pc:docMk/>
            <pc:sldMk cId="2251000875" sldId="263"/>
            <ac:spMk id="2" creationId="{E4EC0BB7-3A88-4375-AA84-5580F1C112DB}"/>
          </ac:spMkLst>
        </pc:spChg>
        <pc:spChg chg="add mod">
          <ac:chgData name="Ede Sevenich" userId="1629591e-9ec4-4c3e-b5f7-905eb83342a4" providerId="ADAL" clId="{297F8271-AEE7-4F11-BFD8-BBFBA5FE0F3B}" dt="2021-01-21T13:47:25.020" v="1254" actId="1076"/>
          <ac:spMkLst>
            <pc:docMk/>
            <pc:sldMk cId="2251000875" sldId="263"/>
            <ac:spMk id="3" creationId="{39BE223C-F37F-49A9-9D6B-0C82D68C7847}"/>
          </ac:spMkLst>
        </pc:spChg>
        <pc:spChg chg="add">
          <ac:chgData name="Ede Sevenich" userId="1629591e-9ec4-4c3e-b5f7-905eb83342a4" providerId="ADAL" clId="{297F8271-AEE7-4F11-BFD8-BBFBA5FE0F3B}" dt="2021-01-21T13:45:33.459" v="1158" actId="26606"/>
          <ac:spMkLst>
            <pc:docMk/>
            <pc:sldMk cId="2251000875" sldId="263"/>
            <ac:spMk id="11" creationId="{0AA75791-ABD6-45E2-B58A-77112BD0F85A}"/>
          </ac:spMkLst>
        </pc:spChg>
        <pc:grpChg chg="add">
          <ac:chgData name="Ede Sevenich" userId="1629591e-9ec4-4c3e-b5f7-905eb83342a4" providerId="ADAL" clId="{297F8271-AEE7-4F11-BFD8-BBFBA5FE0F3B}" dt="2021-01-21T13:45:33.459" v="1158" actId="26606"/>
          <ac:grpSpMkLst>
            <pc:docMk/>
            <pc:sldMk cId="2251000875" sldId="263"/>
            <ac:grpSpMk id="13" creationId="{D2A542E6-1924-4FE2-89D1-3CB19468C1F6}"/>
          </ac:grpSpMkLst>
        </pc:grpChg>
        <pc:picChg chg="add mod">
          <ac:chgData name="Ede Sevenich" userId="1629591e-9ec4-4c3e-b5f7-905eb83342a4" providerId="ADAL" clId="{297F8271-AEE7-4F11-BFD8-BBFBA5FE0F3B}" dt="2021-01-21T13:45:50.112" v="1163" actId="1076"/>
          <ac:picMkLst>
            <pc:docMk/>
            <pc:sldMk cId="2251000875" sldId="263"/>
            <ac:picMk id="4" creationId="{CC264184-A877-4FE6-ACAF-BEA07B9EB4B4}"/>
          </ac:picMkLst>
        </pc:picChg>
        <pc:picChg chg="add mod">
          <ac:chgData name="Ede Sevenich" userId="1629591e-9ec4-4c3e-b5f7-905eb83342a4" providerId="ADAL" clId="{297F8271-AEE7-4F11-BFD8-BBFBA5FE0F3B}" dt="2021-01-21T13:45:48.307" v="1162" actId="1076"/>
          <ac:picMkLst>
            <pc:docMk/>
            <pc:sldMk cId="2251000875" sldId="263"/>
            <ac:picMk id="5" creationId="{7B9B86BE-F614-47C4-A913-C424B027AA12}"/>
          </ac:picMkLst>
        </pc:picChg>
        <pc:picChg chg="add mod ord">
          <ac:chgData name="Ede Sevenich" userId="1629591e-9ec4-4c3e-b5f7-905eb83342a4" providerId="ADAL" clId="{297F8271-AEE7-4F11-BFD8-BBFBA5FE0F3B}" dt="2021-01-21T13:45:38.788" v="1159" actId="14100"/>
          <ac:picMkLst>
            <pc:docMk/>
            <pc:sldMk cId="2251000875" sldId="263"/>
            <ac:picMk id="6" creationId="{8DBB8E2F-AAAF-423E-A1E4-405036B2020B}"/>
          </ac:picMkLst>
        </pc:picChg>
      </pc:sldChg>
      <pc:sldChg chg="addSp delSp modSp add del mod">
        <pc:chgData name="Ede Sevenich" userId="1629591e-9ec4-4c3e-b5f7-905eb83342a4" providerId="ADAL" clId="{297F8271-AEE7-4F11-BFD8-BBFBA5FE0F3B}" dt="2021-01-21T13:53:35.191" v="1339" actId="2696"/>
        <pc:sldMkLst>
          <pc:docMk/>
          <pc:sldMk cId="1277001629" sldId="264"/>
        </pc:sldMkLst>
        <pc:spChg chg="del mod">
          <ac:chgData name="Ede Sevenich" userId="1629591e-9ec4-4c3e-b5f7-905eb83342a4" providerId="ADAL" clId="{297F8271-AEE7-4F11-BFD8-BBFBA5FE0F3B}" dt="2021-01-21T13:39:34.296" v="1139" actId="478"/>
          <ac:spMkLst>
            <pc:docMk/>
            <pc:sldMk cId="1277001629" sldId="264"/>
            <ac:spMk id="2" creationId="{E4EC0BB7-3A88-4375-AA84-5580F1C112DB}"/>
          </ac:spMkLst>
        </pc:spChg>
        <pc:spChg chg="mod">
          <ac:chgData name="Ede Sevenich" userId="1629591e-9ec4-4c3e-b5f7-905eb83342a4" providerId="ADAL" clId="{297F8271-AEE7-4F11-BFD8-BBFBA5FE0F3B}" dt="2021-01-21T13:39:48.494" v="1144" actId="1076"/>
          <ac:spMkLst>
            <pc:docMk/>
            <pc:sldMk cId="1277001629" sldId="264"/>
            <ac:spMk id="3" creationId="{39BE223C-F37F-49A9-9D6B-0C82D68C7847}"/>
          </ac:spMkLst>
        </pc:spChg>
        <pc:spChg chg="add mod">
          <ac:chgData name="Ede Sevenich" userId="1629591e-9ec4-4c3e-b5f7-905eb83342a4" providerId="ADAL" clId="{297F8271-AEE7-4F11-BFD8-BBFBA5FE0F3B}" dt="2021-01-21T13:39:52.816" v="1145" actId="1076"/>
          <ac:spMkLst>
            <pc:docMk/>
            <pc:sldMk cId="1277001629" sldId="264"/>
            <ac:spMk id="6" creationId="{81BACB07-6980-4DB3-AADC-139342059B4D}"/>
          </ac:spMkLst>
        </pc:spChg>
        <pc:picChg chg="del mod">
          <ac:chgData name="Ede Sevenich" userId="1629591e-9ec4-4c3e-b5f7-905eb83342a4" providerId="ADAL" clId="{297F8271-AEE7-4F11-BFD8-BBFBA5FE0F3B}" dt="2021-01-21T13:38:08.567" v="1122" actId="478"/>
          <ac:picMkLst>
            <pc:docMk/>
            <pc:sldMk cId="1277001629" sldId="264"/>
            <ac:picMk id="4" creationId="{CC264184-A877-4FE6-ACAF-BEA07B9EB4B4}"/>
          </ac:picMkLst>
        </pc:picChg>
        <pc:picChg chg="del">
          <ac:chgData name="Ede Sevenich" userId="1629591e-9ec4-4c3e-b5f7-905eb83342a4" providerId="ADAL" clId="{297F8271-AEE7-4F11-BFD8-BBFBA5FE0F3B}" dt="2021-01-21T13:38:09.869" v="1123" actId="478"/>
          <ac:picMkLst>
            <pc:docMk/>
            <pc:sldMk cId="1277001629" sldId="264"/>
            <ac:picMk id="5" creationId="{7B9B86BE-F614-47C4-A913-C424B027AA12}"/>
          </ac:picMkLst>
        </pc:picChg>
        <pc:picChg chg="add del mod modCrop">
          <ac:chgData name="Ede Sevenich" userId="1629591e-9ec4-4c3e-b5f7-905eb83342a4" providerId="ADAL" clId="{297F8271-AEE7-4F11-BFD8-BBFBA5FE0F3B}" dt="2021-01-21T13:48:22.895" v="1284" actId="21"/>
          <ac:picMkLst>
            <pc:docMk/>
            <pc:sldMk cId="1277001629" sldId="264"/>
            <ac:picMk id="7" creationId="{B4CFAAF2-53BE-4AC5-BBAF-CBAEFFFE5A32}"/>
          </ac:picMkLst>
        </pc:picChg>
        <pc:picChg chg="add del mod">
          <ac:chgData name="Ede Sevenich" userId="1629591e-9ec4-4c3e-b5f7-905eb83342a4" providerId="ADAL" clId="{297F8271-AEE7-4F11-BFD8-BBFBA5FE0F3B}" dt="2021-01-21T13:48:42.225" v="1291" actId="21"/>
          <ac:picMkLst>
            <pc:docMk/>
            <pc:sldMk cId="1277001629" sldId="264"/>
            <ac:picMk id="8" creationId="{4A5F9FB9-EA15-416A-90F9-A884FBB2FE13}"/>
          </ac:picMkLst>
        </pc:picChg>
      </pc:sldChg>
      <pc:sldChg chg="addSp delSp modSp add mod">
        <pc:chgData name="Ede Sevenich" userId="1629591e-9ec4-4c3e-b5f7-905eb83342a4" providerId="ADAL" clId="{297F8271-AEE7-4F11-BFD8-BBFBA5FE0F3B}" dt="2021-01-21T13:53:20.681" v="1337" actId="20577"/>
        <pc:sldMkLst>
          <pc:docMk/>
          <pc:sldMk cId="2731395630" sldId="265"/>
        </pc:sldMkLst>
        <pc:spChg chg="mod">
          <ac:chgData name="Ede Sevenich" userId="1629591e-9ec4-4c3e-b5f7-905eb83342a4" providerId="ADAL" clId="{297F8271-AEE7-4F11-BFD8-BBFBA5FE0F3B}" dt="2021-01-21T13:52:47.095" v="1314" actId="5793"/>
          <ac:spMkLst>
            <pc:docMk/>
            <pc:sldMk cId="2731395630" sldId="265"/>
            <ac:spMk id="2" creationId="{E4EC0BB7-3A88-4375-AA84-5580F1C112DB}"/>
          </ac:spMkLst>
        </pc:spChg>
        <pc:spChg chg="mod">
          <ac:chgData name="Ede Sevenich" userId="1629591e-9ec4-4c3e-b5f7-905eb83342a4" providerId="ADAL" clId="{297F8271-AEE7-4F11-BFD8-BBFBA5FE0F3B}" dt="2021-01-21T13:48:15.483" v="1283" actId="20577"/>
          <ac:spMkLst>
            <pc:docMk/>
            <pc:sldMk cId="2731395630" sldId="265"/>
            <ac:spMk id="3" creationId="{39BE223C-F37F-49A9-9D6B-0C82D68C7847}"/>
          </ac:spMkLst>
        </pc:spChg>
        <pc:spChg chg="add mod">
          <ac:chgData name="Ede Sevenich" userId="1629591e-9ec4-4c3e-b5f7-905eb83342a4" providerId="ADAL" clId="{297F8271-AEE7-4F11-BFD8-BBFBA5FE0F3B}" dt="2021-01-21T13:53:20.681" v="1337" actId="20577"/>
          <ac:spMkLst>
            <pc:docMk/>
            <pc:sldMk cId="2731395630" sldId="265"/>
            <ac:spMk id="16" creationId="{2C86A772-88E9-4B92-8466-C557ED5426EE}"/>
          </ac:spMkLst>
        </pc:spChg>
        <pc:picChg chg="del">
          <ac:chgData name="Ede Sevenich" userId="1629591e-9ec4-4c3e-b5f7-905eb83342a4" providerId="ADAL" clId="{297F8271-AEE7-4F11-BFD8-BBFBA5FE0F3B}" dt="2021-01-21T13:48:34.975" v="1289" actId="478"/>
          <ac:picMkLst>
            <pc:docMk/>
            <pc:sldMk cId="2731395630" sldId="265"/>
            <ac:picMk id="4" creationId="{CC264184-A877-4FE6-ACAF-BEA07B9EB4B4}"/>
          </ac:picMkLst>
        </pc:picChg>
        <pc:picChg chg="del">
          <ac:chgData name="Ede Sevenich" userId="1629591e-9ec4-4c3e-b5f7-905eb83342a4" providerId="ADAL" clId="{297F8271-AEE7-4F11-BFD8-BBFBA5FE0F3B}" dt="2021-01-21T13:48:36.556" v="1290" actId="478"/>
          <ac:picMkLst>
            <pc:docMk/>
            <pc:sldMk cId="2731395630" sldId="265"/>
            <ac:picMk id="5" creationId="{7B9B86BE-F614-47C4-A913-C424B027AA12}"/>
          </ac:picMkLst>
        </pc:picChg>
        <pc:picChg chg="del">
          <ac:chgData name="Ede Sevenich" userId="1629591e-9ec4-4c3e-b5f7-905eb83342a4" providerId="ADAL" clId="{297F8271-AEE7-4F11-BFD8-BBFBA5FE0F3B}" dt="2021-01-21T13:48:25.603" v="1285" actId="478"/>
          <ac:picMkLst>
            <pc:docMk/>
            <pc:sldMk cId="2731395630" sldId="265"/>
            <ac:picMk id="6" creationId="{8DBB8E2F-AAAF-423E-A1E4-405036B2020B}"/>
          </ac:picMkLst>
        </pc:picChg>
        <pc:picChg chg="add mod">
          <ac:chgData name="Ede Sevenich" userId="1629591e-9ec4-4c3e-b5f7-905eb83342a4" providerId="ADAL" clId="{297F8271-AEE7-4F11-BFD8-BBFBA5FE0F3B}" dt="2021-01-21T13:51:43.666" v="1304" actId="14100"/>
          <ac:picMkLst>
            <pc:docMk/>
            <pc:sldMk cId="2731395630" sldId="265"/>
            <ac:picMk id="7" creationId="{8DEF9F80-C6E5-4ACB-95BA-708B48918FBA}"/>
          </ac:picMkLst>
        </pc:picChg>
        <pc:picChg chg="add mod">
          <ac:chgData name="Ede Sevenich" userId="1629591e-9ec4-4c3e-b5f7-905eb83342a4" providerId="ADAL" clId="{297F8271-AEE7-4F11-BFD8-BBFBA5FE0F3B}" dt="2021-01-21T13:51:50.198" v="1306" actId="14100"/>
          <ac:picMkLst>
            <pc:docMk/>
            <pc:sldMk cId="2731395630" sldId="265"/>
            <ac:picMk id="8" creationId="{77978ECD-3CD5-4539-9D26-2006BFE00FD7}"/>
          </ac:picMkLst>
        </pc:picChg>
        <pc:picChg chg="add mod">
          <ac:chgData name="Ede Sevenich" userId="1629591e-9ec4-4c3e-b5f7-905eb83342a4" providerId="ADAL" clId="{297F8271-AEE7-4F11-BFD8-BBFBA5FE0F3B}" dt="2021-01-21T13:51:46.892" v="1305" actId="14100"/>
          <ac:picMkLst>
            <pc:docMk/>
            <pc:sldMk cId="2731395630" sldId="265"/>
            <ac:picMk id="9" creationId="{7FB8CA52-262E-4885-9595-BE98CBFEF773}"/>
          </ac:picMkLst>
        </pc:picChg>
      </pc:sldChg>
      <pc:sldChg chg="addSp delSp modSp add mod">
        <pc:chgData name="Ede Sevenich" userId="1629591e-9ec4-4c3e-b5f7-905eb83342a4" providerId="ADAL" clId="{297F8271-AEE7-4F11-BFD8-BBFBA5FE0F3B}" dt="2021-01-21T14:03:04.506" v="1493" actId="732"/>
        <pc:sldMkLst>
          <pc:docMk/>
          <pc:sldMk cId="2505257411" sldId="266"/>
        </pc:sldMkLst>
        <pc:spChg chg="mod">
          <ac:chgData name="Ede Sevenich" userId="1629591e-9ec4-4c3e-b5f7-905eb83342a4" providerId="ADAL" clId="{297F8271-AEE7-4F11-BFD8-BBFBA5FE0F3B}" dt="2021-01-21T13:54:07.172" v="1353" actId="20577"/>
          <ac:spMkLst>
            <pc:docMk/>
            <pc:sldMk cId="2505257411" sldId="266"/>
            <ac:spMk id="3" creationId="{39BE223C-F37F-49A9-9D6B-0C82D68C7847}"/>
          </ac:spMkLst>
        </pc:spChg>
        <pc:spChg chg="mod">
          <ac:chgData name="Ede Sevenich" userId="1629591e-9ec4-4c3e-b5f7-905eb83342a4" providerId="ADAL" clId="{297F8271-AEE7-4F11-BFD8-BBFBA5FE0F3B}" dt="2021-01-21T13:58:40.923" v="1476" actId="20577"/>
          <ac:spMkLst>
            <pc:docMk/>
            <pc:sldMk cId="2505257411" sldId="266"/>
            <ac:spMk id="16" creationId="{2C86A772-88E9-4B92-8466-C557ED5426EE}"/>
          </ac:spMkLst>
        </pc:spChg>
        <pc:picChg chg="add mod">
          <ac:chgData name="Ede Sevenich" userId="1629591e-9ec4-4c3e-b5f7-905eb83342a4" providerId="ADAL" clId="{297F8271-AEE7-4F11-BFD8-BBFBA5FE0F3B}" dt="2021-01-21T13:58:56.665" v="1481" actId="1076"/>
          <ac:picMkLst>
            <pc:docMk/>
            <pc:sldMk cId="2505257411" sldId="266"/>
            <ac:picMk id="4" creationId="{6D1E9D9E-2B49-47A6-B35E-B12B91D25EF9}"/>
          </ac:picMkLst>
        </pc:picChg>
        <pc:picChg chg="add mod modCrop">
          <ac:chgData name="Ede Sevenich" userId="1629591e-9ec4-4c3e-b5f7-905eb83342a4" providerId="ADAL" clId="{297F8271-AEE7-4F11-BFD8-BBFBA5FE0F3B}" dt="2021-01-21T13:59:47.568" v="1489" actId="732"/>
          <ac:picMkLst>
            <pc:docMk/>
            <pc:sldMk cId="2505257411" sldId="266"/>
            <ac:picMk id="5" creationId="{D9A37C23-0A30-47E0-9628-583F27FB6FA8}"/>
          </ac:picMkLst>
        </pc:picChg>
        <pc:picChg chg="add mod modCrop">
          <ac:chgData name="Ede Sevenich" userId="1629591e-9ec4-4c3e-b5f7-905eb83342a4" providerId="ADAL" clId="{297F8271-AEE7-4F11-BFD8-BBFBA5FE0F3B}" dt="2021-01-21T14:03:04.506" v="1493" actId="732"/>
          <ac:picMkLst>
            <pc:docMk/>
            <pc:sldMk cId="2505257411" sldId="266"/>
            <ac:picMk id="6" creationId="{5746F3BE-54AA-4AED-A7BA-08133D03E3D0}"/>
          </ac:picMkLst>
        </pc:picChg>
        <pc:picChg chg="del">
          <ac:chgData name="Ede Sevenich" userId="1629591e-9ec4-4c3e-b5f7-905eb83342a4" providerId="ADAL" clId="{297F8271-AEE7-4F11-BFD8-BBFBA5FE0F3B}" dt="2021-01-21T13:58:44.990" v="1477" actId="478"/>
          <ac:picMkLst>
            <pc:docMk/>
            <pc:sldMk cId="2505257411" sldId="266"/>
            <ac:picMk id="7" creationId="{8DEF9F80-C6E5-4ACB-95BA-708B48918FBA}"/>
          </ac:picMkLst>
        </pc:picChg>
        <pc:picChg chg="del">
          <ac:chgData name="Ede Sevenich" userId="1629591e-9ec4-4c3e-b5f7-905eb83342a4" providerId="ADAL" clId="{297F8271-AEE7-4F11-BFD8-BBFBA5FE0F3B}" dt="2021-01-21T13:59:51.170" v="1490" actId="478"/>
          <ac:picMkLst>
            <pc:docMk/>
            <pc:sldMk cId="2505257411" sldId="266"/>
            <ac:picMk id="8" creationId="{77978ECD-3CD5-4539-9D26-2006BFE00FD7}"/>
          </ac:picMkLst>
        </pc:picChg>
        <pc:picChg chg="del">
          <ac:chgData name="Ede Sevenich" userId="1629591e-9ec4-4c3e-b5f7-905eb83342a4" providerId="ADAL" clId="{297F8271-AEE7-4F11-BFD8-BBFBA5FE0F3B}" dt="2021-01-21T13:58:59.861" v="1482" actId="478"/>
          <ac:picMkLst>
            <pc:docMk/>
            <pc:sldMk cId="2505257411" sldId="266"/>
            <ac:picMk id="9" creationId="{7FB8CA52-262E-4885-9595-BE98CBFEF773}"/>
          </ac:picMkLst>
        </pc:picChg>
      </pc:sldChg>
      <pc:sldChg chg="addSp delSp modSp new mod ord">
        <pc:chgData name="Ede Sevenich" userId="1629591e-9ec4-4c3e-b5f7-905eb83342a4" providerId="ADAL" clId="{297F8271-AEE7-4F11-BFD8-BBFBA5FE0F3B}" dt="2021-01-21T15:26:44.276" v="2742" actId="1076"/>
        <pc:sldMkLst>
          <pc:docMk/>
          <pc:sldMk cId="2908554492" sldId="267"/>
        </pc:sldMkLst>
        <pc:spChg chg="add mod">
          <ac:chgData name="Ede Sevenich" userId="1629591e-9ec4-4c3e-b5f7-905eb83342a4" providerId="ADAL" clId="{297F8271-AEE7-4F11-BFD8-BBFBA5FE0F3B}" dt="2021-01-21T15:24:29.175" v="2673" actId="1076"/>
          <ac:spMkLst>
            <pc:docMk/>
            <pc:sldMk cId="2908554492" sldId="267"/>
            <ac:spMk id="5" creationId="{C93B7893-A308-4934-85A6-C664AE725405}"/>
          </ac:spMkLst>
        </pc:spChg>
        <pc:spChg chg="add mod">
          <ac:chgData name="Ede Sevenich" userId="1629591e-9ec4-4c3e-b5f7-905eb83342a4" providerId="ADAL" clId="{297F8271-AEE7-4F11-BFD8-BBFBA5FE0F3B}" dt="2021-01-21T15:25:13.589" v="2689" actId="1076"/>
          <ac:spMkLst>
            <pc:docMk/>
            <pc:sldMk cId="2908554492" sldId="267"/>
            <ac:spMk id="6" creationId="{F539088F-70FC-41EB-9583-B4472E55DCAA}"/>
          </ac:spMkLst>
        </pc:spChg>
        <pc:spChg chg="add mod">
          <ac:chgData name="Ede Sevenich" userId="1629591e-9ec4-4c3e-b5f7-905eb83342a4" providerId="ADAL" clId="{297F8271-AEE7-4F11-BFD8-BBFBA5FE0F3B}" dt="2021-01-21T15:25:10.950" v="2688" actId="1076"/>
          <ac:spMkLst>
            <pc:docMk/>
            <pc:sldMk cId="2908554492" sldId="267"/>
            <ac:spMk id="7" creationId="{BDCF83AD-EFB2-4DF2-B6C3-5DDE0CFC2412}"/>
          </ac:spMkLst>
        </pc:spChg>
        <pc:spChg chg="add mod">
          <ac:chgData name="Ede Sevenich" userId="1629591e-9ec4-4c3e-b5f7-905eb83342a4" providerId="ADAL" clId="{297F8271-AEE7-4F11-BFD8-BBFBA5FE0F3B}" dt="2021-01-21T15:25:53.575" v="2693" actId="1076"/>
          <ac:spMkLst>
            <pc:docMk/>
            <pc:sldMk cId="2908554492" sldId="267"/>
            <ac:spMk id="8" creationId="{6452E616-F60E-434D-8E0A-AF2B049ECD00}"/>
          </ac:spMkLst>
        </pc:spChg>
        <pc:spChg chg="add mod">
          <ac:chgData name="Ede Sevenich" userId="1629591e-9ec4-4c3e-b5f7-905eb83342a4" providerId="ADAL" clId="{297F8271-AEE7-4F11-BFD8-BBFBA5FE0F3B}" dt="2021-01-21T15:26:44.276" v="2742" actId="1076"/>
          <ac:spMkLst>
            <pc:docMk/>
            <pc:sldMk cId="2908554492" sldId="267"/>
            <ac:spMk id="9" creationId="{0B2121F8-C841-42C4-A0FB-EEC95296A998}"/>
          </ac:spMkLst>
        </pc:spChg>
        <pc:picChg chg="add del mod">
          <ac:chgData name="Ede Sevenich" userId="1629591e-9ec4-4c3e-b5f7-905eb83342a4" providerId="ADAL" clId="{297F8271-AEE7-4F11-BFD8-BBFBA5FE0F3B}" dt="2021-01-21T15:19:23.472" v="2651" actId="478"/>
          <ac:picMkLst>
            <pc:docMk/>
            <pc:sldMk cId="2908554492" sldId="267"/>
            <ac:picMk id="2" creationId="{B24F9CD0-0A3A-4E7F-873B-8C0A6F122D18}"/>
          </ac:picMkLst>
        </pc:picChg>
        <pc:picChg chg="add mod">
          <ac:chgData name="Ede Sevenich" userId="1629591e-9ec4-4c3e-b5f7-905eb83342a4" providerId="ADAL" clId="{297F8271-AEE7-4F11-BFD8-BBFBA5FE0F3B}" dt="2021-01-21T15:23:29.475" v="2666" actId="14100"/>
          <ac:picMkLst>
            <pc:docMk/>
            <pc:sldMk cId="2908554492" sldId="267"/>
            <ac:picMk id="3" creationId="{EA7DC40B-B79F-4AFB-8A9C-746183F3D29C}"/>
          </ac:picMkLst>
        </pc:picChg>
      </pc:sldChg>
      <pc:sldChg chg="addSp modSp new mod">
        <pc:chgData name="Ede Sevenich" userId="1629591e-9ec4-4c3e-b5f7-905eb83342a4" providerId="ADAL" clId="{297F8271-AEE7-4F11-BFD8-BBFBA5FE0F3B}" dt="2021-01-21T14:13:38.901" v="1803" actId="1076"/>
        <pc:sldMkLst>
          <pc:docMk/>
          <pc:sldMk cId="1755367362" sldId="268"/>
        </pc:sldMkLst>
        <pc:spChg chg="add mod">
          <ac:chgData name="Ede Sevenich" userId="1629591e-9ec4-4c3e-b5f7-905eb83342a4" providerId="ADAL" clId="{297F8271-AEE7-4F11-BFD8-BBFBA5FE0F3B}" dt="2021-01-21T14:07:43.173" v="1562" actId="1076"/>
          <ac:spMkLst>
            <pc:docMk/>
            <pc:sldMk cId="1755367362" sldId="268"/>
            <ac:spMk id="4" creationId="{A363BAD2-54E6-4137-B68D-B471867280C6}"/>
          </ac:spMkLst>
        </pc:spChg>
        <pc:spChg chg="add mod">
          <ac:chgData name="Ede Sevenich" userId="1629591e-9ec4-4c3e-b5f7-905eb83342a4" providerId="ADAL" clId="{297F8271-AEE7-4F11-BFD8-BBFBA5FE0F3B}" dt="2021-01-21T14:07:37.340" v="1561" actId="113"/>
          <ac:spMkLst>
            <pc:docMk/>
            <pc:sldMk cId="1755367362" sldId="268"/>
            <ac:spMk id="5" creationId="{240F1CAC-9BBD-430F-8995-1DF9D6E8C022}"/>
          </ac:spMkLst>
        </pc:spChg>
        <pc:spChg chg="add mod">
          <ac:chgData name="Ede Sevenich" userId="1629591e-9ec4-4c3e-b5f7-905eb83342a4" providerId="ADAL" clId="{297F8271-AEE7-4F11-BFD8-BBFBA5FE0F3B}" dt="2021-01-21T14:13:05.021" v="1778" actId="1076"/>
          <ac:spMkLst>
            <pc:docMk/>
            <pc:sldMk cId="1755367362" sldId="268"/>
            <ac:spMk id="7" creationId="{FD65BB67-9A55-424F-A1F0-9F8C61A7B990}"/>
          </ac:spMkLst>
        </pc:spChg>
        <pc:spChg chg="add mod">
          <ac:chgData name="Ede Sevenich" userId="1629591e-9ec4-4c3e-b5f7-905eb83342a4" providerId="ADAL" clId="{297F8271-AEE7-4F11-BFD8-BBFBA5FE0F3B}" dt="2021-01-21T14:13:38.901" v="1803" actId="1076"/>
          <ac:spMkLst>
            <pc:docMk/>
            <pc:sldMk cId="1755367362" sldId="268"/>
            <ac:spMk id="8" creationId="{A40DC2EE-189D-49E8-A2D2-F130219FF9A2}"/>
          </ac:spMkLst>
        </pc:spChg>
        <pc:spChg chg="add mod">
          <ac:chgData name="Ede Sevenich" userId="1629591e-9ec4-4c3e-b5f7-905eb83342a4" providerId="ADAL" clId="{297F8271-AEE7-4F11-BFD8-BBFBA5FE0F3B}" dt="2021-01-21T14:13:32.516" v="1802" actId="2711"/>
          <ac:spMkLst>
            <pc:docMk/>
            <pc:sldMk cId="1755367362" sldId="268"/>
            <ac:spMk id="9" creationId="{F399CE10-6A53-4D6A-B0AE-B755CA476DAD}"/>
          </ac:spMkLst>
        </pc:spChg>
        <pc:picChg chg="add mod">
          <ac:chgData name="Ede Sevenich" userId="1629591e-9ec4-4c3e-b5f7-905eb83342a4" providerId="ADAL" clId="{297F8271-AEE7-4F11-BFD8-BBFBA5FE0F3B}" dt="2021-01-21T14:07:06.880" v="1527" actId="1076"/>
          <ac:picMkLst>
            <pc:docMk/>
            <pc:sldMk cId="1755367362" sldId="268"/>
            <ac:picMk id="2" creationId="{0F396763-2979-4239-BA24-4273183F1C96}"/>
          </ac:picMkLst>
        </pc:picChg>
      </pc:sldChg>
      <pc:sldChg chg="addSp delSp modSp new mod">
        <pc:chgData name="Ede Sevenich" userId="1629591e-9ec4-4c3e-b5f7-905eb83342a4" providerId="ADAL" clId="{297F8271-AEE7-4F11-BFD8-BBFBA5FE0F3B}" dt="2021-01-21T15:11:30.773" v="2643" actId="1076"/>
        <pc:sldMkLst>
          <pc:docMk/>
          <pc:sldMk cId="3251739232" sldId="269"/>
        </pc:sldMkLst>
        <pc:spChg chg="add del mod">
          <ac:chgData name="Ede Sevenich" userId="1629591e-9ec4-4c3e-b5f7-905eb83342a4" providerId="ADAL" clId="{297F8271-AEE7-4F11-BFD8-BBFBA5FE0F3B}" dt="2021-01-21T14:20:53.505" v="1815" actId="478"/>
          <ac:spMkLst>
            <pc:docMk/>
            <pc:sldMk cId="3251739232" sldId="269"/>
            <ac:spMk id="2" creationId="{38B9EC8A-4CF9-411C-BABA-95C986CFC69D}"/>
          </ac:spMkLst>
        </pc:spChg>
        <pc:spChg chg="add mod">
          <ac:chgData name="Ede Sevenich" userId="1629591e-9ec4-4c3e-b5f7-905eb83342a4" providerId="ADAL" clId="{297F8271-AEE7-4F11-BFD8-BBFBA5FE0F3B}" dt="2021-01-21T14:28:38.463" v="1874" actId="1076"/>
          <ac:spMkLst>
            <pc:docMk/>
            <pc:sldMk cId="3251739232" sldId="269"/>
            <ac:spMk id="4" creationId="{82C5272C-CFC1-4E87-B198-CD1A7466EABB}"/>
          </ac:spMkLst>
        </pc:spChg>
        <pc:spChg chg="add del mod">
          <ac:chgData name="Ede Sevenich" userId="1629591e-9ec4-4c3e-b5f7-905eb83342a4" providerId="ADAL" clId="{297F8271-AEE7-4F11-BFD8-BBFBA5FE0F3B}" dt="2021-01-21T15:11:27.759" v="2642" actId="478"/>
          <ac:spMkLst>
            <pc:docMk/>
            <pc:sldMk cId="3251739232" sldId="269"/>
            <ac:spMk id="5" creationId="{E6B21B53-A7FC-44E5-8613-51C5D9B0D0F6}"/>
          </ac:spMkLst>
        </pc:spChg>
        <pc:spChg chg="add mod">
          <ac:chgData name="Ede Sevenich" userId="1629591e-9ec4-4c3e-b5f7-905eb83342a4" providerId="ADAL" clId="{297F8271-AEE7-4F11-BFD8-BBFBA5FE0F3B}" dt="2021-01-21T14:33:49.549" v="1922" actId="1076"/>
          <ac:spMkLst>
            <pc:docMk/>
            <pc:sldMk cId="3251739232" sldId="269"/>
            <ac:spMk id="8" creationId="{E48FCD10-D9EE-4BE4-8E3A-B1FBA2540038}"/>
          </ac:spMkLst>
        </pc:spChg>
        <pc:spChg chg="add mod">
          <ac:chgData name="Ede Sevenich" userId="1629591e-9ec4-4c3e-b5f7-905eb83342a4" providerId="ADAL" clId="{297F8271-AEE7-4F11-BFD8-BBFBA5FE0F3B}" dt="2021-01-21T15:11:30.773" v="2643" actId="1076"/>
          <ac:spMkLst>
            <pc:docMk/>
            <pc:sldMk cId="3251739232" sldId="269"/>
            <ac:spMk id="17" creationId="{129FFEE1-2D87-4D87-B45A-424386E6B4F9}"/>
          </ac:spMkLst>
        </pc:spChg>
        <pc:picChg chg="add del mod">
          <ac:chgData name="Ede Sevenich" userId="1629591e-9ec4-4c3e-b5f7-905eb83342a4" providerId="ADAL" clId="{297F8271-AEE7-4F11-BFD8-BBFBA5FE0F3B}" dt="2021-01-21T14:26:45.698" v="1835" actId="478"/>
          <ac:picMkLst>
            <pc:docMk/>
            <pc:sldMk cId="3251739232" sldId="269"/>
            <ac:picMk id="3" creationId="{D9AD2231-57A1-48EF-BFA4-FADA25917866}"/>
          </ac:picMkLst>
        </pc:picChg>
        <pc:picChg chg="add mod ord modCrop">
          <ac:chgData name="Ede Sevenich" userId="1629591e-9ec4-4c3e-b5f7-905eb83342a4" providerId="ADAL" clId="{297F8271-AEE7-4F11-BFD8-BBFBA5FE0F3B}" dt="2021-01-21T14:32:51.491" v="1904" actId="1076"/>
          <ac:picMkLst>
            <pc:docMk/>
            <pc:sldMk cId="3251739232" sldId="269"/>
            <ac:picMk id="6" creationId="{3A9E1915-65F9-4E0F-9941-A587B653E4E2}"/>
          </ac:picMkLst>
        </pc:picChg>
        <pc:picChg chg="add mod">
          <ac:chgData name="Ede Sevenich" userId="1629591e-9ec4-4c3e-b5f7-905eb83342a4" providerId="ADAL" clId="{297F8271-AEE7-4F11-BFD8-BBFBA5FE0F3B}" dt="2021-01-21T14:32:47.564" v="1903" actId="1076"/>
          <ac:picMkLst>
            <pc:docMk/>
            <pc:sldMk cId="3251739232" sldId="269"/>
            <ac:picMk id="7" creationId="{25BB771F-9E19-4D5A-AB75-3B832AA25BBD}"/>
          </ac:picMkLst>
        </pc:picChg>
        <pc:picChg chg="add mod">
          <ac:chgData name="Ede Sevenich" userId="1629591e-9ec4-4c3e-b5f7-905eb83342a4" providerId="ADAL" clId="{297F8271-AEE7-4F11-BFD8-BBFBA5FE0F3B}" dt="2021-01-21T14:23:29.410" v="1827" actId="1076"/>
          <ac:picMkLst>
            <pc:docMk/>
            <pc:sldMk cId="3251739232" sldId="269"/>
            <ac:picMk id="1026" creationId="{38DFE3A2-A666-4BED-9933-84B64E9F2C68}"/>
          </ac:picMkLst>
        </pc:picChg>
        <pc:cxnChg chg="add mod">
          <ac:chgData name="Ede Sevenich" userId="1629591e-9ec4-4c3e-b5f7-905eb83342a4" providerId="ADAL" clId="{297F8271-AEE7-4F11-BFD8-BBFBA5FE0F3B}" dt="2021-01-21T14:34:47.334" v="1933" actId="14100"/>
          <ac:cxnSpMkLst>
            <pc:docMk/>
            <pc:sldMk cId="3251739232" sldId="269"/>
            <ac:cxnSpMk id="10" creationId="{62CF7B25-20F1-4FAC-911E-8910D9A956C3}"/>
          </ac:cxnSpMkLst>
        </pc:cxnChg>
        <pc:cxnChg chg="add mod">
          <ac:chgData name="Ede Sevenich" userId="1629591e-9ec4-4c3e-b5f7-905eb83342a4" providerId="ADAL" clId="{297F8271-AEE7-4F11-BFD8-BBFBA5FE0F3B}" dt="2021-01-21T14:34:54.566" v="1934" actId="14100"/>
          <ac:cxnSpMkLst>
            <pc:docMk/>
            <pc:sldMk cId="3251739232" sldId="269"/>
            <ac:cxnSpMk id="13" creationId="{A2CEF42C-3313-41F9-A756-53BC74B1DF83}"/>
          </ac:cxnSpMkLst>
        </pc:cxnChg>
      </pc:sldChg>
      <pc:sldChg chg="addSp delSp modSp new mod">
        <pc:chgData name="Ede Sevenich" userId="1629591e-9ec4-4c3e-b5f7-905eb83342a4" providerId="ADAL" clId="{297F8271-AEE7-4F11-BFD8-BBFBA5FE0F3B}" dt="2021-01-21T14:59:20.199" v="2480" actId="2711"/>
        <pc:sldMkLst>
          <pc:docMk/>
          <pc:sldMk cId="3741446062" sldId="270"/>
        </pc:sldMkLst>
        <pc:spChg chg="add del mod">
          <ac:chgData name="Ede Sevenich" userId="1629591e-9ec4-4c3e-b5f7-905eb83342a4" providerId="ADAL" clId="{297F8271-AEE7-4F11-BFD8-BBFBA5FE0F3B}" dt="2021-01-21T14:46:16.824" v="2143" actId="1076"/>
          <ac:spMkLst>
            <pc:docMk/>
            <pc:sldMk cId="3741446062" sldId="270"/>
            <ac:spMk id="4" creationId="{E83CED3C-8AD0-45E8-9825-532B37060CC7}"/>
          </ac:spMkLst>
        </pc:spChg>
        <pc:spChg chg="add mod">
          <ac:chgData name="Ede Sevenich" userId="1629591e-9ec4-4c3e-b5f7-905eb83342a4" providerId="ADAL" clId="{297F8271-AEE7-4F11-BFD8-BBFBA5FE0F3B}" dt="2021-01-21T14:41:57.956" v="2014" actId="313"/>
          <ac:spMkLst>
            <pc:docMk/>
            <pc:sldMk cId="3741446062" sldId="270"/>
            <ac:spMk id="7" creationId="{5B7D647D-DE20-41F8-BFA8-107BA89FD8C8}"/>
          </ac:spMkLst>
        </pc:spChg>
        <pc:spChg chg="add mod">
          <ac:chgData name="Ede Sevenich" userId="1629591e-9ec4-4c3e-b5f7-905eb83342a4" providerId="ADAL" clId="{297F8271-AEE7-4F11-BFD8-BBFBA5FE0F3B}" dt="2021-01-21T14:42:00.517" v="2015" actId="20577"/>
          <ac:spMkLst>
            <pc:docMk/>
            <pc:sldMk cId="3741446062" sldId="270"/>
            <ac:spMk id="8" creationId="{1701ADD3-4CE7-4179-8C9E-A2068D4DA688}"/>
          </ac:spMkLst>
        </pc:spChg>
        <pc:spChg chg="add mod">
          <ac:chgData name="Ede Sevenich" userId="1629591e-9ec4-4c3e-b5f7-905eb83342a4" providerId="ADAL" clId="{297F8271-AEE7-4F11-BFD8-BBFBA5FE0F3B}" dt="2021-01-21T14:42:41.517" v="2043" actId="1076"/>
          <ac:spMkLst>
            <pc:docMk/>
            <pc:sldMk cId="3741446062" sldId="270"/>
            <ac:spMk id="9" creationId="{5DAC2580-D9CA-48B0-8118-76F514ABCA87}"/>
          </ac:spMkLst>
        </pc:spChg>
        <pc:spChg chg="add del mod">
          <ac:chgData name="Ede Sevenich" userId="1629591e-9ec4-4c3e-b5f7-905eb83342a4" providerId="ADAL" clId="{297F8271-AEE7-4F11-BFD8-BBFBA5FE0F3B}" dt="2021-01-21T14:43:32.498" v="2069" actId="478"/>
          <ac:spMkLst>
            <pc:docMk/>
            <pc:sldMk cId="3741446062" sldId="270"/>
            <ac:spMk id="10" creationId="{944BA1D0-868C-44CD-95F3-6912298AAC50}"/>
          </ac:spMkLst>
        </pc:spChg>
        <pc:spChg chg="add mod">
          <ac:chgData name="Ede Sevenich" userId="1629591e-9ec4-4c3e-b5f7-905eb83342a4" providerId="ADAL" clId="{297F8271-AEE7-4F11-BFD8-BBFBA5FE0F3B}" dt="2021-01-21T14:43:46.423" v="2071" actId="688"/>
          <ac:spMkLst>
            <pc:docMk/>
            <pc:sldMk cId="3741446062" sldId="270"/>
            <ac:spMk id="11" creationId="{72C69467-326B-44A9-8194-5F4BD46B9B7A}"/>
          </ac:spMkLst>
        </pc:spChg>
        <pc:spChg chg="add mod">
          <ac:chgData name="Ede Sevenich" userId="1629591e-9ec4-4c3e-b5f7-905eb83342a4" providerId="ADAL" clId="{297F8271-AEE7-4F11-BFD8-BBFBA5FE0F3B}" dt="2021-01-21T14:45:00.248" v="2140" actId="2711"/>
          <ac:spMkLst>
            <pc:docMk/>
            <pc:sldMk cId="3741446062" sldId="270"/>
            <ac:spMk id="12" creationId="{35DEAA9D-E4A1-4E22-8872-0D623BA06184}"/>
          </ac:spMkLst>
        </pc:spChg>
        <pc:spChg chg="add mod">
          <ac:chgData name="Ede Sevenich" userId="1629591e-9ec4-4c3e-b5f7-905eb83342a4" providerId="ADAL" clId="{297F8271-AEE7-4F11-BFD8-BBFBA5FE0F3B}" dt="2021-01-21T14:59:20.199" v="2480" actId="2711"/>
          <ac:spMkLst>
            <pc:docMk/>
            <pc:sldMk cId="3741446062" sldId="270"/>
            <ac:spMk id="13" creationId="{8E8A03A4-3BE3-49FD-A7F9-8BFEC008CD39}"/>
          </ac:spMkLst>
        </pc:spChg>
        <pc:picChg chg="add mod">
          <ac:chgData name="Ede Sevenich" userId="1629591e-9ec4-4c3e-b5f7-905eb83342a4" providerId="ADAL" clId="{297F8271-AEE7-4F11-BFD8-BBFBA5FE0F3B}" dt="2021-01-21T14:43:53.518" v="2074" actId="1076"/>
          <ac:picMkLst>
            <pc:docMk/>
            <pc:sldMk cId="3741446062" sldId="270"/>
            <ac:picMk id="3" creationId="{402F2125-6ACA-4960-A1CB-8081B67FB1CC}"/>
          </ac:picMkLst>
        </pc:picChg>
        <pc:picChg chg="add mod modCrop">
          <ac:chgData name="Ede Sevenich" userId="1629591e-9ec4-4c3e-b5f7-905eb83342a4" providerId="ADAL" clId="{297F8271-AEE7-4F11-BFD8-BBFBA5FE0F3B}" dt="2021-01-21T14:40:32.677" v="1967" actId="1076"/>
          <ac:picMkLst>
            <pc:docMk/>
            <pc:sldMk cId="3741446062" sldId="270"/>
            <ac:picMk id="5" creationId="{4CD2F231-5E24-4B6C-83EC-7083A8F109DF}"/>
          </ac:picMkLst>
        </pc:picChg>
        <pc:picChg chg="add mod">
          <ac:chgData name="Ede Sevenich" userId="1629591e-9ec4-4c3e-b5f7-905eb83342a4" providerId="ADAL" clId="{297F8271-AEE7-4F11-BFD8-BBFBA5FE0F3B}" dt="2021-01-21T14:58:49.840" v="2421" actId="1076"/>
          <ac:picMkLst>
            <pc:docMk/>
            <pc:sldMk cId="3741446062" sldId="270"/>
            <ac:picMk id="6" creationId="{3681838F-E8B6-4583-991A-ED75DBD14D47}"/>
          </ac:picMkLst>
        </pc:picChg>
        <pc:picChg chg="add mod">
          <ac:chgData name="Ede Sevenich" userId="1629591e-9ec4-4c3e-b5f7-905eb83342a4" providerId="ADAL" clId="{297F8271-AEE7-4F11-BFD8-BBFBA5FE0F3B}" dt="2021-01-21T14:42:54.763" v="2045" actId="732"/>
          <ac:picMkLst>
            <pc:docMk/>
            <pc:sldMk cId="3741446062" sldId="270"/>
            <ac:picMk id="2050" creationId="{449489E2-552C-459D-8DB5-A43E0DE4FCE5}"/>
          </ac:picMkLst>
        </pc:picChg>
      </pc:sldChg>
      <pc:sldChg chg="addSp modSp new mod modAnim">
        <pc:chgData name="Ede Sevenich" userId="1629591e-9ec4-4c3e-b5f7-905eb83342a4" providerId="ADAL" clId="{297F8271-AEE7-4F11-BFD8-BBFBA5FE0F3B}" dt="2021-01-21T19:11:40.983" v="5721"/>
        <pc:sldMkLst>
          <pc:docMk/>
          <pc:sldMk cId="2881024628" sldId="271"/>
        </pc:sldMkLst>
        <pc:spChg chg="add mod">
          <ac:chgData name="Ede Sevenich" userId="1629591e-9ec4-4c3e-b5f7-905eb83342a4" providerId="ADAL" clId="{297F8271-AEE7-4F11-BFD8-BBFBA5FE0F3B}" dt="2021-01-21T14:49:51.056" v="2169" actId="1076"/>
          <ac:spMkLst>
            <pc:docMk/>
            <pc:sldMk cId="2881024628" sldId="271"/>
            <ac:spMk id="3" creationId="{2963A1DB-707E-48D0-84BF-51F0DA76A533}"/>
          </ac:spMkLst>
        </pc:spChg>
        <pc:spChg chg="add mod">
          <ac:chgData name="Ede Sevenich" userId="1629591e-9ec4-4c3e-b5f7-905eb83342a4" providerId="ADAL" clId="{297F8271-AEE7-4F11-BFD8-BBFBA5FE0F3B}" dt="2021-01-21T14:52:14.213" v="2245" actId="1076"/>
          <ac:spMkLst>
            <pc:docMk/>
            <pc:sldMk cId="2881024628" sldId="271"/>
            <ac:spMk id="4" creationId="{63305380-9CBE-4032-9E6F-B44F4571DBB1}"/>
          </ac:spMkLst>
        </pc:spChg>
        <pc:spChg chg="add mod">
          <ac:chgData name="Ede Sevenich" userId="1629591e-9ec4-4c3e-b5f7-905eb83342a4" providerId="ADAL" clId="{297F8271-AEE7-4F11-BFD8-BBFBA5FE0F3B}" dt="2021-01-21T14:54:30.811" v="2373" actId="1076"/>
          <ac:spMkLst>
            <pc:docMk/>
            <pc:sldMk cId="2881024628" sldId="271"/>
            <ac:spMk id="6" creationId="{F73E5957-C3D6-4F50-955E-AD56455CCDE8}"/>
          </ac:spMkLst>
        </pc:spChg>
        <pc:picChg chg="add mod modCrop">
          <ac:chgData name="Ede Sevenich" userId="1629591e-9ec4-4c3e-b5f7-905eb83342a4" providerId="ADAL" clId="{297F8271-AEE7-4F11-BFD8-BBFBA5FE0F3B}" dt="2021-01-21T14:49:05.213" v="2154" actId="732"/>
          <ac:picMkLst>
            <pc:docMk/>
            <pc:sldMk cId="2881024628" sldId="271"/>
            <ac:picMk id="2" creationId="{9658AD2C-7A4E-4B2F-A8D3-A67F4984A08F}"/>
          </ac:picMkLst>
        </pc:picChg>
        <pc:picChg chg="add mod">
          <ac:chgData name="Ede Sevenich" userId="1629591e-9ec4-4c3e-b5f7-905eb83342a4" providerId="ADAL" clId="{297F8271-AEE7-4F11-BFD8-BBFBA5FE0F3B}" dt="2021-01-21T19:11:25.963" v="5715" actId="1076"/>
          <ac:picMkLst>
            <pc:docMk/>
            <pc:sldMk cId="2881024628" sldId="271"/>
            <ac:picMk id="7" creationId="{61F0139F-A6B1-4379-A399-9607DDE8674D}"/>
          </ac:picMkLst>
        </pc:picChg>
      </pc:sldChg>
      <pc:sldChg chg="addSp delSp modSp new mod">
        <pc:chgData name="Ede Sevenich" userId="1629591e-9ec4-4c3e-b5f7-905eb83342a4" providerId="ADAL" clId="{297F8271-AEE7-4F11-BFD8-BBFBA5FE0F3B}" dt="2021-01-21T15:10:48.234" v="2636" actId="1076"/>
        <pc:sldMkLst>
          <pc:docMk/>
          <pc:sldMk cId="3864070304" sldId="272"/>
        </pc:sldMkLst>
        <pc:spChg chg="add del mod">
          <ac:chgData name="Ede Sevenich" userId="1629591e-9ec4-4c3e-b5f7-905eb83342a4" providerId="ADAL" clId="{297F8271-AEE7-4F11-BFD8-BBFBA5FE0F3B}" dt="2021-01-21T15:02:51.689" v="2559" actId="478"/>
          <ac:spMkLst>
            <pc:docMk/>
            <pc:sldMk cId="3864070304" sldId="272"/>
            <ac:spMk id="2" creationId="{83926FE5-9E28-48C6-97E3-D7A5C109D9B6}"/>
          </ac:spMkLst>
        </pc:spChg>
        <pc:spChg chg="add mod">
          <ac:chgData name="Ede Sevenich" userId="1629591e-9ec4-4c3e-b5f7-905eb83342a4" providerId="ADAL" clId="{297F8271-AEE7-4F11-BFD8-BBFBA5FE0F3B}" dt="2021-01-21T15:03:20.939" v="2563" actId="1076"/>
          <ac:spMkLst>
            <pc:docMk/>
            <pc:sldMk cId="3864070304" sldId="272"/>
            <ac:spMk id="4" creationId="{700ACDEA-2608-4E3D-9004-13F334E95CE4}"/>
          </ac:spMkLst>
        </pc:spChg>
        <pc:spChg chg="add mod">
          <ac:chgData name="Ede Sevenich" userId="1629591e-9ec4-4c3e-b5f7-905eb83342a4" providerId="ADAL" clId="{297F8271-AEE7-4F11-BFD8-BBFBA5FE0F3B}" dt="2021-01-21T15:03:37.647" v="2568" actId="1076"/>
          <ac:spMkLst>
            <pc:docMk/>
            <pc:sldMk cId="3864070304" sldId="272"/>
            <ac:spMk id="6" creationId="{BCCA21B1-4868-46F2-844F-74F94FACD508}"/>
          </ac:spMkLst>
        </pc:spChg>
        <pc:spChg chg="add mod">
          <ac:chgData name="Ede Sevenich" userId="1629591e-9ec4-4c3e-b5f7-905eb83342a4" providerId="ADAL" clId="{297F8271-AEE7-4F11-BFD8-BBFBA5FE0F3B}" dt="2021-01-21T15:03:07.446" v="2561" actId="14100"/>
          <ac:spMkLst>
            <pc:docMk/>
            <pc:sldMk cId="3864070304" sldId="272"/>
            <ac:spMk id="8" creationId="{CD7946AC-EC53-4041-A3EB-22EABA60F62D}"/>
          </ac:spMkLst>
        </pc:spChg>
        <pc:spChg chg="add mod">
          <ac:chgData name="Ede Sevenich" userId="1629591e-9ec4-4c3e-b5f7-905eb83342a4" providerId="ADAL" clId="{297F8271-AEE7-4F11-BFD8-BBFBA5FE0F3B}" dt="2021-01-21T15:04:58.261" v="2614" actId="1076"/>
          <ac:spMkLst>
            <pc:docMk/>
            <pc:sldMk cId="3864070304" sldId="272"/>
            <ac:spMk id="9" creationId="{E460BEDA-5A79-4D2E-ABD2-772AD84273D9}"/>
          </ac:spMkLst>
        </pc:spChg>
        <pc:spChg chg="add mod">
          <ac:chgData name="Ede Sevenich" userId="1629591e-9ec4-4c3e-b5f7-905eb83342a4" providerId="ADAL" clId="{297F8271-AEE7-4F11-BFD8-BBFBA5FE0F3B}" dt="2021-01-21T15:04:54.428" v="2613" actId="1076"/>
          <ac:spMkLst>
            <pc:docMk/>
            <pc:sldMk cId="3864070304" sldId="272"/>
            <ac:spMk id="10" creationId="{D6DB7079-F25A-4C84-B237-6FA95792B03B}"/>
          </ac:spMkLst>
        </pc:spChg>
        <pc:picChg chg="add mod ord">
          <ac:chgData name="Ede Sevenich" userId="1629591e-9ec4-4c3e-b5f7-905eb83342a4" providerId="ADAL" clId="{297F8271-AEE7-4F11-BFD8-BBFBA5FE0F3B}" dt="2021-01-21T15:10:48.234" v="2636" actId="1076"/>
          <ac:picMkLst>
            <pc:docMk/>
            <pc:sldMk cId="3864070304" sldId="272"/>
            <ac:picMk id="7" creationId="{08727461-7A56-4F86-BA6B-9386C6F1EC2F}"/>
          </ac:picMkLst>
        </pc:picChg>
        <pc:picChg chg="add mod">
          <ac:chgData name="Ede Sevenich" userId="1629591e-9ec4-4c3e-b5f7-905eb83342a4" providerId="ADAL" clId="{297F8271-AEE7-4F11-BFD8-BBFBA5FE0F3B}" dt="2021-01-21T15:08:54.300" v="2618" actId="1076"/>
          <ac:picMkLst>
            <pc:docMk/>
            <pc:sldMk cId="3864070304" sldId="272"/>
            <ac:picMk id="11" creationId="{DEC85334-AD02-479C-B6CB-D364CC83683E}"/>
          </ac:picMkLst>
        </pc:picChg>
        <pc:picChg chg="add mod">
          <ac:chgData name="Ede Sevenich" userId="1629591e-9ec4-4c3e-b5f7-905eb83342a4" providerId="ADAL" clId="{297F8271-AEE7-4F11-BFD8-BBFBA5FE0F3B}" dt="2021-01-21T15:09:28.096" v="2622" actId="14100"/>
          <ac:picMkLst>
            <pc:docMk/>
            <pc:sldMk cId="3864070304" sldId="272"/>
            <ac:picMk id="12" creationId="{D27CFD1A-DDD9-437A-8415-ABEFAB9BA79A}"/>
          </ac:picMkLst>
        </pc:picChg>
        <pc:picChg chg="add mod ord">
          <ac:chgData name="Ede Sevenich" userId="1629591e-9ec4-4c3e-b5f7-905eb83342a4" providerId="ADAL" clId="{297F8271-AEE7-4F11-BFD8-BBFBA5FE0F3B}" dt="2021-01-21T15:10:15.870" v="2630" actId="1076"/>
          <ac:picMkLst>
            <pc:docMk/>
            <pc:sldMk cId="3864070304" sldId="272"/>
            <ac:picMk id="13" creationId="{C7D6840A-7C0F-4DDA-990A-D71B0659C53B}"/>
          </ac:picMkLst>
        </pc:picChg>
        <pc:picChg chg="add mod">
          <ac:chgData name="Ede Sevenich" userId="1629591e-9ec4-4c3e-b5f7-905eb83342a4" providerId="ADAL" clId="{297F8271-AEE7-4F11-BFD8-BBFBA5FE0F3B}" dt="2021-01-21T15:10:46.190" v="2635" actId="1076"/>
          <ac:picMkLst>
            <pc:docMk/>
            <pc:sldMk cId="3864070304" sldId="272"/>
            <ac:picMk id="14" creationId="{D4198815-2116-48CE-9E8F-75F883C22CFF}"/>
          </ac:picMkLst>
        </pc:picChg>
      </pc:sldChg>
      <pc:sldChg chg="addSp delSp modSp new mod modAnim">
        <pc:chgData name="Ede Sevenich" userId="1629591e-9ec4-4c3e-b5f7-905eb83342a4" providerId="ADAL" clId="{297F8271-AEE7-4F11-BFD8-BBFBA5FE0F3B}" dt="2021-02-08T07:22:32.158" v="6317" actId="478"/>
        <pc:sldMkLst>
          <pc:docMk/>
          <pc:sldMk cId="1667622791" sldId="273"/>
        </pc:sldMkLst>
        <pc:spChg chg="add mod">
          <ac:chgData name="Ede Sevenich" userId="1629591e-9ec4-4c3e-b5f7-905eb83342a4" providerId="ADAL" clId="{297F8271-AEE7-4F11-BFD8-BBFBA5FE0F3B}" dt="2021-01-21T15:31:30.893" v="2801" actId="20577"/>
          <ac:spMkLst>
            <pc:docMk/>
            <pc:sldMk cId="1667622791" sldId="273"/>
            <ac:spMk id="2" creationId="{58B4F12C-DDFE-4D03-AC89-7BFD98E2508B}"/>
          </ac:spMkLst>
        </pc:spChg>
        <pc:spChg chg="add del">
          <ac:chgData name="Ede Sevenich" userId="1629591e-9ec4-4c3e-b5f7-905eb83342a4" providerId="ADAL" clId="{297F8271-AEE7-4F11-BFD8-BBFBA5FE0F3B}" dt="2021-01-21T15:32:40.921" v="2803" actId="478"/>
          <ac:spMkLst>
            <pc:docMk/>
            <pc:sldMk cId="1667622791" sldId="273"/>
            <ac:spMk id="4" creationId="{C1A023A0-C173-4A8F-A811-53A5AE7D4584}"/>
          </ac:spMkLst>
        </pc:spChg>
        <pc:spChg chg="add mod">
          <ac:chgData name="Ede Sevenich" userId="1629591e-9ec4-4c3e-b5f7-905eb83342a4" providerId="ADAL" clId="{297F8271-AEE7-4F11-BFD8-BBFBA5FE0F3B}" dt="2021-01-21T15:43:54.268" v="3016" actId="113"/>
          <ac:spMkLst>
            <pc:docMk/>
            <pc:sldMk cId="1667622791" sldId="273"/>
            <ac:spMk id="6" creationId="{2FD418D4-0EAE-4942-A1BC-33180EB89694}"/>
          </ac:spMkLst>
        </pc:spChg>
        <pc:spChg chg="add mod">
          <ac:chgData name="Ede Sevenich" userId="1629591e-9ec4-4c3e-b5f7-905eb83342a4" providerId="ADAL" clId="{297F8271-AEE7-4F11-BFD8-BBFBA5FE0F3B}" dt="2021-01-21T15:42:47.524" v="3003" actId="1076"/>
          <ac:spMkLst>
            <pc:docMk/>
            <pc:sldMk cId="1667622791" sldId="273"/>
            <ac:spMk id="7" creationId="{2F6F6113-3169-4CD2-83D7-2FE16E00D3BF}"/>
          </ac:spMkLst>
        </pc:spChg>
        <pc:spChg chg="add mod">
          <ac:chgData name="Ede Sevenich" userId="1629591e-9ec4-4c3e-b5f7-905eb83342a4" providerId="ADAL" clId="{297F8271-AEE7-4F11-BFD8-BBFBA5FE0F3B}" dt="2021-01-21T15:39:34.978" v="2988" actId="20577"/>
          <ac:spMkLst>
            <pc:docMk/>
            <pc:sldMk cId="1667622791" sldId="273"/>
            <ac:spMk id="8" creationId="{AFF8DA33-97C7-436E-A3E1-39C9E35A9125}"/>
          </ac:spMkLst>
        </pc:spChg>
        <pc:spChg chg="add del">
          <ac:chgData name="Ede Sevenich" userId="1629591e-9ec4-4c3e-b5f7-905eb83342a4" providerId="ADAL" clId="{297F8271-AEE7-4F11-BFD8-BBFBA5FE0F3B}" dt="2021-01-21T15:37:29.585" v="2944" actId="478"/>
          <ac:spMkLst>
            <pc:docMk/>
            <pc:sldMk cId="1667622791" sldId="273"/>
            <ac:spMk id="10" creationId="{24DB7192-CAF4-4D5C-A568-E6165E0B8A71}"/>
          </ac:spMkLst>
        </pc:spChg>
        <pc:spChg chg="add del">
          <ac:chgData name="Ede Sevenich" userId="1629591e-9ec4-4c3e-b5f7-905eb83342a4" providerId="ADAL" clId="{297F8271-AEE7-4F11-BFD8-BBFBA5FE0F3B}" dt="2021-01-21T15:38:00.940" v="2949" actId="478"/>
          <ac:spMkLst>
            <pc:docMk/>
            <pc:sldMk cId="1667622791" sldId="273"/>
            <ac:spMk id="13" creationId="{D9180654-3D2B-4C78-AB2C-0902522D2DBD}"/>
          </ac:spMkLst>
        </pc:spChg>
        <pc:spChg chg="add del">
          <ac:chgData name="Ede Sevenich" userId="1629591e-9ec4-4c3e-b5f7-905eb83342a4" providerId="ADAL" clId="{297F8271-AEE7-4F11-BFD8-BBFBA5FE0F3B}" dt="2021-01-21T15:38:06.033" v="2951" actId="478"/>
          <ac:spMkLst>
            <pc:docMk/>
            <pc:sldMk cId="1667622791" sldId="273"/>
            <ac:spMk id="15" creationId="{F7C15EAC-89DC-41DE-8AAF-D046A8E9B266}"/>
          </ac:spMkLst>
        </pc:spChg>
        <pc:spChg chg="add del">
          <ac:chgData name="Ede Sevenich" userId="1629591e-9ec4-4c3e-b5f7-905eb83342a4" providerId="ADAL" clId="{297F8271-AEE7-4F11-BFD8-BBFBA5FE0F3B}" dt="2021-01-21T15:38:21.041" v="2953" actId="478"/>
          <ac:spMkLst>
            <pc:docMk/>
            <pc:sldMk cId="1667622791" sldId="273"/>
            <ac:spMk id="17" creationId="{2B6B5AE9-D1D7-4EC9-B506-DCF18FF8F830}"/>
          </ac:spMkLst>
        </pc:spChg>
        <pc:spChg chg="add del">
          <ac:chgData name="Ede Sevenich" userId="1629591e-9ec4-4c3e-b5f7-905eb83342a4" providerId="ADAL" clId="{297F8271-AEE7-4F11-BFD8-BBFBA5FE0F3B}" dt="2021-01-21T15:38:25.885" v="2955" actId="478"/>
          <ac:spMkLst>
            <pc:docMk/>
            <pc:sldMk cId="1667622791" sldId="273"/>
            <ac:spMk id="19" creationId="{81B4E480-BEF6-4F21-8621-3D76691909D2}"/>
          </ac:spMkLst>
        </pc:spChg>
        <pc:spChg chg="add del">
          <ac:chgData name="Ede Sevenich" userId="1629591e-9ec4-4c3e-b5f7-905eb83342a4" providerId="ADAL" clId="{297F8271-AEE7-4F11-BFD8-BBFBA5FE0F3B}" dt="2021-01-21T15:41:05.775" v="2991" actId="478"/>
          <ac:spMkLst>
            <pc:docMk/>
            <pc:sldMk cId="1667622791" sldId="273"/>
            <ac:spMk id="21" creationId="{3F851D54-ADC8-479B-9E7E-99778C91513E}"/>
          </ac:spMkLst>
        </pc:spChg>
        <pc:spChg chg="add mod ord">
          <ac:chgData name="Ede Sevenich" userId="1629591e-9ec4-4c3e-b5f7-905eb83342a4" providerId="ADAL" clId="{297F8271-AEE7-4F11-BFD8-BBFBA5FE0F3B}" dt="2021-01-21T15:53:52.734" v="3323" actId="1076"/>
          <ac:spMkLst>
            <pc:docMk/>
            <pc:sldMk cId="1667622791" sldId="273"/>
            <ac:spMk id="29" creationId="{06C8CEBB-FF14-4604-8135-208EC9233C9D}"/>
          </ac:spMkLst>
        </pc:spChg>
        <pc:spChg chg="add mod">
          <ac:chgData name="Ede Sevenich" userId="1629591e-9ec4-4c3e-b5f7-905eb83342a4" providerId="ADAL" clId="{297F8271-AEE7-4F11-BFD8-BBFBA5FE0F3B}" dt="2021-01-21T15:55:37.050" v="3425" actId="1076"/>
          <ac:spMkLst>
            <pc:docMk/>
            <pc:sldMk cId="1667622791" sldId="273"/>
            <ac:spMk id="30" creationId="{EA5C81CE-9E13-407A-8FF0-212683CFC8D1}"/>
          </ac:spMkLst>
        </pc:spChg>
        <pc:spChg chg="add del mod">
          <ac:chgData name="Ede Sevenich" userId="1629591e-9ec4-4c3e-b5f7-905eb83342a4" providerId="ADAL" clId="{297F8271-AEE7-4F11-BFD8-BBFBA5FE0F3B}" dt="2021-02-08T07:22:32.158" v="6317" actId="478"/>
          <ac:spMkLst>
            <pc:docMk/>
            <pc:sldMk cId="1667622791" sldId="273"/>
            <ac:spMk id="31" creationId="{733968C9-24B8-4FED-A03B-496D13605B23}"/>
          </ac:spMkLst>
        </pc:spChg>
        <pc:picChg chg="add mod">
          <ac:chgData name="Ede Sevenich" userId="1629591e-9ec4-4c3e-b5f7-905eb83342a4" providerId="ADAL" clId="{297F8271-AEE7-4F11-BFD8-BBFBA5FE0F3B}" dt="2021-01-21T15:35:59.031" v="2932" actId="1076"/>
          <ac:picMkLst>
            <pc:docMk/>
            <pc:sldMk cId="1667622791" sldId="273"/>
            <ac:picMk id="5" creationId="{7CC6607F-BAD2-454B-AAFC-3536BB640EA7}"/>
          </ac:picMkLst>
        </pc:picChg>
        <pc:picChg chg="add mod">
          <ac:chgData name="Ede Sevenich" userId="1629591e-9ec4-4c3e-b5f7-905eb83342a4" providerId="ADAL" clId="{297F8271-AEE7-4F11-BFD8-BBFBA5FE0F3B}" dt="2021-01-21T15:42:56.584" v="3006" actId="1076"/>
          <ac:picMkLst>
            <pc:docMk/>
            <pc:sldMk cId="1667622791" sldId="273"/>
            <ac:picMk id="20" creationId="{A97A0ED5-DDC9-48C1-8AA8-106E5B6DE9A1}"/>
          </ac:picMkLst>
        </pc:picChg>
        <pc:picChg chg="add mod">
          <ac:chgData name="Ede Sevenich" userId="1629591e-9ec4-4c3e-b5f7-905eb83342a4" providerId="ADAL" clId="{297F8271-AEE7-4F11-BFD8-BBFBA5FE0F3B}" dt="2021-01-21T15:43:02.102" v="3008" actId="14100"/>
          <ac:picMkLst>
            <pc:docMk/>
            <pc:sldMk cId="1667622791" sldId="273"/>
            <ac:picMk id="3074" creationId="{E98991BA-C5CA-4602-A173-9717ED4FB9DE}"/>
          </ac:picMkLst>
        </pc:picChg>
        <pc:cxnChg chg="add mod">
          <ac:chgData name="Ede Sevenich" userId="1629591e-9ec4-4c3e-b5f7-905eb83342a4" providerId="ADAL" clId="{297F8271-AEE7-4F11-BFD8-BBFBA5FE0F3B}" dt="2021-01-21T15:43:49.543" v="3015" actId="14100"/>
          <ac:cxnSpMkLst>
            <pc:docMk/>
            <pc:sldMk cId="1667622791" sldId="273"/>
            <ac:cxnSpMk id="23" creationId="{65C82B9E-32B7-49BE-BDF1-B2E3B62E4BAE}"/>
          </ac:cxnSpMkLst>
        </pc:cxnChg>
        <pc:cxnChg chg="add mod">
          <ac:chgData name="Ede Sevenich" userId="1629591e-9ec4-4c3e-b5f7-905eb83342a4" providerId="ADAL" clId="{297F8271-AEE7-4F11-BFD8-BBFBA5FE0F3B}" dt="2021-01-21T15:43:41.654" v="3014" actId="14100"/>
          <ac:cxnSpMkLst>
            <pc:docMk/>
            <pc:sldMk cId="1667622791" sldId="273"/>
            <ac:cxnSpMk id="26" creationId="{C39C42DA-3E07-4332-9460-300DAEBE72C0}"/>
          </ac:cxnSpMkLst>
        </pc:cxnChg>
      </pc:sldChg>
      <pc:sldChg chg="addSp delSp modSp new mod modAnim">
        <pc:chgData name="Ede Sevenich" userId="1629591e-9ec4-4c3e-b5f7-905eb83342a4" providerId="ADAL" clId="{297F8271-AEE7-4F11-BFD8-BBFBA5FE0F3B}" dt="2021-01-21T15:53:25.546" v="3321" actId="14100"/>
        <pc:sldMkLst>
          <pc:docMk/>
          <pc:sldMk cId="1252945106" sldId="274"/>
        </pc:sldMkLst>
        <pc:spChg chg="add mod">
          <ac:chgData name="Ede Sevenich" userId="1629591e-9ec4-4c3e-b5f7-905eb83342a4" providerId="ADAL" clId="{297F8271-AEE7-4F11-BFD8-BBFBA5FE0F3B}" dt="2021-01-21T15:48:39.130" v="3242" actId="20577"/>
          <ac:spMkLst>
            <pc:docMk/>
            <pc:sldMk cId="1252945106" sldId="274"/>
            <ac:spMk id="2" creationId="{A12B2C61-F586-4D35-AA32-F39B6B3E2010}"/>
          </ac:spMkLst>
        </pc:spChg>
        <pc:spChg chg="add mod">
          <ac:chgData name="Ede Sevenich" userId="1629591e-9ec4-4c3e-b5f7-905eb83342a4" providerId="ADAL" clId="{297F8271-AEE7-4F11-BFD8-BBFBA5FE0F3B}" dt="2021-01-21T15:51:17.368" v="3309" actId="1076"/>
          <ac:spMkLst>
            <pc:docMk/>
            <pc:sldMk cId="1252945106" sldId="274"/>
            <ac:spMk id="3" creationId="{68B309D2-7698-46C1-B16B-193F2A9175EC}"/>
          </ac:spMkLst>
        </pc:spChg>
        <pc:spChg chg="add mod">
          <ac:chgData name="Ede Sevenich" userId="1629591e-9ec4-4c3e-b5f7-905eb83342a4" providerId="ADAL" clId="{297F8271-AEE7-4F11-BFD8-BBFBA5FE0F3B}" dt="2021-01-21T15:49:58.845" v="3298" actId="1076"/>
          <ac:spMkLst>
            <pc:docMk/>
            <pc:sldMk cId="1252945106" sldId="274"/>
            <ac:spMk id="4" creationId="{F957593A-D351-4F4D-92A6-EB0E89A291B5}"/>
          </ac:spMkLst>
        </pc:spChg>
        <pc:picChg chg="add mod ord">
          <ac:chgData name="Ede Sevenich" userId="1629591e-9ec4-4c3e-b5f7-905eb83342a4" providerId="ADAL" clId="{297F8271-AEE7-4F11-BFD8-BBFBA5FE0F3B}" dt="2021-01-21T15:53:03.306" v="3316" actId="1076"/>
          <ac:picMkLst>
            <pc:docMk/>
            <pc:sldMk cId="1252945106" sldId="274"/>
            <ac:picMk id="5" creationId="{A81D324D-0DF8-438A-BC5D-4D68C9C01360}"/>
          </ac:picMkLst>
        </pc:picChg>
        <pc:picChg chg="add del mod">
          <ac:chgData name="Ede Sevenich" userId="1629591e-9ec4-4c3e-b5f7-905eb83342a4" providerId="ADAL" clId="{297F8271-AEE7-4F11-BFD8-BBFBA5FE0F3B}" dt="2021-01-21T15:52:23.868" v="3313" actId="478"/>
          <ac:picMkLst>
            <pc:docMk/>
            <pc:sldMk cId="1252945106" sldId="274"/>
            <ac:picMk id="6" creationId="{B0E78889-4032-44DF-BEB4-08133DA600CE}"/>
          </ac:picMkLst>
        </pc:picChg>
        <pc:picChg chg="add mod ord">
          <ac:chgData name="Ede Sevenich" userId="1629591e-9ec4-4c3e-b5f7-905eb83342a4" providerId="ADAL" clId="{297F8271-AEE7-4F11-BFD8-BBFBA5FE0F3B}" dt="2021-01-21T15:53:25.546" v="3321" actId="14100"/>
          <ac:picMkLst>
            <pc:docMk/>
            <pc:sldMk cId="1252945106" sldId="274"/>
            <ac:picMk id="7" creationId="{236D1F61-F5B8-4258-B3F7-B8BE78023A19}"/>
          </ac:picMkLst>
        </pc:picChg>
      </pc:sldChg>
      <pc:sldChg chg="addSp modSp new mod">
        <pc:chgData name="Ede Sevenich" userId="1629591e-9ec4-4c3e-b5f7-905eb83342a4" providerId="ADAL" clId="{297F8271-AEE7-4F11-BFD8-BBFBA5FE0F3B}" dt="2021-02-22T11:01:52.535" v="6380" actId="20577"/>
        <pc:sldMkLst>
          <pc:docMk/>
          <pc:sldMk cId="1952013827" sldId="275"/>
        </pc:sldMkLst>
        <pc:spChg chg="add mod">
          <ac:chgData name="Ede Sevenich" userId="1629591e-9ec4-4c3e-b5f7-905eb83342a4" providerId="ADAL" clId="{297F8271-AEE7-4F11-BFD8-BBFBA5FE0F3B}" dt="2021-01-21T16:02:48.685" v="3652" actId="1076"/>
          <ac:spMkLst>
            <pc:docMk/>
            <pc:sldMk cId="1952013827" sldId="275"/>
            <ac:spMk id="2" creationId="{35FD5686-6DDD-4F8F-A395-A1AEC27EB6A3}"/>
          </ac:spMkLst>
        </pc:spChg>
        <pc:spChg chg="add mod">
          <ac:chgData name="Ede Sevenich" userId="1629591e-9ec4-4c3e-b5f7-905eb83342a4" providerId="ADAL" clId="{297F8271-AEE7-4F11-BFD8-BBFBA5FE0F3B}" dt="2021-01-21T16:04:12.485" v="3672" actId="1076"/>
          <ac:spMkLst>
            <pc:docMk/>
            <pc:sldMk cId="1952013827" sldId="275"/>
            <ac:spMk id="3" creationId="{C3FB7E14-057E-47D0-8759-F3073D243DE5}"/>
          </ac:spMkLst>
        </pc:spChg>
        <pc:spChg chg="add mod">
          <ac:chgData name="Ede Sevenich" userId="1629591e-9ec4-4c3e-b5f7-905eb83342a4" providerId="ADAL" clId="{297F8271-AEE7-4F11-BFD8-BBFBA5FE0F3B}" dt="2021-01-21T16:07:03.288" v="3944" actId="1076"/>
          <ac:spMkLst>
            <pc:docMk/>
            <pc:sldMk cId="1952013827" sldId="275"/>
            <ac:spMk id="8" creationId="{7EE310F7-9187-4B80-B4CB-1C84F3EE8578}"/>
          </ac:spMkLst>
        </pc:spChg>
        <pc:spChg chg="add mod ord">
          <ac:chgData name="Ede Sevenich" userId="1629591e-9ec4-4c3e-b5f7-905eb83342a4" providerId="ADAL" clId="{297F8271-AEE7-4F11-BFD8-BBFBA5FE0F3B}" dt="2021-01-21T16:07:47.794" v="3950" actId="1076"/>
          <ac:spMkLst>
            <pc:docMk/>
            <pc:sldMk cId="1952013827" sldId="275"/>
            <ac:spMk id="9" creationId="{809C02F5-8EFF-4D03-B689-15D9CC0044D4}"/>
          </ac:spMkLst>
        </pc:spChg>
        <pc:spChg chg="add mod">
          <ac:chgData name="Ede Sevenich" userId="1629591e-9ec4-4c3e-b5f7-905eb83342a4" providerId="ADAL" clId="{297F8271-AEE7-4F11-BFD8-BBFBA5FE0F3B}" dt="2021-02-22T11:01:52.535" v="6380" actId="20577"/>
          <ac:spMkLst>
            <pc:docMk/>
            <pc:sldMk cId="1952013827" sldId="275"/>
            <ac:spMk id="10" creationId="{DB64F4E0-463F-49DA-BCEE-36BA4132E426}"/>
          </ac:spMkLst>
        </pc:spChg>
        <pc:picChg chg="add mod ord">
          <ac:chgData name="Ede Sevenich" userId="1629591e-9ec4-4c3e-b5f7-905eb83342a4" providerId="ADAL" clId="{297F8271-AEE7-4F11-BFD8-BBFBA5FE0F3B}" dt="2021-01-21T16:07:45.107" v="3949" actId="167"/>
          <ac:picMkLst>
            <pc:docMk/>
            <pc:sldMk cId="1952013827" sldId="275"/>
            <ac:picMk id="4" creationId="{444077D3-261C-47B6-BF7D-D94E61D9208E}"/>
          </ac:picMkLst>
        </pc:picChg>
        <pc:picChg chg="add mod modCrop">
          <ac:chgData name="Ede Sevenich" userId="1629591e-9ec4-4c3e-b5f7-905eb83342a4" providerId="ADAL" clId="{297F8271-AEE7-4F11-BFD8-BBFBA5FE0F3B}" dt="2021-01-21T16:03:50.688" v="3665" actId="14100"/>
          <ac:picMkLst>
            <pc:docMk/>
            <pc:sldMk cId="1952013827" sldId="275"/>
            <ac:picMk id="5" creationId="{10C37D2B-51F1-461D-902E-83DE7A587D05}"/>
          </ac:picMkLst>
        </pc:picChg>
        <pc:picChg chg="add mod modCrop">
          <ac:chgData name="Ede Sevenich" userId="1629591e-9ec4-4c3e-b5f7-905eb83342a4" providerId="ADAL" clId="{297F8271-AEE7-4F11-BFD8-BBFBA5FE0F3B}" dt="2021-01-21T16:03:54.061" v="3666" actId="1076"/>
          <ac:picMkLst>
            <pc:docMk/>
            <pc:sldMk cId="1952013827" sldId="275"/>
            <ac:picMk id="6" creationId="{00873AF6-A601-485E-8747-33E452185CC9}"/>
          </ac:picMkLst>
        </pc:picChg>
        <pc:picChg chg="add mod modCrop">
          <ac:chgData name="Ede Sevenich" userId="1629591e-9ec4-4c3e-b5f7-905eb83342a4" providerId="ADAL" clId="{297F8271-AEE7-4F11-BFD8-BBFBA5FE0F3B}" dt="2021-01-21T16:04:05.573" v="3671" actId="1076"/>
          <ac:picMkLst>
            <pc:docMk/>
            <pc:sldMk cId="1952013827" sldId="275"/>
            <ac:picMk id="7" creationId="{FD7C2860-49FC-448B-AC9B-7CE21E410C12}"/>
          </ac:picMkLst>
        </pc:picChg>
      </pc:sldChg>
      <pc:sldChg chg="addSp delSp modSp new mod">
        <pc:chgData name="Ede Sevenich" userId="1629591e-9ec4-4c3e-b5f7-905eb83342a4" providerId="ADAL" clId="{297F8271-AEE7-4F11-BFD8-BBFBA5FE0F3B}" dt="2021-02-22T11:00:26.599" v="6331" actId="20577"/>
        <pc:sldMkLst>
          <pc:docMk/>
          <pc:sldMk cId="1100765759" sldId="276"/>
        </pc:sldMkLst>
        <pc:spChg chg="add del mod">
          <ac:chgData name="Ede Sevenich" userId="1629591e-9ec4-4c3e-b5f7-905eb83342a4" providerId="ADAL" clId="{297F8271-AEE7-4F11-BFD8-BBFBA5FE0F3B}" dt="2021-01-21T19:20:10.413" v="5794" actId="478"/>
          <ac:spMkLst>
            <pc:docMk/>
            <pc:sldMk cId="1100765759" sldId="276"/>
            <ac:spMk id="2" creationId="{171CDCD4-0A59-4265-9328-4DB25CEA9636}"/>
          </ac:spMkLst>
        </pc:spChg>
        <pc:spChg chg="add mod">
          <ac:chgData name="Ede Sevenich" userId="1629591e-9ec4-4c3e-b5f7-905eb83342a4" providerId="ADAL" clId="{297F8271-AEE7-4F11-BFD8-BBFBA5FE0F3B}" dt="2021-02-22T11:00:26.599" v="6331" actId="20577"/>
          <ac:spMkLst>
            <pc:docMk/>
            <pc:sldMk cId="1100765759" sldId="276"/>
            <ac:spMk id="2" creationId="{E8795EF4-7763-4666-995F-61D8341DC146}"/>
          </ac:spMkLst>
        </pc:spChg>
        <pc:spChg chg="add mod">
          <ac:chgData name="Ede Sevenich" userId="1629591e-9ec4-4c3e-b5f7-905eb83342a4" providerId="ADAL" clId="{297F8271-AEE7-4F11-BFD8-BBFBA5FE0F3B}" dt="2021-01-21T19:22:56.154" v="5959" actId="1076"/>
          <ac:spMkLst>
            <pc:docMk/>
            <pc:sldMk cId="1100765759" sldId="276"/>
            <ac:spMk id="4" creationId="{BC091B7D-7ABC-4A70-9751-237D6F3ECD17}"/>
          </ac:spMkLst>
        </pc:spChg>
        <pc:spChg chg="add mod">
          <ac:chgData name="Ede Sevenich" userId="1629591e-9ec4-4c3e-b5f7-905eb83342a4" providerId="ADAL" clId="{297F8271-AEE7-4F11-BFD8-BBFBA5FE0F3B}" dt="2021-01-21T19:23:07.417" v="5960" actId="2711"/>
          <ac:spMkLst>
            <pc:docMk/>
            <pc:sldMk cId="1100765759" sldId="276"/>
            <ac:spMk id="5" creationId="{B5ED272E-6089-42A9-9354-A40EC89E006F}"/>
          </ac:spMkLst>
        </pc:spChg>
        <pc:spChg chg="add mod">
          <ac:chgData name="Ede Sevenich" userId="1629591e-9ec4-4c3e-b5f7-905eb83342a4" providerId="ADAL" clId="{297F8271-AEE7-4F11-BFD8-BBFBA5FE0F3B}" dt="2021-01-21T19:23:16.597" v="5962" actId="1076"/>
          <ac:spMkLst>
            <pc:docMk/>
            <pc:sldMk cId="1100765759" sldId="276"/>
            <ac:spMk id="6" creationId="{36BEDC95-BCCB-4A3B-8CE5-540AB205D106}"/>
          </ac:spMkLst>
        </pc:spChg>
        <pc:spChg chg="add mod">
          <ac:chgData name="Ede Sevenich" userId="1629591e-9ec4-4c3e-b5f7-905eb83342a4" providerId="ADAL" clId="{297F8271-AEE7-4F11-BFD8-BBFBA5FE0F3B}" dt="2021-01-21T19:23:51.559" v="5996" actId="1076"/>
          <ac:spMkLst>
            <pc:docMk/>
            <pc:sldMk cId="1100765759" sldId="276"/>
            <ac:spMk id="7" creationId="{9B2E62F6-15B9-4630-865D-00806DE19E1D}"/>
          </ac:spMkLst>
        </pc:spChg>
        <pc:picChg chg="add mod ord">
          <ac:chgData name="Ede Sevenich" userId="1629591e-9ec4-4c3e-b5f7-905eb83342a4" providerId="ADAL" clId="{297F8271-AEE7-4F11-BFD8-BBFBA5FE0F3B}" dt="2021-01-21T19:20:07.281" v="5793" actId="167"/>
          <ac:picMkLst>
            <pc:docMk/>
            <pc:sldMk cId="1100765759" sldId="276"/>
            <ac:picMk id="3" creationId="{7E53D6E6-05D2-4130-9922-F33C8A3276D1}"/>
          </ac:picMkLst>
        </pc:picChg>
      </pc:sldChg>
      <pc:sldChg chg="addSp delSp modSp new mod setBg">
        <pc:chgData name="Ede Sevenich" userId="1629591e-9ec4-4c3e-b5f7-905eb83342a4" providerId="ADAL" clId="{297F8271-AEE7-4F11-BFD8-BBFBA5FE0F3B}" dt="2021-01-21T17:19:48.051" v="4800" actId="1076"/>
        <pc:sldMkLst>
          <pc:docMk/>
          <pc:sldMk cId="3918333837" sldId="277"/>
        </pc:sldMkLst>
        <pc:spChg chg="add mod">
          <ac:chgData name="Ede Sevenich" userId="1629591e-9ec4-4c3e-b5f7-905eb83342a4" providerId="ADAL" clId="{297F8271-AEE7-4F11-BFD8-BBFBA5FE0F3B}" dt="2021-01-21T16:17:55.494" v="4040" actId="2711"/>
          <ac:spMkLst>
            <pc:docMk/>
            <pc:sldMk cId="3918333837" sldId="277"/>
            <ac:spMk id="3" creationId="{FA68F9F7-D4E9-4190-8E01-BBE738182CA1}"/>
          </ac:spMkLst>
        </pc:spChg>
        <pc:spChg chg="add mod">
          <ac:chgData name="Ede Sevenich" userId="1629591e-9ec4-4c3e-b5f7-905eb83342a4" providerId="ADAL" clId="{297F8271-AEE7-4F11-BFD8-BBFBA5FE0F3B}" dt="2021-01-21T17:19:48.051" v="4800" actId="1076"/>
          <ac:spMkLst>
            <pc:docMk/>
            <pc:sldMk cId="3918333837" sldId="277"/>
            <ac:spMk id="4" creationId="{84872C09-E1E1-4BC2-B290-7B5913D57B45}"/>
          </ac:spMkLst>
        </pc:spChg>
        <pc:spChg chg="add">
          <ac:chgData name="Ede Sevenich" userId="1629591e-9ec4-4c3e-b5f7-905eb83342a4" providerId="ADAL" clId="{297F8271-AEE7-4F11-BFD8-BBFBA5FE0F3B}" dt="2021-01-21T16:15:01.980" v="4022" actId="26606"/>
          <ac:spMkLst>
            <pc:docMk/>
            <pc:sldMk cId="3918333837" sldId="277"/>
            <ac:spMk id="7" creationId="{42A4FC2C-047E-45A5-965D-8E1E3BF09BC6}"/>
          </ac:spMkLst>
        </pc:spChg>
        <pc:picChg chg="add del mod">
          <ac:chgData name="Ede Sevenich" userId="1629591e-9ec4-4c3e-b5f7-905eb83342a4" providerId="ADAL" clId="{297F8271-AEE7-4F11-BFD8-BBFBA5FE0F3B}" dt="2021-01-21T16:15:11.676" v="4025" actId="478"/>
          <ac:picMkLst>
            <pc:docMk/>
            <pc:sldMk cId="3918333837" sldId="277"/>
            <ac:picMk id="2" creationId="{A5195543-79DD-4DF6-BAA0-4EC5314270A8}"/>
          </ac:picMkLst>
        </pc:picChg>
        <pc:picChg chg="add mod">
          <ac:chgData name="Ede Sevenich" userId="1629591e-9ec4-4c3e-b5f7-905eb83342a4" providerId="ADAL" clId="{297F8271-AEE7-4F11-BFD8-BBFBA5FE0F3B}" dt="2021-01-21T16:57:19.843" v="4382" actId="1076"/>
          <ac:picMkLst>
            <pc:docMk/>
            <pc:sldMk cId="3918333837" sldId="277"/>
            <ac:picMk id="5" creationId="{FAD57FD3-7D05-4CF9-B103-227FB04061C2}"/>
          </ac:picMkLst>
        </pc:picChg>
        <pc:picChg chg="add mod">
          <ac:chgData name="Ede Sevenich" userId="1629591e-9ec4-4c3e-b5f7-905eb83342a4" providerId="ADAL" clId="{297F8271-AEE7-4F11-BFD8-BBFBA5FE0F3B}" dt="2021-01-21T16:57:44.361" v="4388" actId="1076"/>
          <ac:picMkLst>
            <pc:docMk/>
            <pc:sldMk cId="3918333837" sldId="277"/>
            <ac:picMk id="6" creationId="{0EA5C18A-15E5-44CA-98EB-6277C2FE1D17}"/>
          </ac:picMkLst>
        </pc:picChg>
        <pc:picChg chg="add mod">
          <ac:chgData name="Ede Sevenich" userId="1629591e-9ec4-4c3e-b5f7-905eb83342a4" providerId="ADAL" clId="{297F8271-AEE7-4F11-BFD8-BBFBA5FE0F3B}" dt="2021-01-21T16:58:05.067" v="4394" actId="14100"/>
          <ac:picMkLst>
            <pc:docMk/>
            <pc:sldMk cId="3918333837" sldId="277"/>
            <ac:picMk id="8" creationId="{C10A0BF4-98DC-4D48-875F-1EA316727F44}"/>
          </ac:picMkLst>
        </pc:picChg>
      </pc:sldChg>
      <pc:sldChg chg="addSp delSp modSp new mod">
        <pc:chgData name="Ede Sevenich" userId="1629591e-9ec4-4c3e-b5f7-905eb83342a4" providerId="ADAL" clId="{297F8271-AEE7-4F11-BFD8-BBFBA5FE0F3B}" dt="2021-02-22T11:02:00.727" v="6382" actId="20577"/>
        <pc:sldMkLst>
          <pc:docMk/>
          <pc:sldMk cId="4136166198" sldId="278"/>
        </pc:sldMkLst>
        <pc:spChg chg="add mod">
          <ac:chgData name="Ede Sevenich" userId="1629591e-9ec4-4c3e-b5f7-905eb83342a4" providerId="ADAL" clId="{297F8271-AEE7-4F11-BFD8-BBFBA5FE0F3B}" dt="2021-01-21T17:14:54.647" v="4676" actId="1076"/>
          <ac:spMkLst>
            <pc:docMk/>
            <pc:sldMk cId="4136166198" sldId="278"/>
            <ac:spMk id="7" creationId="{EEFE12AC-02DA-4B11-8BF1-9AB07AB93233}"/>
          </ac:spMkLst>
        </pc:spChg>
        <pc:spChg chg="add mod">
          <ac:chgData name="Ede Sevenich" userId="1629591e-9ec4-4c3e-b5f7-905eb83342a4" providerId="ADAL" clId="{297F8271-AEE7-4F11-BFD8-BBFBA5FE0F3B}" dt="2021-01-21T17:12:21.582" v="4611" actId="2711"/>
          <ac:spMkLst>
            <pc:docMk/>
            <pc:sldMk cId="4136166198" sldId="278"/>
            <ac:spMk id="15" creationId="{89C8A259-8441-4399-8546-633FE0B295FA}"/>
          </ac:spMkLst>
        </pc:spChg>
        <pc:spChg chg="add mod ord">
          <ac:chgData name="Ede Sevenich" userId="1629591e-9ec4-4c3e-b5f7-905eb83342a4" providerId="ADAL" clId="{297F8271-AEE7-4F11-BFD8-BBFBA5FE0F3B}" dt="2021-01-21T17:12:59.994" v="4618" actId="167"/>
          <ac:spMkLst>
            <pc:docMk/>
            <pc:sldMk cId="4136166198" sldId="278"/>
            <ac:spMk id="16" creationId="{53C94B69-6610-47A8-98E3-8DD0160DCA38}"/>
          </ac:spMkLst>
        </pc:spChg>
        <pc:spChg chg="add del mod">
          <ac:chgData name="Ede Sevenich" userId="1629591e-9ec4-4c3e-b5f7-905eb83342a4" providerId="ADAL" clId="{297F8271-AEE7-4F11-BFD8-BBFBA5FE0F3B}" dt="2021-01-21T17:13:34.163" v="4625"/>
          <ac:spMkLst>
            <pc:docMk/>
            <pc:sldMk cId="4136166198" sldId="278"/>
            <ac:spMk id="17" creationId="{3318DAA5-FAA9-4F51-8FCC-5D726ED927E3}"/>
          </ac:spMkLst>
        </pc:spChg>
        <pc:spChg chg="add mod">
          <ac:chgData name="Ede Sevenich" userId="1629591e-9ec4-4c3e-b5f7-905eb83342a4" providerId="ADAL" clId="{297F8271-AEE7-4F11-BFD8-BBFBA5FE0F3B}" dt="2021-02-22T11:02:00.727" v="6382" actId="20577"/>
          <ac:spMkLst>
            <pc:docMk/>
            <pc:sldMk cId="4136166198" sldId="278"/>
            <ac:spMk id="18" creationId="{F416B260-9922-4AC3-8E3F-CCB4A82DFDAB}"/>
          </ac:spMkLst>
        </pc:spChg>
        <pc:picChg chg="add del">
          <ac:chgData name="Ede Sevenich" userId="1629591e-9ec4-4c3e-b5f7-905eb83342a4" providerId="ADAL" clId="{297F8271-AEE7-4F11-BFD8-BBFBA5FE0F3B}" dt="2021-01-21T16:57:49.757" v="4389" actId="21"/>
          <ac:picMkLst>
            <pc:docMk/>
            <pc:sldMk cId="4136166198" sldId="278"/>
            <ac:picMk id="2" creationId="{C7351B96-E82D-4D0E-9686-939D33BBD479}"/>
          </ac:picMkLst>
        </pc:picChg>
        <pc:picChg chg="add del">
          <ac:chgData name="Ede Sevenich" userId="1629591e-9ec4-4c3e-b5f7-905eb83342a4" providerId="ADAL" clId="{297F8271-AEE7-4F11-BFD8-BBFBA5FE0F3B}" dt="2021-01-21T16:57:33.618" v="4385" actId="21"/>
          <ac:picMkLst>
            <pc:docMk/>
            <pc:sldMk cId="4136166198" sldId="278"/>
            <ac:picMk id="3" creationId="{A45D0267-1CF7-480E-BFB4-2E4C80B14F8F}"/>
          </ac:picMkLst>
        </pc:picChg>
        <pc:picChg chg="add del mod">
          <ac:chgData name="Ede Sevenich" userId="1629591e-9ec4-4c3e-b5f7-905eb83342a4" providerId="ADAL" clId="{297F8271-AEE7-4F11-BFD8-BBFBA5FE0F3B}" dt="2021-01-21T16:58:29.571" v="4396" actId="478"/>
          <ac:picMkLst>
            <pc:docMk/>
            <pc:sldMk cId="4136166198" sldId="278"/>
            <ac:picMk id="4" creationId="{3E7E773C-980E-4F6C-835F-39B97C10EFF0}"/>
          </ac:picMkLst>
        </pc:picChg>
        <pc:picChg chg="add del mod">
          <ac:chgData name="Ede Sevenich" userId="1629591e-9ec4-4c3e-b5f7-905eb83342a4" providerId="ADAL" clId="{297F8271-AEE7-4F11-BFD8-BBFBA5FE0F3B}" dt="2021-01-21T16:57:10.341" v="4379" actId="21"/>
          <ac:picMkLst>
            <pc:docMk/>
            <pc:sldMk cId="4136166198" sldId="278"/>
            <ac:picMk id="5" creationId="{BA7D3483-73CC-429E-A18C-C21524CFAF2F}"/>
          </ac:picMkLst>
        </pc:picChg>
        <pc:picChg chg="add mod ord modCrop">
          <ac:chgData name="Ede Sevenich" userId="1629591e-9ec4-4c3e-b5f7-905eb83342a4" providerId="ADAL" clId="{297F8271-AEE7-4F11-BFD8-BBFBA5FE0F3B}" dt="2021-01-21T17:13:18.515" v="4622" actId="171"/>
          <ac:picMkLst>
            <pc:docMk/>
            <pc:sldMk cId="4136166198" sldId="278"/>
            <ac:picMk id="6" creationId="{CB021FB9-155E-41D7-ACFB-A1974C30CD19}"/>
          </ac:picMkLst>
        </pc:picChg>
        <pc:picChg chg="add del mod ord">
          <ac:chgData name="Ede Sevenich" userId="1629591e-9ec4-4c3e-b5f7-905eb83342a4" providerId="ADAL" clId="{297F8271-AEE7-4F11-BFD8-BBFBA5FE0F3B}" dt="2021-01-21T17:07:24.454" v="4538" actId="478"/>
          <ac:picMkLst>
            <pc:docMk/>
            <pc:sldMk cId="4136166198" sldId="278"/>
            <ac:picMk id="8" creationId="{AC4F9C77-010D-4201-A0F8-4F4EB025965E}"/>
          </ac:picMkLst>
        </pc:picChg>
        <pc:picChg chg="add mod ord">
          <ac:chgData name="Ede Sevenich" userId="1629591e-9ec4-4c3e-b5f7-905eb83342a4" providerId="ADAL" clId="{297F8271-AEE7-4F11-BFD8-BBFBA5FE0F3B}" dt="2021-01-21T17:11:22.095" v="4553" actId="1076"/>
          <ac:picMkLst>
            <pc:docMk/>
            <pc:sldMk cId="4136166198" sldId="278"/>
            <ac:picMk id="9" creationId="{C8819E7F-3B2B-495F-A5E4-F608AA53BBC3}"/>
          </ac:picMkLst>
        </pc:picChg>
        <pc:picChg chg="add mod ord">
          <ac:chgData name="Ede Sevenich" userId="1629591e-9ec4-4c3e-b5f7-905eb83342a4" providerId="ADAL" clId="{297F8271-AEE7-4F11-BFD8-BBFBA5FE0F3B}" dt="2021-01-21T17:13:07.239" v="4620" actId="167"/>
          <ac:picMkLst>
            <pc:docMk/>
            <pc:sldMk cId="4136166198" sldId="278"/>
            <ac:picMk id="10" creationId="{357CECBF-E2E1-4B11-B16F-387D0690C01A}"/>
          </ac:picMkLst>
        </pc:picChg>
        <pc:picChg chg="add mod">
          <ac:chgData name="Ede Sevenich" userId="1629591e-9ec4-4c3e-b5f7-905eb83342a4" providerId="ADAL" clId="{297F8271-AEE7-4F11-BFD8-BBFBA5FE0F3B}" dt="2021-01-21T17:06:51.186" v="4529" actId="1076"/>
          <ac:picMkLst>
            <pc:docMk/>
            <pc:sldMk cId="4136166198" sldId="278"/>
            <ac:picMk id="11" creationId="{49F7124C-CD91-4C2B-9BE3-6E7D17A7650E}"/>
          </ac:picMkLst>
        </pc:picChg>
        <pc:picChg chg="add mod modCrop">
          <ac:chgData name="Ede Sevenich" userId="1629591e-9ec4-4c3e-b5f7-905eb83342a4" providerId="ADAL" clId="{297F8271-AEE7-4F11-BFD8-BBFBA5FE0F3B}" dt="2021-01-21T17:06:40.217" v="4526" actId="1076"/>
          <ac:picMkLst>
            <pc:docMk/>
            <pc:sldMk cId="4136166198" sldId="278"/>
            <ac:picMk id="12" creationId="{9F4FB7E9-7626-45EA-9FE3-342EDEE6CAD1}"/>
          </ac:picMkLst>
        </pc:picChg>
        <pc:picChg chg="add mod">
          <ac:chgData name="Ede Sevenich" userId="1629591e-9ec4-4c3e-b5f7-905eb83342a4" providerId="ADAL" clId="{297F8271-AEE7-4F11-BFD8-BBFBA5FE0F3B}" dt="2021-01-21T17:06:37.706" v="4525" actId="1076"/>
          <ac:picMkLst>
            <pc:docMk/>
            <pc:sldMk cId="4136166198" sldId="278"/>
            <ac:picMk id="13" creationId="{8F802618-47AB-4338-9C50-F750E1AD1E8D}"/>
          </ac:picMkLst>
        </pc:picChg>
        <pc:picChg chg="add mod ord">
          <ac:chgData name="Ede Sevenich" userId="1629591e-9ec4-4c3e-b5f7-905eb83342a4" providerId="ADAL" clId="{297F8271-AEE7-4F11-BFD8-BBFBA5FE0F3B}" dt="2021-01-21T17:13:04.282" v="4619" actId="167"/>
          <ac:picMkLst>
            <pc:docMk/>
            <pc:sldMk cId="4136166198" sldId="278"/>
            <ac:picMk id="14" creationId="{B374D60D-F5D4-4AC8-8037-567E213B9AB7}"/>
          </ac:picMkLst>
        </pc:picChg>
      </pc:sldChg>
      <pc:sldChg chg="addSp delSp modSp new mod ord">
        <pc:chgData name="Ede Sevenich" userId="1629591e-9ec4-4c3e-b5f7-905eb83342a4" providerId="ADAL" clId="{297F8271-AEE7-4F11-BFD8-BBFBA5FE0F3B}" dt="2021-02-22T11:02:05.999" v="6384" actId="20577"/>
        <pc:sldMkLst>
          <pc:docMk/>
          <pc:sldMk cId="366364178" sldId="279"/>
        </pc:sldMkLst>
        <pc:spChg chg="add del mod">
          <ac:chgData name="Ede Sevenich" userId="1629591e-9ec4-4c3e-b5f7-905eb83342a4" providerId="ADAL" clId="{297F8271-AEE7-4F11-BFD8-BBFBA5FE0F3B}" dt="2021-01-21T17:25:36.915" v="5059" actId="478"/>
          <ac:spMkLst>
            <pc:docMk/>
            <pc:sldMk cId="366364178" sldId="279"/>
            <ac:spMk id="2" creationId="{07206A76-CF20-4410-9F16-D71CEFEC2F8F}"/>
          </ac:spMkLst>
        </pc:spChg>
        <pc:spChg chg="add mod">
          <ac:chgData name="Ede Sevenich" userId="1629591e-9ec4-4c3e-b5f7-905eb83342a4" providerId="ADAL" clId="{297F8271-AEE7-4F11-BFD8-BBFBA5FE0F3B}" dt="2021-01-21T18:57:50.945" v="5295" actId="1076"/>
          <ac:spMkLst>
            <pc:docMk/>
            <pc:sldMk cId="366364178" sldId="279"/>
            <ac:spMk id="3" creationId="{F207D514-E69C-4C26-8EFC-7CE39DD40B14}"/>
          </ac:spMkLst>
        </pc:spChg>
        <pc:spChg chg="add mod">
          <ac:chgData name="Ede Sevenich" userId="1629591e-9ec4-4c3e-b5f7-905eb83342a4" providerId="ADAL" clId="{297F8271-AEE7-4F11-BFD8-BBFBA5FE0F3B}" dt="2021-01-21T18:58:01.399" v="5298" actId="1076"/>
          <ac:spMkLst>
            <pc:docMk/>
            <pc:sldMk cId="366364178" sldId="279"/>
            <ac:spMk id="19" creationId="{0EF09361-72FA-4AFE-BEDA-37FFCE24F9B1}"/>
          </ac:spMkLst>
        </pc:spChg>
        <pc:spChg chg="add mod">
          <ac:chgData name="Ede Sevenich" userId="1629591e-9ec4-4c3e-b5f7-905eb83342a4" providerId="ADAL" clId="{297F8271-AEE7-4F11-BFD8-BBFBA5FE0F3B}" dt="2021-02-22T11:02:05.999" v="6384" actId="20577"/>
          <ac:spMkLst>
            <pc:docMk/>
            <pc:sldMk cId="366364178" sldId="279"/>
            <ac:spMk id="20" creationId="{E69D281B-093A-4E13-8730-88C077E92736}"/>
          </ac:spMkLst>
        </pc:spChg>
        <pc:picChg chg="add mod ord modCrop">
          <ac:chgData name="Ede Sevenich" userId="1629591e-9ec4-4c3e-b5f7-905eb83342a4" providerId="ADAL" clId="{297F8271-AEE7-4F11-BFD8-BBFBA5FE0F3B}" dt="2021-01-21T18:54:55.096" v="5269" actId="1076"/>
          <ac:picMkLst>
            <pc:docMk/>
            <pc:sldMk cId="366364178" sldId="279"/>
            <ac:picMk id="4" creationId="{0F115253-A93D-44DB-BFEA-11ACE2F5904A}"/>
          </ac:picMkLst>
        </pc:picChg>
        <pc:picChg chg="add del mod">
          <ac:chgData name="Ede Sevenich" userId="1629591e-9ec4-4c3e-b5f7-905eb83342a4" providerId="ADAL" clId="{297F8271-AEE7-4F11-BFD8-BBFBA5FE0F3B}" dt="2021-01-21T18:54:28.171" v="5263" actId="478"/>
          <ac:picMkLst>
            <pc:docMk/>
            <pc:sldMk cId="366364178" sldId="279"/>
            <ac:picMk id="5" creationId="{7548DECD-B854-48AD-AFE7-801AF1B123D2}"/>
          </ac:picMkLst>
        </pc:picChg>
        <pc:picChg chg="add del mod">
          <ac:chgData name="Ede Sevenich" userId="1629591e-9ec4-4c3e-b5f7-905eb83342a4" providerId="ADAL" clId="{297F8271-AEE7-4F11-BFD8-BBFBA5FE0F3B}" dt="2021-01-21T18:54:24.038" v="5261" actId="478"/>
          <ac:picMkLst>
            <pc:docMk/>
            <pc:sldMk cId="366364178" sldId="279"/>
            <ac:picMk id="6" creationId="{0A7D1EC6-4F7E-450C-8198-FEDF2746FDDA}"/>
          </ac:picMkLst>
        </pc:picChg>
        <pc:picChg chg="add del mod">
          <ac:chgData name="Ede Sevenich" userId="1629591e-9ec4-4c3e-b5f7-905eb83342a4" providerId="ADAL" clId="{297F8271-AEE7-4F11-BFD8-BBFBA5FE0F3B}" dt="2021-01-21T18:54:22.719" v="5260" actId="478"/>
          <ac:picMkLst>
            <pc:docMk/>
            <pc:sldMk cId="366364178" sldId="279"/>
            <ac:picMk id="7" creationId="{10FCB141-B046-4155-983D-0C59002978E2}"/>
          </ac:picMkLst>
        </pc:picChg>
        <pc:picChg chg="add mod ord">
          <ac:chgData name="Ede Sevenich" userId="1629591e-9ec4-4c3e-b5f7-905eb83342a4" providerId="ADAL" clId="{297F8271-AEE7-4F11-BFD8-BBFBA5FE0F3B}" dt="2021-01-21T18:57:01.823" v="5288" actId="1076"/>
          <ac:picMkLst>
            <pc:docMk/>
            <pc:sldMk cId="366364178" sldId="279"/>
            <ac:picMk id="8" creationId="{42F72988-5CE1-4AE9-9745-71D9975B6AF8}"/>
          </ac:picMkLst>
        </pc:picChg>
        <pc:picChg chg="add del mod">
          <ac:chgData name="Ede Sevenich" userId="1629591e-9ec4-4c3e-b5f7-905eb83342a4" providerId="ADAL" clId="{297F8271-AEE7-4F11-BFD8-BBFBA5FE0F3B}" dt="2021-01-21T18:54:26.858" v="5262" actId="478"/>
          <ac:picMkLst>
            <pc:docMk/>
            <pc:sldMk cId="366364178" sldId="279"/>
            <ac:picMk id="9" creationId="{FF6A2E1E-E968-41A0-BD8D-6A9FB2A6C083}"/>
          </ac:picMkLst>
        </pc:picChg>
        <pc:picChg chg="add mod">
          <ac:chgData name="Ede Sevenich" userId="1629591e-9ec4-4c3e-b5f7-905eb83342a4" providerId="ADAL" clId="{297F8271-AEE7-4F11-BFD8-BBFBA5FE0F3B}" dt="2021-01-21T18:53:30.823" v="5243" actId="14100"/>
          <ac:picMkLst>
            <pc:docMk/>
            <pc:sldMk cId="366364178" sldId="279"/>
            <ac:picMk id="10" creationId="{90B80C45-6FC9-4967-81B1-04EB806F9D5F}"/>
          </ac:picMkLst>
        </pc:picChg>
        <pc:picChg chg="add mod ord modCrop">
          <ac:chgData name="Ede Sevenich" userId="1629591e-9ec4-4c3e-b5f7-905eb83342a4" providerId="ADAL" clId="{297F8271-AEE7-4F11-BFD8-BBFBA5FE0F3B}" dt="2021-01-21T18:56:11.640" v="5283" actId="1076"/>
          <ac:picMkLst>
            <pc:docMk/>
            <pc:sldMk cId="366364178" sldId="279"/>
            <ac:picMk id="11" creationId="{FCB91248-341B-44CF-9822-BE9745F0CC09}"/>
          </ac:picMkLst>
        </pc:picChg>
        <pc:picChg chg="add mod">
          <ac:chgData name="Ede Sevenich" userId="1629591e-9ec4-4c3e-b5f7-905eb83342a4" providerId="ADAL" clId="{297F8271-AEE7-4F11-BFD8-BBFBA5FE0F3B}" dt="2021-01-21T18:56:08.266" v="5282" actId="1076"/>
          <ac:picMkLst>
            <pc:docMk/>
            <pc:sldMk cId="366364178" sldId="279"/>
            <ac:picMk id="12" creationId="{02A75454-71E6-43CA-8CC7-2AFCEE68FC6B}"/>
          </ac:picMkLst>
        </pc:picChg>
        <pc:picChg chg="add mod">
          <ac:chgData name="Ede Sevenich" userId="1629591e-9ec4-4c3e-b5f7-905eb83342a4" providerId="ADAL" clId="{297F8271-AEE7-4F11-BFD8-BBFBA5FE0F3B}" dt="2021-01-21T18:52:33.890" v="5225" actId="1076"/>
          <ac:picMkLst>
            <pc:docMk/>
            <pc:sldMk cId="366364178" sldId="279"/>
            <ac:picMk id="13" creationId="{5923982E-C398-4151-ADA9-C41EBE3E5885}"/>
          </ac:picMkLst>
        </pc:picChg>
        <pc:picChg chg="add mod">
          <ac:chgData name="Ede Sevenich" userId="1629591e-9ec4-4c3e-b5f7-905eb83342a4" providerId="ADAL" clId="{297F8271-AEE7-4F11-BFD8-BBFBA5FE0F3B}" dt="2021-01-21T18:56:06.357" v="5281" actId="1076"/>
          <ac:picMkLst>
            <pc:docMk/>
            <pc:sldMk cId="366364178" sldId="279"/>
            <ac:picMk id="14" creationId="{22459A91-A178-4D6B-B082-F5DFDA31A86B}"/>
          </ac:picMkLst>
        </pc:picChg>
        <pc:picChg chg="add del">
          <ac:chgData name="Ede Sevenich" userId="1629591e-9ec4-4c3e-b5f7-905eb83342a4" providerId="ADAL" clId="{297F8271-AEE7-4F11-BFD8-BBFBA5FE0F3B}" dt="2021-01-21T18:52:22.617" v="5219" actId="478"/>
          <ac:picMkLst>
            <pc:docMk/>
            <pc:sldMk cId="366364178" sldId="279"/>
            <ac:picMk id="15" creationId="{A2A3D969-8986-4D7F-A6DD-6A98694E4ED8}"/>
          </ac:picMkLst>
        </pc:picChg>
        <pc:picChg chg="add mod ord">
          <ac:chgData name="Ede Sevenich" userId="1629591e-9ec4-4c3e-b5f7-905eb83342a4" providerId="ADAL" clId="{297F8271-AEE7-4F11-BFD8-BBFBA5FE0F3B}" dt="2021-01-21T18:55:23.762" v="5274" actId="1076"/>
          <ac:picMkLst>
            <pc:docMk/>
            <pc:sldMk cId="366364178" sldId="279"/>
            <ac:picMk id="16" creationId="{BFB3F2F1-72F5-41D8-8E1B-1D8C5603A8E1}"/>
          </ac:picMkLst>
        </pc:picChg>
        <pc:picChg chg="add mod modCrop">
          <ac:chgData name="Ede Sevenich" userId="1629591e-9ec4-4c3e-b5f7-905eb83342a4" providerId="ADAL" clId="{297F8271-AEE7-4F11-BFD8-BBFBA5FE0F3B}" dt="2021-01-21T18:56:40.692" v="5286" actId="732"/>
          <ac:picMkLst>
            <pc:docMk/>
            <pc:sldMk cId="366364178" sldId="279"/>
            <ac:picMk id="17" creationId="{C6C458B5-F95C-4FB4-BB2F-1B722C7256C1}"/>
          </ac:picMkLst>
        </pc:picChg>
        <pc:picChg chg="add mod">
          <ac:chgData name="Ede Sevenich" userId="1629591e-9ec4-4c3e-b5f7-905eb83342a4" providerId="ADAL" clId="{297F8271-AEE7-4F11-BFD8-BBFBA5FE0F3B}" dt="2021-01-21T18:56:13.977" v="5284" actId="1076"/>
          <ac:picMkLst>
            <pc:docMk/>
            <pc:sldMk cId="366364178" sldId="279"/>
            <ac:picMk id="18" creationId="{F6AA9BF8-7A6B-4FAE-A996-2A7DD827A009}"/>
          </ac:picMkLst>
        </pc:picChg>
      </pc:sldChg>
      <pc:sldChg chg="addSp delSp modSp new mod">
        <pc:chgData name="Ede Sevenich" userId="1629591e-9ec4-4c3e-b5f7-905eb83342a4" providerId="ADAL" clId="{297F8271-AEE7-4F11-BFD8-BBFBA5FE0F3B}" dt="2021-01-21T19:19:23.564" v="5785" actId="122"/>
        <pc:sldMkLst>
          <pc:docMk/>
          <pc:sldMk cId="1038138284" sldId="280"/>
        </pc:sldMkLst>
        <pc:spChg chg="add mod">
          <ac:chgData name="Ede Sevenich" userId="1629591e-9ec4-4c3e-b5f7-905eb83342a4" providerId="ADAL" clId="{297F8271-AEE7-4F11-BFD8-BBFBA5FE0F3B}" dt="2021-01-21T19:18:41.285" v="5741" actId="1076"/>
          <ac:spMkLst>
            <pc:docMk/>
            <pc:sldMk cId="1038138284" sldId="280"/>
            <ac:spMk id="3" creationId="{B3896506-1AEB-46F8-81B9-B49E64A8F9A6}"/>
          </ac:spMkLst>
        </pc:spChg>
        <pc:spChg chg="add mod">
          <ac:chgData name="Ede Sevenich" userId="1629591e-9ec4-4c3e-b5f7-905eb83342a4" providerId="ADAL" clId="{297F8271-AEE7-4F11-BFD8-BBFBA5FE0F3B}" dt="2021-01-21T19:18:21.996" v="5739" actId="1076"/>
          <ac:spMkLst>
            <pc:docMk/>
            <pc:sldMk cId="1038138284" sldId="280"/>
            <ac:spMk id="5" creationId="{8A687279-F62D-4670-9F6A-C511431AC0FA}"/>
          </ac:spMkLst>
        </pc:spChg>
        <pc:spChg chg="add mod">
          <ac:chgData name="Ede Sevenich" userId="1629591e-9ec4-4c3e-b5f7-905eb83342a4" providerId="ADAL" clId="{297F8271-AEE7-4F11-BFD8-BBFBA5FE0F3B}" dt="2021-01-21T19:19:23.564" v="5785" actId="122"/>
          <ac:spMkLst>
            <pc:docMk/>
            <pc:sldMk cId="1038138284" sldId="280"/>
            <ac:spMk id="8" creationId="{47C69673-F2DF-42B7-BD3E-E5CE887A05FE}"/>
          </ac:spMkLst>
        </pc:spChg>
        <pc:picChg chg="add del mod modCrop">
          <ac:chgData name="Ede Sevenich" userId="1629591e-9ec4-4c3e-b5f7-905eb83342a4" providerId="ADAL" clId="{297F8271-AEE7-4F11-BFD8-BBFBA5FE0F3B}" dt="2021-01-21T19:09:33.648" v="5702" actId="478"/>
          <ac:picMkLst>
            <pc:docMk/>
            <pc:sldMk cId="1038138284" sldId="280"/>
            <ac:picMk id="2" creationId="{5D137951-2A5E-4670-BFCB-89490488A924}"/>
          </ac:picMkLst>
        </pc:picChg>
        <pc:picChg chg="add del mod modCrop">
          <ac:chgData name="Ede Sevenich" userId="1629591e-9ec4-4c3e-b5f7-905eb83342a4" providerId="ADAL" clId="{297F8271-AEE7-4F11-BFD8-BBFBA5FE0F3B}" dt="2021-01-21T19:09:35.169" v="5703" actId="478"/>
          <ac:picMkLst>
            <pc:docMk/>
            <pc:sldMk cId="1038138284" sldId="280"/>
            <ac:picMk id="4" creationId="{25D02E94-7465-449C-BEA5-69C3846E4B00}"/>
          </ac:picMkLst>
        </pc:picChg>
        <pc:picChg chg="add mod modCrop">
          <ac:chgData name="Ede Sevenich" userId="1629591e-9ec4-4c3e-b5f7-905eb83342a4" providerId="ADAL" clId="{297F8271-AEE7-4F11-BFD8-BBFBA5FE0F3B}" dt="2021-01-21T19:18:45.386" v="5742" actId="1076"/>
          <ac:picMkLst>
            <pc:docMk/>
            <pc:sldMk cId="1038138284" sldId="280"/>
            <ac:picMk id="6" creationId="{36F4D530-5466-403D-B948-AADDD214113F}"/>
          </ac:picMkLst>
        </pc:picChg>
        <pc:picChg chg="add mod ord">
          <ac:chgData name="Ede Sevenich" userId="1629591e-9ec4-4c3e-b5f7-905eb83342a4" providerId="ADAL" clId="{297F8271-AEE7-4F11-BFD8-BBFBA5FE0F3B}" dt="2021-01-21T19:18:52.298" v="5744" actId="1076"/>
          <ac:picMkLst>
            <pc:docMk/>
            <pc:sldMk cId="1038138284" sldId="280"/>
            <ac:picMk id="7" creationId="{539B1A94-9F6B-461E-ACBA-09CBCCF3C297}"/>
          </ac:picMkLst>
        </pc:picChg>
      </pc:sldChg>
      <pc:sldChg chg="addSp modSp new mod ord">
        <pc:chgData name="Ede Sevenich" userId="1629591e-9ec4-4c3e-b5f7-905eb83342a4" providerId="ADAL" clId="{297F8271-AEE7-4F11-BFD8-BBFBA5FE0F3B}" dt="2021-02-22T11:01:46.340" v="6378" actId="1076"/>
        <pc:sldMkLst>
          <pc:docMk/>
          <pc:sldMk cId="2163443888" sldId="281"/>
        </pc:sldMkLst>
        <pc:spChg chg="add mod">
          <ac:chgData name="Ede Sevenich" userId="1629591e-9ec4-4c3e-b5f7-905eb83342a4" providerId="ADAL" clId="{297F8271-AEE7-4F11-BFD8-BBFBA5FE0F3B}" dt="2021-01-21T19:03:46.812" v="5607" actId="1076"/>
          <ac:spMkLst>
            <pc:docMk/>
            <pc:sldMk cId="2163443888" sldId="281"/>
            <ac:spMk id="3" creationId="{9786D227-5BCE-44DC-8A0C-DBFB61F9E336}"/>
          </ac:spMkLst>
        </pc:spChg>
        <pc:spChg chg="add mod">
          <ac:chgData name="Ede Sevenich" userId="1629591e-9ec4-4c3e-b5f7-905eb83342a4" providerId="ADAL" clId="{297F8271-AEE7-4F11-BFD8-BBFBA5FE0F3B}" dt="2021-01-21T19:02:07.949" v="5483" actId="113"/>
          <ac:spMkLst>
            <pc:docMk/>
            <pc:sldMk cId="2163443888" sldId="281"/>
            <ac:spMk id="4" creationId="{A33E7816-428A-4082-9B23-B550125415DC}"/>
          </ac:spMkLst>
        </pc:spChg>
        <pc:spChg chg="add mod">
          <ac:chgData name="Ede Sevenich" userId="1629591e-9ec4-4c3e-b5f7-905eb83342a4" providerId="ADAL" clId="{297F8271-AEE7-4F11-BFD8-BBFBA5FE0F3B}" dt="2021-01-21T19:03:33.455" v="5605" actId="1076"/>
          <ac:spMkLst>
            <pc:docMk/>
            <pc:sldMk cId="2163443888" sldId="281"/>
            <ac:spMk id="5" creationId="{FB1B4AF3-B3C9-4941-A23A-04F43F303D09}"/>
          </ac:spMkLst>
        </pc:spChg>
        <pc:spChg chg="add mod">
          <ac:chgData name="Ede Sevenich" userId="1629591e-9ec4-4c3e-b5f7-905eb83342a4" providerId="ADAL" clId="{297F8271-AEE7-4F11-BFD8-BBFBA5FE0F3B}" dt="2021-01-21T19:03:27.999" v="5604" actId="313"/>
          <ac:spMkLst>
            <pc:docMk/>
            <pc:sldMk cId="2163443888" sldId="281"/>
            <ac:spMk id="6" creationId="{71AF7363-11D1-4FEE-90F0-747EA8D98A23}"/>
          </ac:spMkLst>
        </pc:spChg>
        <pc:spChg chg="add mod">
          <ac:chgData name="Ede Sevenich" userId="1629591e-9ec4-4c3e-b5f7-905eb83342a4" providerId="ADAL" clId="{297F8271-AEE7-4F11-BFD8-BBFBA5FE0F3B}" dt="2021-02-22T11:01:08.908" v="6336" actId="688"/>
          <ac:spMkLst>
            <pc:docMk/>
            <pc:sldMk cId="2163443888" sldId="281"/>
            <ac:spMk id="7" creationId="{B6C1309A-0CFC-4E57-9011-BFEB7DDBA4FC}"/>
          </ac:spMkLst>
        </pc:spChg>
        <pc:spChg chg="add mod">
          <ac:chgData name="Ede Sevenich" userId="1629591e-9ec4-4c3e-b5f7-905eb83342a4" providerId="ADAL" clId="{297F8271-AEE7-4F11-BFD8-BBFBA5FE0F3B}" dt="2021-02-22T11:01:46.340" v="6378" actId="1076"/>
          <ac:spMkLst>
            <pc:docMk/>
            <pc:sldMk cId="2163443888" sldId="281"/>
            <ac:spMk id="8" creationId="{927587A2-7230-46B1-913D-709C34DD1E53}"/>
          </ac:spMkLst>
        </pc:spChg>
        <pc:picChg chg="add mod">
          <ac:chgData name="Ede Sevenich" userId="1629591e-9ec4-4c3e-b5f7-905eb83342a4" providerId="ADAL" clId="{297F8271-AEE7-4F11-BFD8-BBFBA5FE0F3B}" dt="2021-01-21T19:00:05.762" v="5346" actId="14100"/>
          <ac:picMkLst>
            <pc:docMk/>
            <pc:sldMk cId="2163443888" sldId="281"/>
            <ac:picMk id="2" creationId="{24C4C3BF-3D48-48AB-93F8-CC0DE3EA84F6}"/>
          </ac:picMkLst>
        </pc:picChg>
      </pc:sldChg>
      <pc:sldChg chg="addSp delSp modSp new mod setBg modAnim">
        <pc:chgData name="Ede Sevenich" userId="1629591e-9ec4-4c3e-b5f7-905eb83342a4" providerId="ADAL" clId="{297F8271-AEE7-4F11-BFD8-BBFBA5FE0F3B}" dt="2021-01-25T08:17:47.073" v="6158" actId="166"/>
        <pc:sldMkLst>
          <pc:docMk/>
          <pc:sldMk cId="877123517" sldId="282"/>
        </pc:sldMkLst>
        <pc:spChg chg="del">
          <ac:chgData name="Ede Sevenich" userId="1629591e-9ec4-4c3e-b5f7-905eb83342a4" providerId="ADAL" clId="{297F8271-AEE7-4F11-BFD8-BBFBA5FE0F3B}" dt="2021-01-25T08:16:09.648" v="6110" actId="26606"/>
          <ac:spMkLst>
            <pc:docMk/>
            <pc:sldMk cId="877123517" sldId="282"/>
            <ac:spMk id="2" creationId="{B00729C7-720C-481B-82A4-38085A6934BA}"/>
          </ac:spMkLst>
        </pc:spChg>
        <pc:spChg chg="del">
          <ac:chgData name="Ede Sevenich" userId="1629591e-9ec4-4c3e-b5f7-905eb83342a4" providerId="ADAL" clId="{297F8271-AEE7-4F11-BFD8-BBFBA5FE0F3B}" dt="2021-01-25T08:16:09.648" v="6110" actId="26606"/>
          <ac:spMkLst>
            <pc:docMk/>
            <pc:sldMk cId="877123517" sldId="282"/>
            <ac:spMk id="3" creationId="{FC49F46C-8175-43E7-9C3C-0CEA398789A5}"/>
          </ac:spMkLst>
        </pc:spChg>
        <pc:spChg chg="add mod">
          <ac:chgData name="Ede Sevenich" userId="1629591e-9ec4-4c3e-b5f7-905eb83342a4" providerId="ADAL" clId="{297F8271-AEE7-4F11-BFD8-BBFBA5FE0F3B}" dt="2021-01-25T08:17:42.115" v="6157" actId="1076"/>
          <ac:spMkLst>
            <pc:docMk/>
            <pc:sldMk cId="877123517" sldId="282"/>
            <ac:spMk id="5" creationId="{005F5A77-7131-4557-A8F2-8768373F14AF}"/>
          </ac:spMkLst>
        </pc:spChg>
        <pc:spChg chg="add">
          <ac:chgData name="Ede Sevenich" userId="1629591e-9ec4-4c3e-b5f7-905eb83342a4" providerId="ADAL" clId="{297F8271-AEE7-4F11-BFD8-BBFBA5FE0F3B}" dt="2021-01-25T08:16:09.648" v="6110" actId="26606"/>
          <ac:spMkLst>
            <pc:docMk/>
            <pc:sldMk cId="877123517" sldId="282"/>
            <ac:spMk id="9" creationId="{42A4FC2C-047E-45A5-965D-8E1E3BF09BC6}"/>
          </ac:spMkLst>
        </pc:spChg>
        <pc:picChg chg="add mod ord">
          <ac:chgData name="Ede Sevenich" userId="1629591e-9ec4-4c3e-b5f7-905eb83342a4" providerId="ADAL" clId="{297F8271-AEE7-4F11-BFD8-BBFBA5FE0F3B}" dt="2021-01-25T08:17:47.073" v="6158" actId="166"/>
          <ac:picMkLst>
            <pc:docMk/>
            <pc:sldMk cId="877123517" sldId="282"/>
            <ac:picMk id="4" creationId="{34F238CE-949E-467B-B1BB-6140AA37939D}"/>
          </ac:picMkLst>
        </pc:picChg>
      </pc:sldChg>
      <pc:sldChg chg="addSp modSp new mod setBg">
        <pc:chgData name="Ede Sevenich" userId="1629591e-9ec4-4c3e-b5f7-905eb83342a4" providerId="ADAL" clId="{297F8271-AEE7-4F11-BFD8-BBFBA5FE0F3B}" dt="2021-02-25T08:41:17.320" v="6431" actId="20577"/>
        <pc:sldMkLst>
          <pc:docMk/>
          <pc:sldMk cId="1970637793" sldId="283"/>
        </pc:sldMkLst>
        <pc:spChg chg="add mod">
          <ac:chgData name="Ede Sevenich" userId="1629591e-9ec4-4c3e-b5f7-905eb83342a4" providerId="ADAL" clId="{297F8271-AEE7-4F11-BFD8-BBFBA5FE0F3B}" dt="2021-02-25T08:41:17.320" v="6431" actId="20577"/>
          <ac:spMkLst>
            <pc:docMk/>
            <pc:sldMk cId="1970637793" sldId="283"/>
            <ac:spMk id="4" creationId="{FB99ECC8-75F9-40C0-9D67-E2FDA78ECEC5}"/>
          </ac:spMkLst>
        </pc:spChg>
        <pc:spChg chg="add mod">
          <ac:chgData name="Ede Sevenich" userId="1629591e-9ec4-4c3e-b5f7-905eb83342a4" providerId="ADAL" clId="{297F8271-AEE7-4F11-BFD8-BBFBA5FE0F3B}" dt="2021-02-25T08:41:08.895" v="6427" actId="113"/>
          <ac:spMkLst>
            <pc:docMk/>
            <pc:sldMk cId="1970637793" sldId="283"/>
            <ac:spMk id="5" creationId="{E1DFA676-33F9-498D-B91D-B8662FD7E987}"/>
          </ac:spMkLst>
        </pc:spChg>
        <pc:spChg chg="add">
          <ac:chgData name="Ede Sevenich" userId="1629591e-9ec4-4c3e-b5f7-905eb83342a4" providerId="ADAL" clId="{297F8271-AEE7-4F11-BFD8-BBFBA5FE0F3B}" dt="2021-02-25T08:35:04.064" v="6388" actId="26606"/>
          <ac:spMkLst>
            <pc:docMk/>
            <pc:sldMk cId="1970637793" sldId="283"/>
            <ac:spMk id="8" creationId="{42A4FC2C-047E-45A5-965D-8E1E3BF09BC6}"/>
          </ac:spMkLst>
        </pc:spChg>
        <pc:picChg chg="add mod">
          <ac:chgData name="Ede Sevenich" userId="1629591e-9ec4-4c3e-b5f7-905eb83342a4" providerId="ADAL" clId="{297F8271-AEE7-4F11-BFD8-BBFBA5FE0F3B}" dt="2021-02-25T08:35:04.064" v="6388" actId="26606"/>
          <ac:picMkLst>
            <pc:docMk/>
            <pc:sldMk cId="1970637793" sldId="283"/>
            <ac:picMk id="3" creationId="{62DCDB53-2017-427A-B35A-F7742FBB808D}"/>
          </ac:picMkLst>
        </pc:picChg>
      </pc:sldChg>
      <pc:sldChg chg="add del">
        <pc:chgData name="Ede Sevenich" userId="1629591e-9ec4-4c3e-b5f7-905eb83342a4" providerId="ADAL" clId="{297F8271-AEE7-4F11-BFD8-BBFBA5FE0F3B}" dt="2021-01-25T08:19:02.488" v="6233" actId="2696"/>
        <pc:sldMkLst>
          <pc:docMk/>
          <pc:sldMk cId="3470216149" sldId="283"/>
        </pc:sldMkLst>
      </pc:sldChg>
      <pc:sldChg chg="addSp modSp new mod setBg">
        <pc:chgData name="Ede Sevenich" userId="1629591e-9ec4-4c3e-b5f7-905eb83342a4" providerId="ADAL" clId="{297F8271-AEE7-4F11-BFD8-BBFBA5FE0F3B}" dt="2021-02-25T08:39:02.133" v="6391" actId="26606"/>
        <pc:sldMkLst>
          <pc:docMk/>
          <pc:sldMk cId="156087608" sldId="284"/>
        </pc:sldMkLst>
        <pc:spChg chg="add">
          <ac:chgData name="Ede Sevenich" userId="1629591e-9ec4-4c3e-b5f7-905eb83342a4" providerId="ADAL" clId="{297F8271-AEE7-4F11-BFD8-BBFBA5FE0F3B}" dt="2021-02-25T08:39:02.133" v="6391" actId="26606"/>
          <ac:spMkLst>
            <pc:docMk/>
            <pc:sldMk cId="156087608" sldId="284"/>
            <ac:spMk id="8" creationId="{42A4FC2C-047E-45A5-965D-8E1E3BF09BC6}"/>
          </ac:spMkLst>
        </pc:spChg>
        <pc:picChg chg="add mod">
          <ac:chgData name="Ede Sevenich" userId="1629591e-9ec4-4c3e-b5f7-905eb83342a4" providerId="ADAL" clId="{297F8271-AEE7-4F11-BFD8-BBFBA5FE0F3B}" dt="2021-02-25T08:39:02.133" v="6391" actId="26606"/>
          <ac:picMkLst>
            <pc:docMk/>
            <pc:sldMk cId="156087608" sldId="284"/>
            <ac:picMk id="3" creationId="{0C221D92-71E2-42E5-8175-2FC7E09BEED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D0F6CB-CB15-40C4-801E-007360D9E9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B8D1E0B-E300-4D4A-97FB-EA71A2ECD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61C0F0-F157-417E-BD6E-56C80F653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4521-8FBC-47C8-9C69-296591C5FE71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C89AE05-022F-43CC-A3E2-CCA9E0C70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BD3DDCC-EAA4-476E-BD08-82FDD85C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7FCB-D8C7-4EDF-8566-B3BC2A087B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2928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557D3-17D7-4276-BBFE-712BCB1C7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1D6A826-9128-4C2C-B73B-F9097792D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29B974-9AC7-4B32-B8D2-49F97B36B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4521-8FBC-47C8-9C69-296591C5FE71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D6C4D6-D166-4D19-9E45-311EF64CF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D230F-A0BF-4ACD-8821-0751F793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7FCB-D8C7-4EDF-8566-B3BC2A087B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0103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96AD2C5-14B5-4431-95C9-0B73766206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35E43FD-0E8F-4ADA-A010-05C9CF0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A47109-74A3-47DC-86F5-524C37420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4521-8FBC-47C8-9C69-296591C5FE71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C281A7-A0A4-4B77-9812-943BA79DC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A886AD-0B0F-4C54-918F-01E406880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7FCB-D8C7-4EDF-8566-B3BC2A087B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817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D134B7-52E6-4CA2-B115-06B249CFC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A845C0-1033-4944-B3C9-EEBCE29AD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4D7A26-9C55-4FA8-8B87-A37137D13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4521-8FBC-47C8-9C69-296591C5FE71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9FA153-DCA5-43A2-9E98-2AF71A62F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17BC8EB-8004-4796-B7A2-6654E3B0C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7FCB-D8C7-4EDF-8566-B3BC2A087B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2252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8E8C60-8849-47C4-9FE1-611F03F09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BEE604F-6869-47C5-A672-1369B331A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521176-2511-4CAB-BFC6-B27F10811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4521-8FBC-47C8-9C69-296591C5FE71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A2145D-8A34-4F07-AE21-489D7DA2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7C0AD16-137F-4E9A-B24D-DE32197C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7FCB-D8C7-4EDF-8566-B3BC2A087B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306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DDA88-4E04-4B54-85B3-4FB402D8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33FF3A-A45D-41A3-9BED-FBCFDFA4AE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3954549-8157-4530-9CB3-3D3B68289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4FAAC02-2721-40A5-805D-376E1030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4521-8FBC-47C8-9C69-296591C5FE71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0DB96FD-C8D9-4468-B2D3-D9FC0E19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EB49573-A4E8-4EDE-9845-1C4B48C9A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7FCB-D8C7-4EDF-8566-B3BC2A087B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0223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A25477-0EE6-411D-B904-7C164FBA6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065EDC5-D75C-416C-8BF2-E20D30B6A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8B13C2E-233A-4C40-9528-B457CC978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10C68BD-5120-4FD5-BF74-E802A8117B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906BAD5-FDAB-40C5-9697-1388759EB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F42782F-64E9-45AC-A459-22A4AB5C3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4521-8FBC-47C8-9C69-296591C5FE71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3991E56-271F-4AF5-BDA7-B85079A27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1778345-D171-470A-A886-131C912CA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7FCB-D8C7-4EDF-8566-B3BC2A087B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6088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A021A2-B284-4A3D-AE63-342D04960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E56DA6C-7418-4348-91D3-A9BAC13E4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4521-8FBC-47C8-9C69-296591C5FE71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BB199E8-4C64-44CA-AA21-540CC7B9C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550DAA9-EDE3-459A-B5D0-91E5A131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7FCB-D8C7-4EDF-8566-B3BC2A087B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380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605E92B-B7D6-4131-8DBA-3A81430F0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4521-8FBC-47C8-9C69-296591C5FE71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2D5B670-AB8F-435F-945D-BD66D4442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79EFA36-30E9-4F6E-9683-74EF643D3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7FCB-D8C7-4EDF-8566-B3BC2A087B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733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6D35F9-6F56-40B0-87D9-A0CAFBFCC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089F51-870A-4206-A23A-B9F26874B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75584BB-DAFE-4F19-921B-6A978DCB3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78ECCA8-E896-48ED-9206-61CEA76E1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4521-8FBC-47C8-9C69-296591C5FE71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7A1DBFE-58A3-4D75-8D69-8A775686F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83C0F19-5E66-4D66-BCC0-AAED09186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7FCB-D8C7-4EDF-8566-B3BC2A087B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2324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530ED3-A4EC-4190-B1D5-ED8458B7B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0B49699-B025-4C09-A1E5-2D1B7D473B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6A350A1-7C5A-4100-96A1-875AA83D8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A684670-F975-4793-96A5-75FB1DF41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94521-8FBC-47C8-9C69-296591C5FE71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99678C5-AFBA-4FC1-9216-665AD6B6C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0BA7629-3D8D-4959-93CD-8F229BA9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97FCB-D8C7-4EDF-8566-B3BC2A087B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2140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717CE26-3D29-478A-9269-FA42138BB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752662-6782-4B2A-971D-05F590DA9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E0818D-C6C7-406B-AA3E-EC991E209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94521-8FBC-47C8-9C69-296591C5FE71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1C34DE-C7D9-489A-A5B4-41308280AC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80956D-EC7D-4304-8DD9-DA1A40FBFB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97FCB-D8C7-4EDF-8566-B3BC2A087B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167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e.kahoot.it/details/46217cb3-419d-4d4b-bed9-151c4a721e4d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4885569-ACDA-4A04-83C5-1CF167487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6" b="91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C6153D-499A-4882-965B-9A7AAE0E1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Grafische vormgeving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DCAFAB6-0E5A-4C9F-9A6F-96BCE88EA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nl-NL" sz="2000" dirty="0"/>
              <a:t>SVH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15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F396763-2979-4239-BA24-4273183F1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021" y="77480"/>
            <a:ext cx="4926093" cy="69876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363BAD2-54E6-4137-B68D-B471867280C6}"/>
              </a:ext>
            </a:extLst>
          </p:cNvPr>
          <p:cNvSpPr txBox="1"/>
          <p:nvPr/>
        </p:nvSpPr>
        <p:spPr>
          <a:xfrm>
            <a:off x="313564" y="2257868"/>
            <a:ext cx="300445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Maak een collage van afbeeldingen van internet of uit tijdschriften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Je moet bij elke afbeelding kunnen uitleggen waarom je ervoor hebt gekozen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Zorg dat men in één oogopslag kan zien wat jouw thema is, schrijf dit erbij!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40F1CAC-9BBD-430F-8995-1DF9D6E8C022}"/>
              </a:ext>
            </a:extLst>
          </p:cNvPr>
          <p:cNvSpPr txBox="1"/>
          <p:nvPr/>
        </p:nvSpPr>
        <p:spPr>
          <a:xfrm>
            <a:off x="313564" y="551543"/>
            <a:ext cx="3004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Tijd voor een..</a:t>
            </a:r>
          </a:p>
          <a:p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moodboard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D65BB67-9A55-424F-A1F0-9F8C61A7B990}"/>
              </a:ext>
            </a:extLst>
          </p:cNvPr>
          <p:cNvSpPr txBox="1"/>
          <p:nvPr/>
        </p:nvSpPr>
        <p:spPr>
          <a:xfrm>
            <a:off x="8389257" y="1717427"/>
            <a:ext cx="368662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Stap 1: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Kies 1 van de 3 thema’s :       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            - Collage-poster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            - CD/LP hoes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            - Website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Stap 2: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Lees nog eens goed de eisen van jouw thema!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Stap 3: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Ga eens opzoek naar verschillende voorbeelden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Stap 4: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Zoek eigen inspiratie, kleurenpalet, texturen en vormen. 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Stap 5: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Voeg dit samen tot een moodboard, dit mag meteen digitaal maar kan ook met ‘echte materialen’. </a:t>
            </a:r>
          </a:p>
        </p:txBody>
      </p:sp>
      <p:sp>
        <p:nvSpPr>
          <p:cNvPr id="8" name="Tekstballon: ovaal 7">
            <a:extLst>
              <a:ext uri="{FF2B5EF4-FFF2-40B4-BE49-F238E27FC236}">
                <a16:creationId xmlns:a16="http://schemas.microsoft.com/office/drawing/2014/main" id="{A40DC2EE-189D-49E8-A2D2-F130219FF9A2}"/>
              </a:ext>
            </a:extLst>
          </p:cNvPr>
          <p:cNvSpPr/>
          <p:nvPr/>
        </p:nvSpPr>
        <p:spPr>
          <a:xfrm>
            <a:off x="7112001" y="77480"/>
            <a:ext cx="3004457" cy="139089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99CE10-6A53-4D6A-B0AE-B755CA476DAD}"/>
              </a:ext>
            </a:extLst>
          </p:cNvPr>
          <p:cNvSpPr txBox="1"/>
          <p:nvPr/>
        </p:nvSpPr>
        <p:spPr>
          <a:xfrm>
            <a:off x="7431314" y="551543"/>
            <a:ext cx="3135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Portfolio-opdracht 1</a:t>
            </a:r>
          </a:p>
        </p:txBody>
      </p:sp>
    </p:spTree>
    <p:extLst>
      <p:ext uri="{BB962C8B-B14F-4D97-AF65-F5344CB8AC3E}">
        <p14:creationId xmlns:p14="http://schemas.microsoft.com/office/powerpoint/2010/main" val="1755367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A9E1915-65F9-4E0F-9941-A587B653E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25" t="5539" r="5955" b="76000"/>
          <a:stretch/>
        </p:blipFill>
        <p:spPr>
          <a:xfrm>
            <a:off x="858129" y="3429000"/>
            <a:ext cx="4501661" cy="25220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DFE3A2-A666-4BED-9933-84B64E9F2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5" b="50082"/>
          <a:stretch/>
        </p:blipFill>
        <p:spPr bwMode="auto">
          <a:xfrm>
            <a:off x="3408438" y="0"/>
            <a:ext cx="5372101" cy="188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2C5272C-CFC1-4E87-B198-CD1A7466EABB}"/>
              </a:ext>
            </a:extLst>
          </p:cNvPr>
          <p:cNvSpPr txBox="1"/>
          <p:nvPr/>
        </p:nvSpPr>
        <p:spPr>
          <a:xfrm>
            <a:off x="4091037" y="2264897"/>
            <a:ext cx="4006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Basis begrippen fotografie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5BB771F-9E19-4D5A-AB75-3B832AA25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25132">
            <a:off x="6168422" y="3383913"/>
            <a:ext cx="4505334" cy="251786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E48FCD10-D9EE-4BE4-8E3A-B1FBA2540038}"/>
              </a:ext>
            </a:extLst>
          </p:cNvPr>
          <p:cNvSpPr txBox="1"/>
          <p:nvPr/>
        </p:nvSpPr>
        <p:spPr>
          <a:xfrm rot="515025">
            <a:off x="7498078" y="3954583"/>
            <a:ext cx="2250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Kadrering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62CF7B25-20F1-4FAC-911E-8910D9A956C3}"/>
              </a:ext>
            </a:extLst>
          </p:cNvPr>
          <p:cNvCxnSpPr>
            <a:cxnSpLocks/>
          </p:cNvCxnSpPr>
          <p:nvPr/>
        </p:nvCxnSpPr>
        <p:spPr>
          <a:xfrm flipH="1">
            <a:off x="3902685" y="2726561"/>
            <a:ext cx="1093385" cy="73220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A2CEF42C-3313-41F9-A756-53BC74B1DF83}"/>
              </a:ext>
            </a:extLst>
          </p:cNvPr>
          <p:cNvCxnSpPr>
            <a:cxnSpLocks/>
          </p:cNvCxnSpPr>
          <p:nvPr/>
        </p:nvCxnSpPr>
        <p:spPr>
          <a:xfrm>
            <a:off x="6281530" y="2818201"/>
            <a:ext cx="1190107" cy="41532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hoek 16">
            <a:extLst>
              <a:ext uri="{FF2B5EF4-FFF2-40B4-BE49-F238E27FC236}">
                <a16:creationId xmlns:a16="http://schemas.microsoft.com/office/drawing/2014/main" id="{129FFEE1-2D87-4D87-B45A-424386E6B4F9}"/>
              </a:ext>
            </a:extLst>
          </p:cNvPr>
          <p:cNvSpPr/>
          <p:nvPr/>
        </p:nvSpPr>
        <p:spPr>
          <a:xfrm rot="20945334" flipH="1">
            <a:off x="769902" y="3923805"/>
            <a:ext cx="41607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Perspectief</a:t>
            </a:r>
            <a:endParaRPr lang="nl-NL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1739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49489E2-552C-459D-8DB5-A43E0DE4F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8"/>
          <a:stretch/>
        </p:blipFill>
        <p:spPr bwMode="auto">
          <a:xfrm>
            <a:off x="7025813" y="105632"/>
            <a:ext cx="4660444" cy="62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83CED3C-8AD0-45E8-9825-532B37060CC7}"/>
              </a:ext>
            </a:extLst>
          </p:cNvPr>
          <p:cNvSpPr txBox="1"/>
          <p:nvPr/>
        </p:nvSpPr>
        <p:spPr>
          <a:xfrm>
            <a:off x="702414" y="248802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Het camerastandpunt of </a:t>
            </a:r>
            <a:r>
              <a:rPr lang="nl-NL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perspectief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is de hoogte en de hoek van waaruit de camera filmt of fotografeert. 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Er zijn 3 belangrijke perspectieven: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02F2125-6ACA-4960-A1CB-8081B67FB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96" y="1899260"/>
            <a:ext cx="1998305" cy="258169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CD2F231-5E24-4B6C-83EC-7083A8F109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91"/>
          <a:stretch/>
        </p:blipFill>
        <p:spPr>
          <a:xfrm>
            <a:off x="4800528" y="1680654"/>
            <a:ext cx="2118187" cy="29454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681838F-E8B6-4583-991A-ED75DBD14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074" y="3545438"/>
            <a:ext cx="1681446" cy="252515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B7D647D-DE20-41F8-BFA8-107BA89FD8C8}"/>
              </a:ext>
            </a:extLst>
          </p:cNvPr>
          <p:cNvSpPr txBox="1"/>
          <p:nvPr/>
        </p:nvSpPr>
        <p:spPr>
          <a:xfrm>
            <a:off x="2307101" y="2067951"/>
            <a:ext cx="227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Vogelperspectief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1701ADD3-4CE7-4179-8C9E-A2068D4DA688}"/>
              </a:ext>
            </a:extLst>
          </p:cNvPr>
          <p:cNvSpPr txBox="1"/>
          <p:nvPr/>
        </p:nvSpPr>
        <p:spPr>
          <a:xfrm>
            <a:off x="5036906" y="4808014"/>
            <a:ext cx="211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Kikkerperspectief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DAC2580-D9CA-48B0-8118-76F514ABCA87}"/>
              </a:ext>
            </a:extLst>
          </p:cNvPr>
          <p:cNvSpPr txBox="1"/>
          <p:nvPr/>
        </p:nvSpPr>
        <p:spPr>
          <a:xfrm>
            <a:off x="308796" y="5374196"/>
            <a:ext cx="2561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Ooghoogteperspectief</a:t>
            </a:r>
          </a:p>
        </p:txBody>
      </p:sp>
      <p:sp>
        <p:nvSpPr>
          <p:cNvPr id="11" name="Tekstballon: ovaal 10">
            <a:extLst>
              <a:ext uri="{FF2B5EF4-FFF2-40B4-BE49-F238E27FC236}">
                <a16:creationId xmlns:a16="http://schemas.microsoft.com/office/drawing/2014/main" id="{72C69467-326B-44A9-8194-5F4BD46B9B7A}"/>
              </a:ext>
            </a:extLst>
          </p:cNvPr>
          <p:cNvSpPr/>
          <p:nvPr/>
        </p:nvSpPr>
        <p:spPr>
          <a:xfrm rot="1079912">
            <a:off x="8665698" y="253218"/>
            <a:ext cx="3526302" cy="181473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5DEAA9D-E4A1-4E22-8872-0D623BA06184}"/>
              </a:ext>
            </a:extLst>
          </p:cNvPr>
          <p:cNvSpPr txBox="1"/>
          <p:nvPr/>
        </p:nvSpPr>
        <p:spPr>
          <a:xfrm rot="1323804">
            <a:off x="8495087" y="628152"/>
            <a:ext cx="40949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Portfolio-opdracht 2, </a:t>
            </a:r>
          </a:p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perspectief</a:t>
            </a:r>
          </a:p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Gebruik werkblad G.V. 1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E8A03A4-3BE3-49FD-A7F9-8BFEC008CD39}"/>
              </a:ext>
            </a:extLst>
          </p:cNvPr>
          <p:cNvSpPr txBox="1"/>
          <p:nvPr/>
        </p:nvSpPr>
        <p:spPr>
          <a:xfrm>
            <a:off x="269364" y="6212114"/>
            <a:ext cx="6649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Maak zelf eens 3 foto’s met verschillende perspectieven</a:t>
            </a:r>
            <a:r>
              <a:rPr lang="nl-NL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41446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658AD2C-7A4E-4B2F-A8D3-A67F4984A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23" t="6535"/>
          <a:stretch/>
        </p:blipFill>
        <p:spPr>
          <a:xfrm>
            <a:off x="0" y="0"/>
            <a:ext cx="12036816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963A1DB-707E-48D0-84BF-51F0DA76A533}"/>
              </a:ext>
            </a:extLst>
          </p:cNvPr>
          <p:cNvSpPr txBox="1"/>
          <p:nvPr/>
        </p:nvSpPr>
        <p:spPr>
          <a:xfrm>
            <a:off x="1422400" y="2786636"/>
            <a:ext cx="345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latin typeface="Arial" panose="020B0604020202020204" pitchFamily="34" charset="0"/>
                <a:cs typeface="Arial" panose="020B0604020202020204" pitchFamily="34" charset="0"/>
              </a:rPr>
              <a:t>Kadrering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3305380-9CBE-4032-9E6F-B44F4571DBB1}"/>
              </a:ext>
            </a:extLst>
          </p:cNvPr>
          <p:cNvSpPr txBox="1"/>
          <p:nvPr/>
        </p:nvSpPr>
        <p:spPr>
          <a:xfrm>
            <a:off x="9173029" y="4662937"/>
            <a:ext cx="203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Wat wil je wel of niet in beeld?</a:t>
            </a:r>
          </a:p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Wil je alles in beeld of een gedeelte?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73E5957-C3D6-4F50-955E-AD56455CCDE8}"/>
              </a:ext>
            </a:extLst>
          </p:cNvPr>
          <p:cNvSpPr txBox="1"/>
          <p:nvPr/>
        </p:nvSpPr>
        <p:spPr>
          <a:xfrm>
            <a:off x="7284357" y="717735"/>
            <a:ext cx="37773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Kadreren is beslissen wat je in beeld brengt. Hoe kun je dit doen? </a:t>
            </a:r>
          </a:p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Dit kan door in- of uit te zoomen. Waar wil je het belangrijkste in je beeld? Je denkt</a:t>
            </a:r>
          </a:p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dus na over de compositie.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1F0139F-A6B1-4379-A399-9607DDE86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38" y="280246"/>
            <a:ext cx="6090432" cy="629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2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C7D6840A-7C0F-4DDA-990A-D71B0659C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560" y="4274056"/>
            <a:ext cx="3497942" cy="262490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8727461-7A56-4F86-BA6B-9386C6F1E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1" y="0"/>
            <a:ext cx="457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00ACDEA-2608-4E3D-9004-13F334E95CE4}"/>
              </a:ext>
            </a:extLst>
          </p:cNvPr>
          <p:cNvSpPr txBox="1"/>
          <p:nvPr/>
        </p:nvSpPr>
        <p:spPr>
          <a:xfrm>
            <a:off x="348343" y="1496537"/>
            <a:ext cx="6502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We gaan </a:t>
            </a:r>
            <a:r>
              <a:rPr lang="nl-NL" u="sng" dirty="0">
                <a:latin typeface="Arial" panose="020B0604020202020204" pitchFamily="34" charset="0"/>
                <a:cs typeface="Arial" panose="020B0604020202020204" pitchFamily="34" charset="0"/>
              </a:rPr>
              <a:t>kadering en perspectief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toepassen in een 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SELFIE!....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en dan bedoel ik natuurlijk geen standaard-selfie. 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CCA21B1-4868-46F2-844F-74F94FACD508}"/>
              </a:ext>
            </a:extLst>
          </p:cNvPr>
          <p:cNvSpPr txBox="1"/>
          <p:nvPr/>
        </p:nvSpPr>
        <p:spPr>
          <a:xfrm>
            <a:off x="2520196" y="2370908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Een goed zelfportret vertelt een verhaal. Je vertelt iets over jezelf. Je moet goed weten wat je wilt vertellen en de juiste voorbereidingen treffen. 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Wat wil je vertellen? Wat heb je daar voor nodig?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D7946AC-EC53-4041-A3EB-22EABA60F62D}"/>
              </a:ext>
            </a:extLst>
          </p:cNvPr>
          <p:cNvSpPr/>
          <p:nvPr/>
        </p:nvSpPr>
        <p:spPr>
          <a:xfrm>
            <a:off x="2520196" y="327438"/>
            <a:ext cx="3042404" cy="9298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 err="1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Book</a:t>
            </a:r>
            <a:r>
              <a:rPr lang="nl-NL" sz="5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-face</a:t>
            </a:r>
          </a:p>
        </p:txBody>
      </p:sp>
      <p:sp>
        <p:nvSpPr>
          <p:cNvPr id="9" name="Tekstballon: ovaal 8">
            <a:extLst>
              <a:ext uri="{FF2B5EF4-FFF2-40B4-BE49-F238E27FC236}">
                <a16:creationId xmlns:a16="http://schemas.microsoft.com/office/drawing/2014/main" id="{E460BEDA-5A79-4D2E-ABD2-772AD84273D9}"/>
              </a:ext>
            </a:extLst>
          </p:cNvPr>
          <p:cNvSpPr/>
          <p:nvPr/>
        </p:nvSpPr>
        <p:spPr>
          <a:xfrm rot="20936948" flipH="1">
            <a:off x="-79029" y="2234372"/>
            <a:ext cx="2562065" cy="122300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6DB7079-F25A-4C84-B237-6FA95792B03B}"/>
              </a:ext>
            </a:extLst>
          </p:cNvPr>
          <p:cNvSpPr txBox="1"/>
          <p:nvPr/>
        </p:nvSpPr>
        <p:spPr>
          <a:xfrm rot="20827624">
            <a:off x="-445350" y="2549641"/>
            <a:ext cx="344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Portfolio-opdracht 3, </a:t>
            </a:r>
          </a:p>
          <a:p>
            <a:pPr algn="ctr"/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-face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EC85334-AD02-479C-B6CB-D364CC836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49076"/>
            <a:ext cx="2612407" cy="260892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27CFD1A-DDD9-437A-8415-ABEFAB9BA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768" y="4249075"/>
            <a:ext cx="1979233" cy="264988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4198815-2116-48CE-9E8F-75F883C22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0523" y="4274056"/>
            <a:ext cx="2752472" cy="276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70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A7DC40B-B79F-4AFB-8A9C-746183F3D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678513" y="1525638"/>
            <a:ext cx="7261368" cy="390434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93B7893-A308-4934-85A6-C664AE725405}"/>
              </a:ext>
            </a:extLst>
          </p:cNvPr>
          <p:cNvSpPr txBox="1"/>
          <p:nvPr/>
        </p:nvSpPr>
        <p:spPr>
          <a:xfrm>
            <a:off x="3422983" y="1038936"/>
            <a:ext cx="1002370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6600" dirty="0">
                <a:latin typeface="Bradley Hand ITC" panose="03070402050302030203" pitchFamily="66" charset="0"/>
              </a:rPr>
              <a:t>Schetsen en ontwerpen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539088F-70FC-41EB-9583-B4472E55DCAA}"/>
              </a:ext>
            </a:extLst>
          </p:cNvPr>
          <p:cNvSpPr txBox="1"/>
          <p:nvPr/>
        </p:nvSpPr>
        <p:spPr>
          <a:xfrm>
            <a:off x="4234144" y="2644170"/>
            <a:ext cx="4605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Maak </a:t>
            </a:r>
            <a:r>
              <a:rPr lang="nl-NL" b="1" dirty="0"/>
              <a:t>drie</a:t>
            </a:r>
            <a:r>
              <a:rPr lang="nl-NL" dirty="0"/>
              <a:t> snelle schetsen met grijspotlood, gebruik je moodboard (dit zijn snelle tekeningen die je later kan uitwerken).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DCF83AD-EFB2-4DF2-B6C3-5DDE0CFC2412}"/>
              </a:ext>
            </a:extLst>
          </p:cNvPr>
          <p:cNvSpPr txBox="1"/>
          <p:nvPr/>
        </p:nvSpPr>
        <p:spPr>
          <a:xfrm>
            <a:off x="6135915" y="4064738"/>
            <a:ext cx="54065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Dit mag snel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Gebruik tekst als uitleg nodig is, denk aan textuur of materiaal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Denk na of het haalbaar is om te maken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Teken hetgeen dat jij daadwerkelijk gaat maken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8" name="Tekstballon: ovaal 7">
            <a:extLst>
              <a:ext uri="{FF2B5EF4-FFF2-40B4-BE49-F238E27FC236}">
                <a16:creationId xmlns:a16="http://schemas.microsoft.com/office/drawing/2014/main" id="{6452E616-F60E-434D-8E0A-AF2B049ECD00}"/>
              </a:ext>
            </a:extLst>
          </p:cNvPr>
          <p:cNvSpPr/>
          <p:nvPr/>
        </p:nvSpPr>
        <p:spPr>
          <a:xfrm rot="20836680" flipH="1">
            <a:off x="2286001" y="4129101"/>
            <a:ext cx="3236685" cy="16256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B2121F8-C841-42C4-A0FB-EEC95296A998}"/>
              </a:ext>
            </a:extLst>
          </p:cNvPr>
          <p:cNvSpPr txBox="1"/>
          <p:nvPr/>
        </p:nvSpPr>
        <p:spPr>
          <a:xfrm rot="20797790">
            <a:off x="2286000" y="4618735"/>
            <a:ext cx="3236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Portfolio-opdracht 4</a:t>
            </a:r>
          </a:p>
          <a:p>
            <a:pPr algn="ctr"/>
            <a:r>
              <a:rPr lang="nl-NL" dirty="0"/>
              <a:t>Drie snelle schetsen </a:t>
            </a:r>
          </a:p>
        </p:txBody>
      </p:sp>
    </p:spTree>
    <p:extLst>
      <p:ext uri="{BB962C8B-B14F-4D97-AF65-F5344CB8AC3E}">
        <p14:creationId xmlns:p14="http://schemas.microsoft.com/office/powerpoint/2010/main" val="2908554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4C4C3BF-3D48-48AB-93F8-CC0DE3EA8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039600" cy="685972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786D227-5BCE-44DC-8A0C-DBFB61F9E336}"/>
              </a:ext>
            </a:extLst>
          </p:cNvPr>
          <p:cNvSpPr txBox="1"/>
          <p:nvPr/>
        </p:nvSpPr>
        <p:spPr>
          <a:xfrm>
            <a:off x="2524953" y="1915225"/>
            <a:ext cx="3105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/>
              <a:t>Nieuwe manier van reflectie, </a:t>
            </a:r>
          </a:p>
          <a:p>
            <a:pPr algn="r"/>
            <a:r>
              <a:rPr lang="nl-NL" sz="2400" dirty="0"/>
              <a:t>PEER </a:t>
            </a:r>
            <a:r>
              <a:rPr lang="nl-NL" sz="2400" dirty="0" err="1"/>
              <a:t>to</a:t>
            </a:r>
            <a:r>
              <a:rPr lang="nl-NL" sz="2400" dirty="0"/>
              <a:t> PEER reflectie!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33E7816-428A-4082-9B23-B550125415DC}"/>
              </a:ext>
            </a:extLst>
          </p:cNvPr>
          <p:cNvSpPr txBox="1"/>
          <p:nvPr/>
        </p:nvSpPr>
        <p:spPr>
          <a:xfrm>
            <a:off x="6019800" y="1915226"/>
            <a:ext cx="402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Maken groepjes van drie, </a:t>
            </a:r>
          </a:p>
          <a:p>
            <a:r>
              <a:rPr lang="nl-NL" sz="2400" dirty="0"/>
              <a:t>presenteer </a:t>
            </a:r>
            <a:r>
              <a:rPr lang="nl-NL" sz="2400" b="1" dirty="0"/>
              <a:t>kort</a:t>
            </a:r>
            <a:r>
              <a:rPr lang="nl-NL" sz="2400" dirty="0"/>
              <a:t> </a:t>
            </a:r>
          </a:p>
          <a:p>
            <a:r>
              <a:rPr lang="nl-NL" sz="2400" dirty="0"/>
              <a:t>je eindwerk..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B1B4AF3-B3C9-4941-A23A-04F43F303D09}"/>
              </a:ext>
            </a:extLst>
          </p:cNvPr>
          <p:cNvSpPr txBox="1"/>
          <p:nvPr/>
        </p:nvSpPr>
        <p:spPr>
          <a:xfrm>
            <a:off x="2847146" y="3882887"/>
            <a:ext cx="2782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dirty="0"/>
              <a:t>Ontvang feedback via </a:t>
            </a:r>
            <a:r>
              <a:rPr lang="nl-NL" sz="2400" dirty="0" err="1"/>
              <a:t>padlet</a:t>
            </a:r>
            <a:r>
              <a:rPr lang="nl-NL" sz="2400" dirty="0"/>
              <a:t>!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1AF7363-11D1-4FEE-90F0-747EA8D98A23}"/>
              </a:ext>
            </a:extLst>
          </p:cNvPr>
          <p:cNvSpPr txBox="1"/>
          <p:nvPr/>
        </p:nvSpPr>
        <p:spPr>
          <a:xfrm>
            <a:off x="6019800" y="3882887"/>
            <a:ext cx="3325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Sla de </a:t>
            </a:r>
            <a:r>
              <a:rPr lang="nl-NL" sz="2400" dirty="0" err="1"/>
              <a:t>padlet</a:t>
            </a:r>
            <a:r>
              <a:rPr lang="nl-NL" sz="2400" dirty="0"/>
              <a:t> (als PDF) voordat de volgende presenteert!</a:t>
            </a:r>
          </a:p>
        </p:txBody>
      </p:sp>
      <p:sp>
        <p:nvSpPr>
          <p:cNvPr id="7" name="Tekstballon: ovaal 6">
            <a:extLst>
              <a:ext uri="{FF2B5EF4-FFF2-40B4-BE49-F238E27FC236}">
                <a16:creationId xmlns:a16="http://schemas.microsoft.com/office/drawing/2014/main" id="{B6C1309A-0CFC-4E57-9011-BFEB7DDBA4FC}"/>
              </a:ext>
            </a:extLst>
          </p:cNvPr>
          <p:cNvSpPr/>
          <p:nvPr/>
        </p:nvSpPr>
        <p:spPr>
          <a:xfrm rot="658258">
            <a:off x="8882270" y="2413546"/>
            <a:ext cx="3105150" cy="159026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27587A2-7230-46B1-913D-709C34DD1E53}"/>
              </a:ext>
            </a:extLst>
          </p:cNvPr>
          <p:cNvSpPr txBox="1"/>
          <p:nvPr/>
        </p:nvSpPr>
        <p:spPr>
          <a:xfrm rot="650705">
            <a:off x="9234902" y="2833818"/>
            <a:ext cx="2399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Portfolio-opdracht 5,</a:t>
            </a:r>
          </a:p>
          <a:p>
            <a:pPr algn="ctr"/>
            <a:r>
              <a:rPr lang="nl-NL" dirty="0"/>
              <a:t>Peer-reflectie </a:t>
            </a:r>
          </a:p>
        </p:txBody>
      </p:sp>
    </p:spTree>
    <p:extLst>
      <p:ext uri="{BB962C8B-B14F-4D97-AF65-F5344CB8AC3E}">
        <p14:creationId xmlns:p14="http://schemas.microsoft.com/office/powerpoint/2010/main" val="2163443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al 28">
            <a:extLst>
              <a:ext uri="{FF2B5EF4-FFF2-40B4-BE49-F238E27FC236}">
                <a16:creationId xmlns:a16="http://schemas.microsoft.com/office/drawing/2014/main" id="{06C8CEBB-FF14-4604-8135-208EC9233C9D}"/>
              </a:ext>
            </a:extLst>
          </p:cNvPr>
          <p:cNvSpPr/>
          <p:nvPr/>
        </p:nvSpPr>
        <p:spPr>
          <a:xfrm>
            <a:off x="4397166" y="875650"/>
            <a:ext cx="3372594" cy="12772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8B4F12C-DDFE-4D03-AC89-7BFD98E2508B}"/>
              </a:ext>
            </a:extLst>
          </p:cNvPr>
          <p:cNvSpPr txBox="1"/>
          <p:nvPr/>
        </p:nvSpPr>
        <p:spPr>
          <a:xfrm>
            <a:off x="827314" y="391885"/>
            <a:ext cx="1053737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Wat weten we nog van het beeldaspect…..</a:t>
            </a:r>
          </a:p>
          <a:p>
            <a:pPr algn="ctr"/>
            <a:r>
              <a:rPr lang="nl-NL" sz="5400" b="1" dirty="0">
                <a:latin typeface="Arial" panose="020B0604020202020204" pitchFamily="34" charset="0"/>
                <a:cs typeface="Arial" panose="020B0604020202020204" pitchFamily="34" charset="0"/>
              </a:rPr>
              <a:t>VORM?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CC6607F-BAD2-454B-AAFC-3536BB64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2810" y="1836426"/>
            <a:ext cx="2627809" cy="374602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FD418D4-0EAE-4942-A1BC-33180EB89694}"/>
              </a:ext>
            </a:extLst>
          </p:cNvPr>
          <p:cNvSpPr txBox="1"/>
          <p:nvPr/>
        </p:nvSpPr>
        <p:spPr>
          <a:xfrm>
            <a:off x="3164115" y="2606097"/>
            <a:ext cx="6937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Er zijn bij </a:t>
            </a:r>
            <a:r>
              <a:rPr lang="nl-NL" b="1" dirty="0"/>
              <a:t>grafische vormgeving </a:t>
            </a:r>
            <a:r>
              <a:rPr lang="nl-NL" dirty="0"/>
              <a:t>twee aspecten van belang: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F6F6113-3169-4CD2-83D7-2FE16E00D3BF}"/>
              </a:ext>
            </a:extLst>
          </p:cNvPr>
          <p:cNvSpPr txBox="1"/>
          <p:nvPr/>
        </p:nvSpPr>
        <p:spPr>
          <a:xfrm>
            <a:off x="691405" y="5727103"/>
            <a:ext cx="3773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Vorm-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FF8DA33-97C7-436E-A3E1-39C9E35A9125}"/>
              </a:ext>
            </a:extLst>
          </p:cNvPr>
          <p:cNvSpPr txBox="1"/>
          <p:nvPr/>
        </p:nvSpPr>
        <p:spPr>
          <a:xfrm>
            <a:off x="6836228" y="5804591"/>
            <a:ext cx="5355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Figuratief-abstraheren-Abstract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98991BA-C5CA-4602-A173-9717ED4FB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7" y="3022667"/>
            <a:ext cx="3212937" cy="254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A97A0ED5-DDC9-48C1-8AA8-106E5B6DE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542" y="5872794"/>
            <a:ext cx="1688640" cy="376759"/>
          </a:xfrm>
          <a:prstGeom prst="rect">
            <a:avLst/>
          </a:prstGeom>
        </p:spPr>
      </p:pic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65C82B9E-32B7-49BE-BDF1-B2E3B62E4BAE}"/>
              </a:ext>
            </a:extLst>
          </p:cNvPr>
          <p:cNvCxnSpPr>
            <a:cxnSpLocks/>
          </p:cNvCxnSpPr>
          <p:nvPr/>
        </p:nvCxnSpPr>
        <p:spPr>
          <a:xfrm flipH="1">
            <a:off x="3189191" y="3130469"/>
            <a:ext cx="1857831" cy="24519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C39C42DA-3E07-4332-9460-300DAEBE72C0}"/>
              </a:ext>
            </a:extLst>
          </p:cNvPr>
          <p:cNvCxnSpPr>
            <a:cxnSpLocks/>
          </p:cNvCxnSpPr>
          <p:nvPr/>
        </p:nvCxnSpPr>
        <p:spPr>
          <a:xfrm>
            <a:off x="6662057" y="3130469"/>
            <a:ext cx="1857831" cy="258624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vak 29">
            <a:extLst>
              <a:ext uri="{FF2B5EF4-FFF2-40B4-BE49-F238E27FC236}">
                <a16:creationId xmlns:a16="http://schemas.microsoft.com/office/drawing/2014/main" id="{EA5C81CE-9E13-407A-8FF0-212683CFC8D1}"/>
              </a:ext>
            </a:extLst>
          </p:cNvPr>
          <p:cNvSpPr txBox="1"/>
          <p:nvPr/>
        </p:nvSpPr>
        <p:spPr>
          <a:xfrm>
            <a:off x="3922743" y="3428619"/>
            <a:ext cx="4512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u="sng" dirty="0"/>
              <a:t>Gebruik van restvorm bij de CD/LP hoes</a:t>
            </a:r>
          </a:p>
        </p:txBody>
      </p:sp>
    </p:spTree>
    <p:extLst>
      <p:ext uri="{BB962C8B-B14F-4D97-AF65-F5344CB8AC3E}">
        <p14:creationId xmlns:p14="http://schemas.microsoft.com/office/powerpoint/2010/main" val="166762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36D1F61-F5B8-4258-B3F7-B8BE78023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7958" flipH="1">
            <a:off x="-274911" y="3568176"/>
            <a:ext cx="5752325" cy="323313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81D324D-0DF8-438A-BC5D-4D68C9C01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289" y="-70401"/>
            <a:ext cx="6414025" cy="641402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12B2C61-F586-4D35-AA32-F39B6B3E2010}"/>
              </a:ext>
            </a:extLst>
          </p:cNvPr>
          <p:cNvSpPr txBox="1"/>
          <p:nvPr/>
        </p:nvSpPr>
        <p:spPr>
          <a:xfrm>
            <a:off x="667657" y="1059544"/>
            <a:ext cx="54283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Figuratief </a:t>
            </a:r>
            <a:r>
              <a:rPr lang="nl-NL" dirty="0"/>
              <a:t>: Je kan zien wat het voorstelt. </a:t>
            </a:r>
          </a:p>
          <a:p>
            <a:endParaRPr lang="nl-NL" dirty="0"/>
          </a:p>
          <a:p>
            <a:r>
              <a:rPr lang="nl-NL" b="1" dirty="0"/>
              <a:t>Geabstraheerd</a:t>
            </a:r>
            <a:r>
              <a:rPr lang="nl-NL" dirty="0"/>
              <a:t>: Je ziet nog wel wat het voorstelt maar de vormen zijn sterk vereenvoudigd. </a:t>
            </a:r>
          </a:p>
          <a:p>
            <a:endParaRPr lang="nl-NL" dirty="0"/>
          </a:p>
          <a:p>
            <a:r>
              <a:rPr lang="nl-NL" b="1" dirty="0"/>
              <a:t>Abstract</a:t>
            </a:r>
            <a:r>
              <a:rPr lang="nl-NL" dirty="0"/>
              <a:t>: Je kan niet zien wat het voorstelt. 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8B309D2-7698-46C1-B16B-193F2A9175EC}"/>
              </a:ext>
            </a:extLst>
          </p:cNvPr>
          <p:cNvSpPr txBox="1"/>
          <p:nvPr/>
        </p:nvSpPr>
        <p:spPr>
          <a:xfrm>
            <a:off x="2772228" y="3136612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u="sng" dirty="0"/>
              <a:t>Wat betekend abstraheren dan?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957593A-D351-4F4D-92A6-EB0E89A291B5}"/>
              </a:ext>
            </a:extLst>
          </p:cNvPr>
          <p:cNvSpPr txBox="1"/>
          <p:nvPr/>
        </p:nvSpPr>
        <p:spPr>
          <a:xfrm>
            <a:off x="6422571" y="3846286"/>
            <a:ext cx="471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Vormen vereenvoudigen</a:t>
            </a:r>
          </a:p>
        </p:txBody>
      </p:sp>
    </p:spTree>
    <p:extLst>
      <p:ext uri="{BB962C8B-B14F-4D97-AF65-F5344CB8AC3E}">
        <p14:creationId xmlns:p14="http://schemas.microsoft.com/office/powerpoint/2010/main" val="125294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44077D3-261C-47B6-BF7D-D94E61D92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374" y="978372"/>
            <a:ext cx="2829800" cy="2829800"/>
          </a:xfrm>
          <a:prstGeom prst="rect">
            <a:avLst/>
          </a:prstGeom>
        </p:spPr>
      </p:pic>
      <p:sp>
        <p:nvSpPr>
          <p:cNvPr id="9" name="Tekstballon: ovaal 8">
            <a:extLst>
              <a:ext uri="{FF2B5EF4-FFF2-40B4-BE49-F238E27FC236}">
                <a16:creationId xmlns:a16="http://schemas.microsoft.com/office/drawing/2014/main" id="{809C02F5-8EFF-4D03-B689-15D9CC0044D4}"/>
              </a:ext>
            </a:extLst>
          </p:cNvPr>
          <p:cNvSpPr/>
          <p:nvPr/>
        </p:nvSpPr>
        <p:spPr>
          <a:xfrm rot="882990">
            <a:off x="8792570" y="247778"/>
            <a:ext cx="3407960" cy="196343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35FD5686-6DDD-4F8F-A395-A1AEC27EB6A3}"/>
              </a:ext>
            </a:extLst>
          </p:cNvPr>
          <p:cNvSpPr txBox="1"/>
          <p:nvPr/>
        </p:nvSpPr>
        <p:spPr>
          <a:xfrm>
            <a:off x="757465" y="147375"/>
            <a:ext cx="9739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We gaan zelf een dier abstraheren..!</a:t>
            </a:r>
          </a:p>
          <a:p>
            <a:r>
              <a:rPr lang="nl-NL" sz="2000" dirty="0"/>
              <a:t>	Een dier met organische vormen veranderen naar geometrische vormen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3FB7E14-057E-47D0-8759-F3073D243DE5}"/>
              </a:ext>
            </a:extLst>
          </p:cNvPr>
          <p:cNvSpPr txBox="1"/>
          <p:nvPr/>
        </p:nvSpPr>
        <p:spPr>
          <a:xfrm>
            <a:off x="326117" y="1720840"/>
            <a:ext cx="39769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Abstraheren = details weglaten</a:t>
            </a:r>
          </a:p>
          <a:p>
            <a:endParaRPr lang="nl-NL" sz="2400" dirty="0"/>
          </a:p>
          <a:p>
            <a:r>
              <a:rPr lang="nl-NL" sz="2400" dirty="0"/>
              <a:t>Organische vormen = natuurlijke vormen met ronde lijnen</a:t>
            </a:r>
          </a:p>
          <a:p>
            <a:endParaRPr lang="nl-NL" sz="2400" dirty="0"/>
          </a:p>
          <a:p>
            <a:r>
              <a:rPr lang="nl-NL" sz="2400" dirty="0"/>
              <a:t>Geometrische vormen = rechte lijnen en vormen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0C37D2B-51F1-461D-902E-83DE7A587D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554"/>
          <a:stretch/>
        </p:blipFill>
        <p:spPr>
          <a:xfrm>
            <a:off x="3512457" y="4158594"/>
            <a:ext cx="3238502" cy="269940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0873AF6-A601-485E-8747-33E452185C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35" b="25714"/>
          <a:stretch/>
        </p:blipFill>
        <p:spPr>
          <a:xfrm>
            <a:off x="4339392" y="2075912"/>
            <a:ext cx="2632638" cy="254906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D7C2860-49FC-448B-AC9B-7CE21E410C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266" b="15344"/>
          <a:stretch/>
        </p:blipFill>
        <p:spPr>
          <a:xfrm>
            <a:off x="6399700" y="4110934"/>
            <a:ext cx="2597147" cy="274706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7EE310F7-9187-4B80-B4CB-1C84F3EE8578}"/>
              </a:ext>
            </a:extLst>
          </p:cNvPr>
          <p:cNvSpPr txBox="1"/>
          <p:nvPr/>
        </p:nvSpPr>
        <p:spPr>
          <a:xfrm>
            <a:off x="9131381" y="2778314"/>
            <a:ext cx="28690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Stap 1: </a:t>
            </a:r>
            <a:r>
              <a:rPr lang="nl-NL" dirty="0"/>
              <a:t>Zoek een afbeelding van een dier op. </a:t>
            </a:r>
          </a:p>
          <a:p>
            <a:endParaRPr lang="nl-NL" dirty="0"/>
          </a:p>
          <a:p>
            <a:r>
              <a:rPr lang="nl-NL" b="1" dirty="0"/>
              <a:t>Stap 2: </a:t>
            </a:r>
            <a:r>
              <a:rPr lang="nl-NL" dirty="0"/>
              <a:t>Trek op een raam of laptop dun de omlijning over. </a:t>
            </a:r>
          </a:p>
          <a:p>
            <a:endParaRPr lang="nl-NL" dirty="0"/>
          </a:p>
          <a:p>
            <a:r>
              <a:rPr lang="nl-NL" b="1" dirty="0"/>
              <a:t>Stap 3: </a:t>
            </a:r>
            <a:r>
              <a:rPr lang="nl-NL" dirty="0"/>
              <a:t>Pak liniaal! Maak de omlijning recht. </a:t>
            </a:r>
          </a:p>
          <a:p>
            <a:endParaRPr lang="nl-NL" dirty="0"/>
          </a:p>
          <a:p>
            <a:r>
              <a:rPr lang="nl-NL" b="1" dirty="0"/>
              <a:t>Stap 4: </a:t>
            </a:r>
            <a:r>
              <a:rPr lang="nl-NL" dirty="0"/>
              <a:t>Vul zelf de binnenkant in met rechte lijnen!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B64F4E0-463F-49DA-BCEE-36BA4132E426}"/>
              </a:ext>
            </a:extLst>
          </p:cNvPr>
          <p:cNvSpPr txBox="1"/>
          <p:nvPr/>
        </p:nvSpPr>
        <p:spPr>
          <a:xfrm rot="687298">
            <a:off x="9405257" y="783771"/>
            <a:ext cx="3092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Portfolio-opdracht 6,</a:t>
            </a:r>
          </a:p>
          <a:p>
            <a:r>
              <a:rPr lang="nl-NL" dirty="0"/>
              <a:t>Vervormen afbeelding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52013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14D1C8-5C7B-413B-BB7E-6215E5FAF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8132B9-B555-4E33-9E3A-9D44A41CE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80892EC-198F-4BFF-8DC4-7FAF0E34B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56389" y="-2677611"/>
            <a:ext cx="6879219" cy="1219200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28A7F570-1BF6-4309-873E-60D44C05F4A0}"/>
              </a:ext>
            </a:extLst>
          </p:cNvPr>
          <p:cNvSpPr txBox="1"/>
          <p:nvPr/>
        </p:nvSpPr>
        <p:spPr>
          <a:xfrm>
            <a:off x="1683024" y="1293122"/>
            <a:ext cx="8481391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Wat staat ons te wachten? 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6 weken           grafische vormgeving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Uiteindelijk inleveren : portfolio, groene map (proces)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    - Moodboard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    - Fotografie, perspectief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-face 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    - Drie snelle schetsen 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    - Vervormen afbeelding 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    - Quote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    - Woord in beeld 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    - Peer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Peer reflectie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Eindwerk, keuze uit 3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0FFCD9CC-AAC9-4A53-BAF2-301CDFB49051}"/>
              </a:ext>
            </a:extLst>
          </p:cNvPr>
          <p:cNvCxnSpPr>
            <a:cxnSpLocks/>
          </p:cNvCxnSpPr>
          <p:nvPr/>
        </p:nvCxnSpPr>
        <p:spPr>
          <a:xfrm>
            <a:off x="3001617" y="2175013"/>
            <a:ext cx="51683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625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2DCDB53-2017-427A-B35A-F7742FBB80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B99ECC8-75F9-40C0-9D67-E2FDA78ECEC5}"/>
              </a:ext>
            </a:extLst>
          </p:cNvPr>
          <p:cNvSpPr txBox="1"/>
          <p:nvPr/>
        </p:nvSpPr>
        <p:spPr>
          <a:xfrm>
            <a:off x="1006865" y="5001490"/>
            <a:ext cx="4332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3"/>
              </a:rPr>
              <a:t>https://create.kahoot.it/details/46217cb3-419d-4d4b-bed9-151c4a721e4d</a:t>
            </a:r>
            <a:endParaRPr lang="nl-NL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1DFA676-33F9-498D-B91D-B8662FD7E987}"/>
              </a:ext>
            </a:extLst>
          </p:cNvPr>
          <p:cNvSpPr txBox="1"/>
          <p:nvPr/>
        </p:nvSpPr>
        <p:spPr>
          <a:xfrm>
            <a:off x="1152939" y="4227443"/>
            <a:ext cx="4664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Hoeveel weet jij nog? </a:t>
            </a:r>
          </a:p>
          <a:p>
            <a:r>
              <a:rPr lang="nl-NL" b="1" dirty="0"/>
              <a:t>	KAHOOT!</a:t>
            </a:r>
          </a:p>
        </p:txBody>
      </p:sp>
    </p:spTree>
    <p:extLst>
      <p:ext uri="{BB962C8B-B14F-4D97-AF65-F5344CB8AC3E}">
        <p14:creationId xmlns:p14="http://schemas.microsoft.com/office/powerpoint/2010/main" val="1970637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E53D6E6-05D2-4130-9922-F33C8A327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0" y="-2190750"/>
            <a:ext cx="12192000" cy="12192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C091B7D-7ABC-4A70-9751-237D6F3ECD17}"/>
              </a:ext>
            </a:extLst>
          </p:cNvPr>
          <p:cNvSpPr txBox="1"/>
          <p:nvPr/>
        </p:nvSpPr>
        <p:spPr>
          <a:xfrm>
            <a:off x="5010150" y="3133813"/>
            <a:ext cx="262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Tussendoor werken we aan de eindopdracht!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5ED272E-6089-42A9-9354-A40EC89E006F}"/>
              </a:ext>
            </a:extLst>
          </p:cNvPr>
          <p:cNvSpPr txBox="1"/>
          <p:nvPr/>
        </p:nvSpPr>
        <p:spPr>
          <a:xfrm>
            <a:off x="857250" y="2647950"/>
            <a:ext cx="262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Kijk eens naar vorm-restvorm, abstraheren?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6BEDC95-BCCB-4A3B-8CE5-540AB205D106}"/>
              </a:ext>
            </a:extLst>
          </p:cNvPr>
          <p:cNvSpPr txBox="1"/>
          <p:nvPr/>
        </p:nvSpPr>
        <p:spPr>
          <a:xfrm>
            <a:off x="8705852" y="2463284"/>
            <a:ext cx="3257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Kun je foto’s toevoegen? </a:t>
            </a:r>
          </a:p>
          <a:p>
            <a:pPr algn="ctr"/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Perspectief? Kadrering?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B2E62F6-15B9-4630-865D-00806DE19E1D}"/>
              </a:ext>
            </a:extLst>
          </p:cNvPr>
          <p:cNvSpPr txBox="1"/>
          <p:nvPr/>
        </p:nvSpPr>
        <p:spPr>
          <a:xfrm>
            <a:off x="2647950" y="6096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latin typeface="Bradley Hand ITC" panose="03070402050302030203" pitchFamily="66" charset="0"/>
              </a:rPr>
              <a:t>Gebruik hetgeen dat je leert!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8795EF4-7763-4666-995F-61D8341DC146}"/>
              </a:ext>
            </a:extLst>
          </p:cNvPr>
          <p:cNvSpPr txBox="1"/>
          <p:nvPr/>
        </p:nvSpPr>
        <p:spPr>
          <a:xfrm>
            <a:off x="3326296" y="6347791"/>
            <a:ext cx="537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Kahoot</a:t>
            </a:r>
            <a:r>
              <a:rPr lang="nl-NL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00765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A68F9F7-D4E9-4190-8E01-BBE738182CA1}"/>
              </a:ext>
            </a:extLst>
          </p:cNvPr>
          <p:cNvSpPr txBox="1"/>
          <p:nvPr/>
        </p:nvSpPr>
        <p:spPr>
          <a:xfrm>
            <a:off x="2235200" y="449944"/>
            <a:ext cx="772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latin typeface="High Tower Text" panose="02040502050506030303" pitchFamily="18" charset="0"/>
              </a:rPr>
              <a:t>Typografie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4872C09-E1E1-4BC2-B290-7B5913D57B45}"/>
              </a:ext>
            </a:extLst>
          </p:cNvPr>
          <p:cNvSpPr txBox="1"/>
          <p:nvPr/>
        </p:nvSpPr>
        <p:spPr>
          <a:xfrm>
            <a:off x="235857" y="1394938"/>
            <a:ext cx="64153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Typografie is het vormgeven van tekst. Niet meer weg te denken uit reclame-uitingen. Typografie moet het doel en de inhoud van de tekst ondersteunen. De tekst moet ook leesbaar zijn. 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Ontzettend veel verschillende lettertypes. Deze kun je ook nog vormgeven, kijken naar de omgeving.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AD57FD3-7D05-4CF9-B103-227FB040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346" y="0"/>
            <a:ext cx="3977292" cy="397729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EA5C18A-15E5-44CA-98EB-6277C2FE1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084" y="3494452"/>
            <a:ext cx="3581598" cy="358159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10A0BF4-98DC-4D48-875F-1EA316727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106" y="3149264"/>
            <a:ext cx="3088093" cy="38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33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357CECBF-E2E1-4B11-B16F-387D0690C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530" y="-420690"/>
            <a:ext cx="3757909" cy="435091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374D60D-F5D4-4AC8-8037-567E213B9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954" y="-178023"/>
            <a:ext cx="3152775" cy="47625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B021FB9-155E-41D7-ACFB-A1974C30CD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112" b="16348"/>
          <a:stretch/>
        </p:blipFill>
        <p:spPr>
          <a:xfrm>
            <a:off x="5958381" y="3750335"/>
            <a:ext cx="3679371" cy="1656699"/>
          </a:xfrm>
          <a:prstGeom prst="rect">
            <a:avLst/>
          </a:prstGeom>
        </p:spPr>
      </p:pic>
      <p:sp>
        <p:nvSpPr>
          <p:cNvPr id="16" name="Tekstballon: ovaal 15">
            <a:extLst>
              <a:ext uri="{FF2B5EF4-FFF2-40B4-BE49-F238E27FC236}">
                <a16:creationId xmlns:a16="http://schemas.microsoft.com/office/drawing/2014/main" id="{53C94B69-6610-47A8-98E3-8DD0160DCA38}"/>
              </a:ext>
            </a:extLst>
          </p:cNvPr>
          <p:cNvSpPr/>
          <p:nvPr/>
        </p:nvSpPr>
        <p:spPr>
          <a:xfrm rot="734014">
            <a:off x="9333660" y="3954881"/>
            <a:ext cx="3235743" cy="166377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8819E7F-3B2B-495F-A5E4-F608AA53B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7606" y="2487537"/>
            <a:ext cx="3882572" cy="2595266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EFE12AC-02DA-4B11-8BF1-9AB07AB93233}"/>
              </a:ext>
            </a:extLst>
          </p:cNvPr>
          <p:cNvSpPr txBox="1"/>
          <p:nvPr/>
        </p:nvSpPr>
        <p:spPr>
          <a:xfrm>
            <a:off x="2939667" y="5487487"/>
            <a:ext cx="88972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Typografie is niet alleen als tekening mogelijk…</a:t>
            </a:r>
          </a:p>
          <a:p>
            <a:pPr algn="ctr"/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Wat kun jij verzinnen?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F7124C-CD91-4C2B-9BE3-6E7D17A76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7093" y="-355851"/>
            <a:ext cx="2382395" cy="328363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F4FB7E9-7626-45EA-9FE3-342EDEE6CA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4815" b="4494"/>
          <a:stretch/>
        </p:blipFill>
        <p:spPr>
          <a:xfrm>
            <a:off x="-57929" y="-278149"/>
            <a:ext cx="4454338" cy="279057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F802618-47AB-4338-9C50-F750E1AD1E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36079" y="2512421"/>
            <a:ext cx="3570515" cy="4760686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89C8A259-8441-4399-8546-633FE0B295FA}"/>
              </a:ext>
            </a:extLst>
          </p:cNvPr>
          <p:cNvSpPr txBox="1"/>
          <p:nvPr/>
        </p:nvSpPr>
        <p:spPr>
          <a:xfrm>
            <a:off x="3600450" y="6416554"/>
            <a:ext cx="842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Sluit de tekst aan bij de gebruikte voorwerpen!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416B260-9922-4AC3-8E3F-CCB4A82DFDAB}"/>
              </a:ext>
            </a:extLst>
          </p:cNvPr>
          <p:cNvSpPr txBox="1"/>
          <p:nvPr/>
        </p:nvSpPr>
        <p:spPr>
          <a:xfrm rot="633469">
            <a:off x="9472342" y="4447299"/>
            <a:ext cx="340200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Portfolio-opdracht 7,</a:t>
            </a: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           Quote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6166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BFB3F2F1-72F5-41D8-8E1B-1D8C5603A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649" y="-295343"/>
            <a:ext cx="4731179" cy="313734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207D514-E69C-4C26-8EFC-7CE39DD40B14}"/>
              </a:ext>
            </a:extLst>
          </p:cNvPr>
          <p:cNvSpPr txBox="1"/>
          <p:nvPr/>
        </p:nvSpPr>
        <p:spPr>
          <a:xfrm>
            <a:off x="302018" y="131965"/>
            <a:ext cx="80528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Een woord maken door het bepalen van typografie!</a:t>
            </a:r>
          </a:p>
          <a:p>
            <a:r>
              <a:rPr lang="nl-NL" sz="2000" dirty="0"/>
              <a:t>Typografie hoeft niet alleen geschreven of </a:t>
            </a:r>
          </a:p>
          <a:p>
            <a:r>
              <a:rPr lang="nl-NL" sz="2000" dirty="0"/>
              <a:t>uitgebeeld met voorwerpen te zijn…</a:t>
            </a:r>
          </a:p>
          <a:p>
            <a:endParaRPr lang="nl-NL" sz="2000" dirty="0"/>
          </a:p>
          <a:p>
            <a:r>
              <a:rPr lang="nl-NL" sz="2000" dirty="0"/>
              <a:t>Door een woord visueel te maken zorg je ervoor </a:t>
            </a:r>
          </a:p>
          <a:p>
            <a:r>
              <a:rPr lang="nl-NL" sz="2000" dirty="0"/>
              <a:t>dat je zonder het woord echt te lezen, </a:t>
            </a:r>
          </a:p>
          <a:p>
            <a:r>
              <a:rPr lang="nl-NL" sz="2000" dirty="0"/>
              <a:t>eigenlijk al weet wat er staat! </a:t>
            </a:r>
          </a:p>
          <a:p>
            <a:r>
              <a:rPr lang="nl-NL" sz="2000" dirty="0"/>
              <a:t>De vorm, plaatsing en kleur van het lettertype zijn erg belangrijk.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0B80C45-6FC9-4967-81B1-04EB806F9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786" y="3769340"/>
            <a:ext cx="2232263" cy="167419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2A75454-71E6-43CA-8CC7-2AFCEE68F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743" y="4602009"/>
            <a:ext cx="2247900" cy="22479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923982E-C398-4151-ADA9-C41EBE3E5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1950" y="3313048"/>
            <a:ext cx="2526871" cy="357077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2459A91-A178-4D6B-B082-F5DFDA31A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854" y="4173240"/>
            <a:ext cx="2247900" cy="313372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6C458B5-F95C-4FB4-BB2F-1B722C7256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180" b="-1"/>
          <a:stretch/>
        </p:blipFill>
        <p:spPr>
          <a:xfrm>
            <a:off x="7424865" y="3088660"/>
            <a:ext cx="5143500" cy="451392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F6AA9BF8-7A6B-4FAE-A996-2A7DD827A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5606" y="2626461"/>
            <a:ext cx="3910065" cy="192036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B91248-341B-44CF-9822-BE9745F0CC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421" t="20476" r="12131" b="10614"/>
          <a:stretch/>
        </p:blipFill>
        <p:spPr>
          <a:xfrm>
            <a:off x="5488184" y="3282957"/>
            <a:ext cx="2490786" cy="221625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2F72988-5CE1-4AE9-9745-71D9975B6A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9275" y="2523081"/>
            <a:ext cx="2195145" cy="219514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F115253-A93D-44DB-BFEA-11ACE2F5904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3418" t="11560" r="17989" b="13747"/>
          <a:stretch/>
        </p:blipFill>
        <p:spPr>
          <a:xfrm>
            <a:off x="6117506" y="5321735"/>
            <a:ext cx="1454091" cy="1583353"/>
          </a:xfrm>
          <a:prstGeom prst="rect">
            <a:avLst/>
          </a:prstGeom>
        </p:spPr>
      </p:pic>
      <p:sp>
        <p:nvSpPr>
          <p:cNvPr id="19" name="Tekstballon: ovaal 18">
            <a:extLst>
              <a:ext uri="{FF2B5EF4-FFF2-40B4-BE49-F238E27FC236}">
                <a16:creationId xmlns:a16="http://schemas.microsoft.com/office/drawing/2014/main" id="{0EF09361-72FA-4AFE-BEDA-37FFCE24F9B1}"/>
              </a:ext>
            </a:extLst>
          </p:cNvPr>
          <p:cNvSpPr/>
          <p:nvPr/>
        </p:nvSpPr>
        <p:spPr>
          <a:xfrm rot="902199">
            <a:off x="5603642" y="575160"/>
            <a:ext cx="2969344" cy="150822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E69D281B-093A-4E13-8730-88C077E92736}"/>
              </a:ext>
            </a:extLst>
          </p:cNvPr>
          <p:cNvSpPr txBox="1"/>
          <p:nvPr/>
        </p:nvSpPr>
        <p:spPr>
          <a:xfrm rot="838618">
            <a:off x="6094621" y="1008578"/>
            <a:ext cx="2361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/>
              <a:t>Portfolio-opdracht </a:t>
            </a:r>
            <a:r>
              <a:rPr lang="nl-NL" dirty="0"/>
              <a:t>8</a:t>
            </a:r>
            <a:r>
              <a:rPr lang="nl-NL"/>
              <a:t>,</a:t>
            </a:r>
            <a:endParaRPr lang="nl-NL" dirty="0"/>
          </a:p>
          <a:p>
            <a:r>
              <a:rPr lang="nl-NL" dirty="0"/>
              <a:t>Woord in beeld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364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C221D92-71E2-42E5-8175-2FC7E09BEE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7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39B1A94-9F6B-461E-ACBA-09CBCCF3C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36222" y="-3519687"/>
            <a:ext cx="8909248" cy="14040146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3896506-1AEB-46F8-81B9-B49E64A8F9A6}"/>
              </a:ext>
            </a:extLst>
          </p:cNvPr>
          <p:cNvSpPr txBox="1"/>
          <p:nvPr/>
        </p:nvSpPr>
        <p:spPr>
          <a:xfrm>
            <a:off x="820908" y="2288128"/>
            <a:ext cx="6231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Voeg tekst toe aan je eindwerk…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A687279-F62D-4670-9F6A-C511431AC0FA}"/>
              </a:ext>
            </a:extLst>
          </p:cNvPr>
          <p:cNvSpPr txBox="1"/>
          <p:nvPr/>
        </p:nvSpPr>
        <p:spPr>
          <a:xfrm>
            <a:off x="2653812" y="3238776"/>
            <a:ext cx="558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Let op de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6F4D530-5466-403D-B948-AADDD2141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53" t="13726" r="12688" b="11521"/>
          <a:stretch/>
        </p:blipFill>
        <p:spPr>
          <a:xfrm>
            <a:off x="4337245" y="3016129"/>
            <a:ext cx="3896751" cy="249251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7C69673-F2DF-42B7-BD3E-E5CE887A05FE}"/>
              </a:ext>
            </a:extLst>
          </p:cNvPr>
          <p:cNvSpPr txBox="1"/>
          <p:nvPr/>
        </p:nvSpPr>
        <p:spPr>
          <a:xfrm>
            <a:off x="2971800" y="571500"/>
            <a:ext cx="746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/>
              <a:t>We gaan weer verder aan het </a:t>
            </a:r>
            <a:r>
              <a:rPr lang="nl-NL" sz="4400" b="1" dirty="0"/>
              <a:t>eindwerk!</a:t>
            </a:r>
          </a:p>
        </p:txBody>
      </p:sp>
    </p:spTree>
    <p:extLst>
      <p:ext uri="{BB962C8B-B14F-4D97-AF65-F5344CB8AC3E}">
        <p14:creationId xmlns:p14="http://schemas.microsoft.com/office/powerpoint/2010/main" val="1038138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1C9D907-A22D-42D0-86E7-C567968CA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46" t="14142" b="8703"/>
          <a:stretch/>
        </p:blipFill>
        <p:spPr>
          <a:xfrm>
            <a:off x="-304800" y="-152183"/>
            <a:ext cx="12496801" cy="7010183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F52598-5ECF-4A55-806F-14D5B78B3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6868" y="680809"/>
            <a:ext cx="6993835" cy="586271"/>
          </a:xfrm>
        </p:spPr>
        <p:txBody>
          <a:bodyPr/>
          <a:lstStyle/>
          <a:p>
            <a:pPr marL="0" indent="0" algn="ctr">
              <a:buNone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Wat is dat nu grafische vormgeving? </a:t>
            </a:r>
          </a:p>
          <a:p>
            <a:pPr marL="0" indent="0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2B6AFDF-959C-47FB-8264-5717342B9537}"/>
              </a:ext>
            </a:extLst>
          </p:cNvPr>
          <p:cNvSpPr txBox="1"/>
          <p:nvPr/>
        </p:nvSpPr>
        <p:spPr>
          <a:xfrm>
            <a:off x="4967147" y="1267080"/>
            <a:ext cx="5173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Vormgeving waarbij letters, woorden en beelden 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zoals foto’s en tekeningen gebruikt worden.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01393E4-8DF2-4AA9-9161-41A382026A07}"/>
              </a:ext>
            </a:extLst>
          </p:cNvPr>
          <p:cNvSpPr txBox="1"/>
          <p:nvPr/>
        </p:nvSpPr>
        <p:spPr>
          <a:xfrm>
            <a:off x="3431658" y="2100072"/>
            <a:ext cx="7792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Wat doet iemand die grafisch vormgever is?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4B3ABC5-A646-4306-AB52-8D194ED79271}"/>
              </a:ext>
            </a:extLst>
          </p:cNvPr>
          <p:cNvSpPr txBox="1"/>
          <p:nvPr/>
        </p:nvSpPr>
        <p:spPr>
          <a:xfrm>
            <a:off x="2530510" y="2630744"/>
            <a:ext cx="9303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Het voorbereiden en creëren van woorden en beelden </a:t>
            </a:r>
          </a:p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voor commerciële toepassingen zoals </a:t>
            </a:r>
          </a:p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ontwerpen van posters, flyers, advertenties, boekomslagen en magazines. </a:t>
            </a:r>
          </a:p>
          <a:p>
            <a:pPr algn="ctr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Maar ook billboards, verpakkingen, stickers en websites. </a:t>
            </a:r>
          </a:p>
        </p:txBody>
      </p:sp>
    </p:spTree>
    <p:extLst>
      <p:ext uri="{BB962C8B-B14F-4D97-AF65-F5344CB8AC3E}">
        <p14:creationId xmlns:p14="http://schemas.microsoft.com/office/powerpoint/2010/main" val="244902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05F5A77-7131-4557-A8F2-8768373F14AF}"/>
              </a:ext>
            </a:extLst>
          </p:cNvPr>
          <p:cNvSpPr txBox="1"/>
          <p:nvPr/>
        </p:nvSpPr>
        <p:spPr>
          <a:xfrm>
            <a:off x="1961321" y="2767280"/>
            <a:ext cx="82693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Wie weet ze nog? </a:t>
            </a:r>
          </a:p>
          <a:p>
            <a:pPr algn="ctr"/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De 7 beeldaspecten?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4F238CE-949E-467B-B1BB-6140AA379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2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711DE30-AFB9-4315-95CD-03073271A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63" r="4989" b="1"/>
          <a:stretch/>
        </p:blipFill>
        <p:spPr>
          <a:xfrm>
            <a:off x="-55138" y="10"/>
            <a:ext cx="969262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7F84CB-537A-428A-AB53-DA350AA95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1873" y="1625450"/>
            <a:ext cx="4124109" cy="356940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2000" b="1" dirty="0">
                <a:latin typeface="Arial" panose="020B0604020202020204" pitchFamily="34" charset="0"/>
                <a:cs typeface="Arial" panose="020B0604020202020204" pitchFamily="34" charset="0"/>
              </a:rPr>
              <a:t>Maar nu eerst…</a:t>
            </a:r>
          </a:p>
          <a:p>
            <a:pPr marL="0" indent="0">
              <a:buNone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Wie kan er ontsnappen uit  deze escaperoom!</a:t>
            </a:r>
          </a:p>
          <a:p>
            <a:pPr marL="0" indent="0">
              <a:buNone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Gebruik de 7 beeldaspecten om verschillende kluizen open te maken…</a:t>
            </a:r>
          </a:p>
          <a:p>
            <a:pPr marL="0" indent="0">
              <a:buNone/>
            </a:pP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https://roomescapemaker.com/u/svh/grafischevormge </a:t>
            </a:r>
          </a:p>
          <a:p>
            <a:pPr marL="0" indent="0">
              <a:buNone/>
            </a:pPr>
            <a:b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854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4CFE188-D8A4-4C9E-AEA1-B32B14642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5" r="16812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9C37F34-21D9-4551-8B95-8E85198F17A4}"/>
              </a:ext>
            </a:extLst>
          </p:cNvPr>
          <p:cNvSpPr txBox="1"/>
          <p:nvPr/>
        </p:nvSpPr>
        <p:spPr>
          <a:xfrm>
            <a:off x="1162050" y="1164968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Eerst een korte herhaling….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C1EE262-5D6C-432A-9B5D-69B87B92BCC5}"/>
              </a:ext>
            </a:extLst>
          </p:cNvPr>
          <p:cNvSpPr txBox="1"/>
          <p:nvPr/>
        </p:nvSpPr>
        <p:spPr>
          <a:xfrm>
            <a:off x="3429000" y="2620149"/>
            <a:ext cx="7791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Wie weet nog wat een grafisch vormgever is?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B17B8D5-2D15-4D2D-9031-A9D536C4EBCB}"/>
              </a:ext>
            </a:extLst>
          </p:cNvPr>
          <p:cNvSpPr txBox="1"/>
          <p:nvPr/>
        </p:nvSpPr>
        <p:spPr>
          <a:xfrm>
            <a:off x="1028700" y="3837742"/>
            <a:ext cx="8972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Werken voor een opdrachtgever…., waar moet je rekening mee houden? </a:t>
            </a:r>
          </a:p>
        </p:txBody>
      </p:sp>
    </p:spTree>
    <p:extLst>
      <p:ext uri="{BB962C8B-B14F-4D97-AF65-F5344CB8AC3E}">
        <p14:creationId xmlns:p14="http://schemas.microsoft.com/office/powerpoint/2010/main" val="137911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AA75791-ABD6-45E2-B58A-77112BD0F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el 1">
            <a:extLst>
              <a:ext uri="{FF2B5EF4-FFF2-40B4-BE49-F238E27FC236}">
                <a16:creationId xmlns:a16="http://schemas.microsoft.com/office/drawing/2014/main" id="{39BE223C-F37F-49A9-9D6B-0C82D68C7847}"/>
              </a:ext>
            </a:extLst>
          </p:cNvPr>
          <p:cNvSpPr txBox="1">
            <a:spLocks/>
          </p:cNvSpPr>
          <p:nvPr/>
        </p:nvSpPr>
        <p:spPr>
          <a:xfrm>
            <a:off x="1106525" y="302920"/>
            <a:ext cx="9503418" cy="1087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Tijd</a:t>
            </a: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keuze</a:t>
            </a: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indwerk</a:t>
            </a: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keuze</a:t>
            </a: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>
              <a:spcAft>
                <a:spcPts val="600"/>
              </a:spcAf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Collage-poster</a:t>
            </a:r>
            <a:endParaRPr lang="en-US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DBB8E2F-AAAF-423E-A1E4-405036B20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0" r="17817" b="-3"/>
          <a:stretch/>
        </p:blipFill>
        <p:spPr>
          <a:xfrm>
            <a:off x="130629" y="1367612"/>
            <a:ext cx="2699365" cy="493891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4EC0BB7-3A88-4375-AA84-5580F1C112DB}"/>
              </a:ext>
            </a:extLst>
          </p:cNvPr>
          <p:cNvSpPr txBox="1"/>
          <p:nvPr/>
        </p:nvSpPr>
        <p:spPr>
          <a:xfrm>
            <a:off x="8661985" y="1942288"/>
            <a:ext cx="3313114" cy="3783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eindwerk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kiezen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om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collage-poster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maken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alpha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Collage is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voorstelling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gemaakt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losse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stukjes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materiaal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bijvoorbeeld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papier.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alpha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deze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collage-poster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maak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reclame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land of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gebied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alpha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Gebruik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minimaal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verschillende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materialen</a:t>
            </a:r>
            <a:r>
              <a:rPr lang="en-US" dirty="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C264184-A877-4FE6-ACAF-BEA07B9EB4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4" r="4051"/>
          <a:stretch/>
        </p:blipFill>
        <p:spPr>
          <a:xfrm>
            <a:off x="2919967" y="1371878"/>
            <a:ext cx="2699365" cy="4934644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B9B86BE-F614-47C4-A913-C424B027AA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" r="6334"/>
          <a:stretch/>
        </p:blipFill>
        <p:spPr>
          <a:xfrm>
            <a:off x="5709305" y="1367612"/>
            <a:ext cx="2698121" cy="493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00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AA75791-ABD6-45E2-B58A-77112BD0F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el 1">
            <a:extLst>
              <a:ext uri="{FF2B5EF4-FFF2-40B4-BE49-F238E27FC236}">
                <a16:creationId xmlns:a16="http://schemas.microsoft.com/office/drawing/2014/main" id="{39BE223C-F37F-49A9-9D6B-0C82D68C7847}"/>
              </a:ext>
            </a:extLst>
          </p:cNvPr>
          <p:cNvSpPr txBox="1">
            <a:spLocks/>
          </p:cNvSpPr>
          <p:nvPr/>
        </p:nvSpPr>
        <p:spPr>
          <a:xfrm>
            <a:off x="1106525" y="302920"/>
            <a:ext cx="9503418" cy="1087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Tijd</a:t>
            </a: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keuze</a:t>
            </a: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indwerk</a:t>
            </a: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keuze</a:t>
            </a: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>
              <a:spcAft>
                <a:spcPts val="600"/>
              </a:spcAf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CD/LP hoes</a:t>
            </a:r>
            <a:endParaRPr lang="en-US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4EC0BB7-3A88-4375-AA84-5580F1C112DB}"/>
              </a:ext>
            </a:extLst>
          </p:cNvPr>
          <p:cNvSpPr txBox="1"/>
          <p:nvPr/>
        </p:nvSpPr>
        <p:spPr>
          <a:xfrm>
            <a:off x="8661985" y="1942288"/>
            <a:ext cx="3313114" cy="3783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tx1">
                  <a:alpha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DEF9F80-C6E5-4ACB-95BA-708B48918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0" y="1693729"/>
            <a:ext cx="2592388" cy="472220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7978ECD-3CD5-4539-9D26-2006BFE00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5" y="1693727"/>
            <a:ext cx="2566409" cy="478647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B8CA52-262E-4885-9595-BE98CBFEF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594" y="1693728"/>
            <a:ext cx="2906835" cy="4722201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2C86A772-88E9-4B92-8466-C557ED5426EE}"/>
              </a:ext>
            </a:extLst>
          </p:cNvPr>
          <p:cNvSpPr txBox="1"/>
          <p:nvPr/>
        </p:nvSpPr>
        <p:spPr>
          <a:xfrm>
            <a:off x="8747664" y="725714"/>
            <a:ext cx="3511296" cy="606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eindwerk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kiezen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LP/CD hoes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ontwerpen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Maak in je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ontwerp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gebruik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vorm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restvorm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deze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‘hoes’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maak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reclame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persoon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hobby.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mag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digitaal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of 2D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gemaakt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worden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31395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AA75791-ABD6-45E2-B58A-77112BD0F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el 1">
            <a:extLst>
              <a:ext uri="{FF2B5EF4-FFF2-40B4-BE49-F238E27FC236}">
                <a16:creationId xmlns:a16="http://schemas.microsoft.com/office/drawing/2014/main" id="{39BE223C-F37F-49A9-9D6B-0C82D68C7847}"/>
              </a:ext>
            </a:extLst>
          </p:cNvPr>
          <p:cNvSpPr txBox="1">
            <a:spLocks/>
          </p:cNvSpPr>
          <p:nvPr/>
        </p:nvSpPr>
        <p:spPr>
          <a:xfrm>
            <a:off x="1106525" y="302920"/>
            <a:ext cx="9503418" cy="1087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Tijd</a:t>
            </a: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keuze</a:t>
            </a: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indwerk</a:t>
            </a: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keuze</a:t>
            </a: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pPr>
              <a:spcAft>
                <a:spcPts val="600"/>
              </a:spcAf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website</a:t>
            </a:r>
            <a:endParaRPr lang="en-US" sz="32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4EC0BB7-3A88-4375-AA84-5580F1C112DB}"/>
              </a:ext>
            </a:extLst>
          </p:cNvPr>
          <p:cNvSpPr txBox="1"/>
          <p:nvPr/>
        </p:nvSpPr>
        <p:spPr>
          <a:xfrm>
            <a:off x="8661985" y="1942288"/>
            <a:ext cx="3313114" cy="37830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solidFill>
                <a:schemeClr val="tx1">
                  <a:alpha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C86A772-88E9-4B92-8466-C557ED5426EE}"/>
              </a:ext>
            </a:extLst>
          </p:cNvPr>
          <p:cNvSpPr txBox="1"/>
          <p:nvPr/>
        </p:nvSpPr>
        <p:spPr>
          <a:xfrm>
            <a:off x="8747664" y="725714"/>
            <a:ext cx="3511296" cy="6064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eindwerk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kiezen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website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ontwerpen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Maak in je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ontwerp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OOK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gebruik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van je eigen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gemaakte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foto’s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deze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website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maak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reclame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hobby of…?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 website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wordt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gemaakt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via: jouwweb.nl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D1E9D9E-2B49-47A6-B35E-B12B91D25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2" y="1629458"/>
            <a:ext cx="2694182" cy="478647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9A37C23-0A30-47E0-9628-583F27FB6F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745"/>
          <a:stretch/>
        </p:blipFill>
        <p:spPr>
          <a:xfrm>
            <a:off x="2854935" y="1629458"/>
            <a:ext cx="2883762" cy="478647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746F3BE-54AA-4AED-A7BA-08133D03E3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206"/>
          <a:stretch/>
        </p:blipFill>
        <p:spPr>
          <a:xfrm>
            <a:off x="5831918" y="1626897"/>
            <a:ext cx="2908205" cy="47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5741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1139</Words>
  <Application>Microsoft Office PowerPoint</Application>
  <PresentationFormat>Breedbeeld</PresentationFormat>
  <Paragraphs>183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3" baseType="lpstr">
      <vt:lpstr>Meiryo</vt:lpstr>
      <vt:lpstr>Arial</vt:lpstr>
      <vt:lpstr>Bradley Hand ITC</vt:lpstr>
      <vt:lpstr>Calibri</vt:lpstr>
      <vt:lpstr>Calibri Light</vt:lpstr>
      <vt:lpstr>High Tower Text</vt:lpstr>
      <vt:lpstr>Kantoorthema</vt:lpstr>
      <vt:lpstr>Grafische vormgeving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Grafische vormgeving</dc:title>
  <dc:creator>Ede Sevenich</dc:creator>
  <cp:lastModifiedBy>Ede Sevenich</cp:lastModifiedBy>
  <cp:revision>1</cp:revision>
  <dcterms:created xsi:type="dcterms:W3CDTF">2021-01-25T08:16:09Z</dcterms:created>
  <dcterms:modified xsi:type="dcterms:W3CDTF">2021-02-25T08:41:27Z</dcterms:modified>
</cp:coreProperties>
</file>