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0768F4-29E9-4407-AE28-C76C733E8167}" v="4539" dt="2018-10-04T10:58:59.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éronique Schulpen-Noteboren" userId="5984407f-5254-4c16-8722-d9f3ffd54d5d" providerId="ADAL" clId="{CD0768F4-29E9-4407-AE28-C76C733E8167}"/>
    <pc:docChg chg="custSel addSld modSld">
      <pc:chgData name="Véronique Schulpen-Noteboren" userId="5984407f-5254-4c16-8722-d9f3ffd54d5d" providerId="ADAL" clId="{CD0768F4-29E9-4407-AE28-C76C733E8167}" dt="2018-10-04T10:58:59.381" v="4539" actId="20577"/>
      <pc:docMkLst>
        <pc:docMk/>
      </pc:docMkLst>
      <pc:sldChg chg="addSp modSp">
        <pc:chgData name="Véronique Schulpen-Noteboren" userId="5984407f-5254-4c16-8722-d9f3ffd54d5d" providerId="ADAL" clId="{CD0768F4-29E9-4407-AE28-C76C733E8167}" dt="2018-10-04T10:55:55.866" v="4537" actId="1076"/>
        <pc:sldMkLst>
          <pc:docMk/>
          <pc:sldMk cId="4045483019" sldId="256"/>
        </pc:sldMkLst>
        <pc:spChg chg="mod">
          <ac:chgData name="Véronique Schulpen-Noteboren" userId="5984407f-5254-4c16-8722-d9f3ffd54d5d" providerId="ADAL" clId="{CD0768F4-29E9-4407-AE28-C76C733E8167}" dt="2018-10-04T10:54:11.073" v="4532" actId="1076"/>
          <ac:spMkLst>
            <pc:docMk/>
            <pc:sldMk cId="4045483019" sldId="256"/>
            <ac:spMk id="2" creationId="{86034C18-5351-4775-B7DB-1FF44E6714D8}"/>
          </ac:spMkLst>
        </pc:spChg>
        <pc:spChg chg="add mod">
          <ac:chgData name="Véronique Schulpen-Noteboren" userId="5984407f-5254-4c16-8722-d9f3ffd54d5d" providerId="ADAL" clId="{CD0768F4-29E9-4407-AE28-C76C733E8167}" dt="2018-10-04T10:55:43.134" v="4536" actId="1582"/>
          <ac:spMkLst>
            <pc:docMk/>
            <pc:sldMk cId="4045483019" sldId="256"/>
            <ac:spMk id="10" creationId="{DCF777CF-2605-4A7E-A489-30FD62A3BDE7}"/>
          </ac:spMkLst>
        </pc:spChg>
        <pc:spChg chg="add mod">
          <ac:chgData name="Véronique Schulpen-Noteboren" userId="5984407f-5254-4c16-8722-d9f3ffd54d5d" providerId="ADAL" clId="{CD0768F4-29E9-4407-AE28-C76C733E8167}" dt="2018-10-04T10:55:29.411" v="4535" actId="208"/>
          <ac:spMkLst>
            <pc:docMk/>
            <pc:sldMk cId="4045483019" sldId="256"/>
            <ac:spMk id="11" creationId="{5A35E24A-291D-4924-A9CB-D2B055FA37BF}"/>
          </ac:spMkLst>
        </pc:spChg>
        <pc:picChg chg="mod">
          <ac:chgData name="Véronique Schulpen-Noteboren" userId="5984407f-5254-4c16-8722-d9f3ffd54d5d" providerId="ADAL" clId="{CD0768F4-29E9-4407-AE28-C76C733E8167}" dt="2018-10-04T10:55:55.866" v="4537" actId="1076"/>
          <ac:picMkLst>
            <pc:docMk/>
            <pc:sldMk cId="4045483019" sldId="256"/>
            <ac:picMk id="9" creationId="{3A3DCA70-02C0-4568-918B-EB5BD1E6F48F}"/>
          </ac:picMkLst>
        </pc:picChg>
      </pc:sldChg>
      <pc:sldChg chg="addSp delSp modSp">
        <pc:chgData name="Véronique Schulpen-Noteboren" userId="5984407f-5254-4c16-8722-d9f3ffd54d5d" providerId="ADAL" clId="{CD0768F4-29E9-4407-AE28-C76C733E8167}" dt="2018-10-04T07:40:25.554" v="6" actId="478"/>
        <pc:sldMkLst>
          <pc:docMk/>
          <pc:sldMk cId="3847643102" sldId="258"/>
        </pc:sldMkLst>
        <pc:graphicFrameChg chg="add del modGraphic">
          <ac:chgData name="Véronique Schulpen-Noteboren" userId="5984407f-5254-4c16-8722-d9f3ffd54d5d" providerId="ADAL" clId="{CD0768F4-29E9-4407-AE28-C76C733E8167}" dt="2018-10-04T07:40:25.554" v="6" actId="478"/>
          <ac:graphicFrameMkLst>
            <pc:docMk/>
            <pc:sldMk cId="3847643102" sldId="258"/>
            <ac:graphicFrameMk id="1034" creationId="{55A117BA-5FA7-4924-A1A7-742DF77E9AAA}"/>
          </ac:graphicFrameMkLst>
        </pc:graphicFrameChg>
        <pc:picChg chg="del">
          <ac:chgData name="Véronique Schulpen-Noteboren" userId="5984407f-5254-4c16-8722-d9f3ffd54d5d" providerId="ADAL" clId="{CD0768F4-29E9-4407-AE28-C76C733E8167}" dt="2018-10-04T07:27:30.623" v="0" actId="478"/>
          <ac:picMkLst>
            <pc:docMk/>
            <pc:sldMk cId="3847643102" sldId="258"/>
            <ac:picMk id="24" creationId="{D9E0D8F7-373E-4917-BD9D-8246E1322951}"/>
          </ac:picMkLst>
        </pc:picChg>
        <pc:picChg chg="add mod">
          <ac:chgData name="Véronique Schulpen-Noteboren" userId="5984407f-5254-4c16-8722-d9f3ffd54d5d" providerId="ADAL" clId="{CD0768F4-29E9-4407-AE28-C76C733E8167}" dt="2018-10-04T07:38:55.758" v="3" actId="1076"/>
          <ac:picMkLst>
            <pc:docMk/>
            <pc:sldMk cId="3847643102" sldId="258"/>
            <ac:picMk id="1032" creationId="{C12DE37D-DDB5-45CF-99DD-8957D5F1F2F4}"/>
          </ac:picMkLst>
        </pc:picChg>
      </pc:sldChg>
      <pc:sldChg chg="addSp modSp add">
        <pc:chgData name="Véronique Schulpen-Noteboren" userId="5984407f-5254-4c16-8722-d9f3ffd54d5d" providerId="ADAL" clId="{CD0768F4-29E9-4407-AE28-C76C733E8167}" dt="2018-10-04T08:04:50.978" v="1367" actId="27636"/>
        <pc:sldMkLst>
          <pc:docMk/>
          <pc:sldMk cId="2311790948" sldId="259"/>
        </pc:sldMkLst>
        <pc:spChg chg="mod">
          <ac:chgData name="Véronique Schulpen-Noteboren" userId="5984407f-5254-4c16-8722-d9f3ffd54d5d" providerId="ADAL" clId="{CD0768F4-29E9-4407-AE28-C76C733E8167}" dt="2018-10-04T07:48:05.693" v="421" actId="20577"/>
          <ac:spMkLst>
            <pc:docMk/>
            <pc:sldMk cId="2311790948" sldId="259"/>
            <ac:spMk id="2" creationId="{45E05B82-E6E3-4649-B967-07987A68F437}"/>
          </ac:spMkLst>
        </pc:spChg>
        <pc:spChg chg="mod">
          <ac:chgData name="Véronique Schulpen-Noteboren" userId="5984407f-5254-4c16-8722-d9f3ffd54d5d" providerId="ADAL" clId="{CD0768F4-29E9-4407-AE28-C76C733E8167}" dt="2018-10-04T08:04:50.978" v="1367" actId="27636"/>
          <ac:spMkLst>
            <pc:docMk/>
            <pc:sldMk cId="2311790948" sldId="259"/>
            <ac:spMk id="3" creationId="{B8CCB26B-D029-48A8-9102-5320E3D5AD0C}"/>
          </ac:spMkLst>
        </pc:spChg>
        <pc:spChg chg="add mod">
          <ac:chgData name="Véronique Schulpen-Noteboren" userId="5984407f-5254-4c16-8722-d9f3ffd54d5d" providerId="ADAL" clId="{CD0768F4-29E9-4407-AE28-C76C733E8167}" dt="2018-10-04T08:04:37.908" v="1362" actId="1076"/>
          <ac:spMkLst>
            <pc:docMk/>
            <pc:sldMk cId="2311790948" sldId="259"/>
            <ac:spMk id="4" creationId="{89247CF5-AA82-4FD2-9EEE-458DA646356D}"/>
          </ac:spMkLst>
        </pc:spChg>
        <pc:spChg chg="add mod">
          <ac:chgData name="Véronique Schulpen-Noteboren" userId="5984407f-5254-4c16-8722-d9f3ffd54d5d" providerId="ADAL" clId="{CD0768F4-29E9-4407-AE28-C76C733E8167}" dt="2018-10-04T08:04:18.869" v="1361" actId="1582"/>
          <ac:spMkLst>
            <pc:docMk/>
            <pc:sldMk cId="2311790948" sldId="259"/>
            <ac:spMk id="6" creationId="{775948AC-E3E6-4583-9719-86F554C2D7B8}"/>
          </ac:spMkLst>
        </pc:spChg>
        <pc:picChg chg="add mod">
          <ac:chgData name="Véronique Schulpen-Noteboren" userId="5984407f-5254-4c16-8722-d9f3ffd54d5d" providerId="ADAL" clId="{CD0768F4-29E9-4407-AE28-C76C733E8167}" dt="2018-10-04T08:04:42.368" v="1363" actId="1076"/>
          <ac:picMkLst>
            <pc:docMk/>
            <pc:sldMk cId="2311790948" sldId="259"/>
            <ac:picMk id="5" creationId="{8EB83461-2D02-492E-9113-C76EC51899D3}"/>
          </ac:picMkLst>
        </pc:picChg>
      </pc:sldChg>
      <pc:sldChg chg="addSp modSp add">
        <pc:chgData name="Véronique Schulpen-Noteboren" userId="5984407f-5254-4c16-8722-d9f3ffd54d5d" providerId="ADAL" clId="{CD0768F4-29E9-4407-AE28-C76C733E8167}" dt="2018-10-04T08:05:25.533" v="1371" actId="27636"/>
        <pc:sldMkLst>
          <pc:docMk/>
          <pc:sldMk cId="2372183350" sldId="260"/>
        </pc:sldMkLst>
        <pc:spChg chg="mod">
          <ac:chgData name="Véronique Schulpen-Noteboren" userId="5984407f-5254-4c16-8722-d9f3ffd54d5d" providerId="ADAL" clId="{CD0768F4-29E9-4407-AE28-C76C733E8167}" dt="2018-10-04T07:50:33.389" v="501" actId="20577"/>
          <ac:spMkLst>
            <pc:docMk/>
            <pc:sldMk cId="2372183350" sldId="260"/>
            <ac:spMk id="2" creationId="{548F63AC-4472-48BA-AB9B-166E2224029F}"/>
          </ac:spMkLst>
        </pc:spChg>
        <pc:spChg chg="mod">
          <ac:chgData name="Véronique Schulpen-Noteboren" userId="5984407f-5254-4c16-8722-d9f3ffd54d5d" providerId="ADAL" clId="{CD0768F4-29E9-4407-AE28-C76C733E8167}" dt="2018-10-04T08:05:25.533" v="1371" actId="27636"/>
          <ac:spMkLst>
            <pc:docMk/>
            <pc:sldMk cId="2372183350" sldId="260"/>
            <ac:spMk id="3" creationId="{3EE41515-7390-4963-92B7-35C38CBB4A2D}"/>
          </ac:spMkLst>
        </pc:spChg>
        <pc:spChg chg="add mod">
          <ac:chgData name="Véronique Schulpen-Noteboren" userId="5984407f-5254-4c16-8722-d9f3ffd54d5d" providerId="ADAL" clId="{CD0768F4-29E9-4407-AE28-C76C733E8167}" dt="2018-10-04T07:49:26.593" v="430" actId="1076"/>
          <ac:spMkLst>
            <pc:docMk/>
            <pc:sldMk cId="2372183350" sldId="260"/>
            <ac:spMk id="4" creationId="{476AD152-7960-4BB4-8B64-723B6DE5A993}"/>
          </ac:spMkLst>
        </pc:spChg>
        <pc:spChg chg="add mod">
          <ac:chgData name="Véronique Schulpen-Noteboren" userId="5984407f-5254-4c16-8722-d9f3ffd54d5d" providerId="ADAL" clId="{CD0768F4-29E9-4407-AE28-C76C733E8167}" dt="2018-10-04T08:05:18.821" v="1369" actId="14100"/>
          <ac:spMkLst>
            <pc:docMk/>
            <pc:sldMk cId="2372183350" sldId="260"/>
            <ac:spMk id="6" creationId="{7B406EC0-8086-4BF3-87DD-AC259DD5C83D}"/>
          </ac:spMkLst>
        </pc:spChg>
        <pc:picChg chg="add mod">
          <ac:chgData name="Véronique Schulpen-Noteboren" userId="5984407f-5254-4c16-8722-d9f3ffd54d5d" providerId="ADAL" clId="{CD0768F4-29E9-4407-AE28-C76C733E8167}" dt="2018-10-04T07:49:36.949" v="432" actId="1076"/>
          <ac:picMkLst>
            <pc:docMk/>
            <pc:sldMk cId="2372183350" sldId="260"/>
            <ac:picMk id="5" creationId="{B9E89356-2962-4E07-B8E1-B28AC088F288}"/>
          </ac:picMkLst>
        </pc:picChg>
      </pc:sldChg>
      <pc:sldChg chg="addSp delSp modSp add">
        <pc:chgData name="Véronique Schulpen-Noteboren" userId="5984407f-5254-4c16-8722-d9f3ffd54d5d" providerId="ADAL" clId="{CD0768F4-29E9-4407-AE28-C76C733E8167}" dt="2018-10-04T08:06:50.950" v="1388" actId="478"/>
        <pc:sldMkLst>
          <pc:docMk/>
          <pc:sldMk cId="3037352143" sldId="261"/>
        </pc:sldMkLst>
        <pc:spChg chg="mod">
          <ac:chgData name="Véronique Schulpen-Noteboren" userId="5984407f-5254-4c16-8722-d9f3ffd54d5d" providerId="ADAL" clId="{CD0768F4-29E9-4407-AE28-C76C733E8167}" dt="2018-10-04T07:58:52.597" v="937" actId="20577"/>
          <ac:spMkLst>
            <pc:docMk/>
            <pc:sldMk cId="3037352143" sldId="261"/>
            <ac:spMk id="2" creationId="{999050EF-C280-40AF-A2EF-8B1168E6C0A9}"/>
          </ac:spMkLst>
        </pc:spChg>
        <pc:spChg chg="mod">
          <ac:chgData name="Véronique Schulpen-Noteboren" userId="5984407f-5254-4c16-8722-d9f3ffd54d5d" providerId="ADAL" clId="{CD0768F4-29E9-4407-AE28-C76C733E8167}" dt="2018-10-04T08:06:35.769" v="1386" actId="27636"/>
          <ac:spMkLst>
            <pc:docMk/>
            <pc:sldMk cId="3037352143" sldId="261"/>
            <ac:spMk id="3" creationId="{6DA382C9-329E-4318-9CB2-799940DDDE7B}"/>
          </ac:spMkLst>
        </pc:spChg>
        <pc:spChg chg="add mod">
          <ac:chgData name="Véronique Schulpen-Noteboren" userId="5984407f-5254-4c16-8722-d9f3ffd54d5d" providerId="ADAL" clId="{CD0768F4-29E9-4407-AE28-C76C733E8167}" dt="2018-10-04T07:57:30.544" v="844" actId="14100"/>
          <ac:spMkLst>
            <pc:docMk/>
            <pc:sldMk cId="3037352143" sldId="261"/>
            <ac:spMk id="4" creationId="{97B82E84-3EF7-44B1-9D1B-84A2F7D9A108}"/>
          </ac:spMkLst>
        </pc:spChg>
        <pc:spChg chg="add mod">
          <ac:chgData name="Véronique Schulpen-Noteboren" userId="5984407f-5254-4c16-8722-d9f3ffd54d5d" providerId="ADAL" clId="{CD0768F4-29E9-4407-AE28-C76C733E8167}" dt="2018-10-04T08:05:58.747" v="1374" actId="14100"/>
          <ac:spMkLst>
            <pc:docMk/>
            <pc:sldMk cId="3037352143" sldId="261"/>
            <ac:spMk id="8" creationId="{6BAEDDD0-757B-42D3-813D-2ECB3CC4720B}"/>
          </ac:spMkLst>
        </pc:spChg>
        <pc:spChg chg="add del">
          <ac:chgData name="Véronique Schulpen-Noteboren" userId="5984407f-5254-4c16-8722-d9f3ffd54d5d" providerId="ADAL" clId="{CD0768F4-29E9-4407-AE28-C76C733E8167}" dt="2018-10-04T08:06:50.950" v="1388" actId="478"/>
          <ac:spMkLst>
            <pc:docMk/>
            <pc:sldMk cId="3037352143" sldId="261"/>
            <ac:spMk id="9" creationId="{3C68D42E-CAA0-43DC-8418-0F28EA796157}"/>
          </ac:spMkLst>
        </pc:spChg>
        <pc:picChg chg="add mod">
          <ac:chgData name="Véronique Schulpen-Noteboren" userId="5984407f-5254-4c16-8722-d9f3ffd54d5d" providerId="ADAL" clId="{CD0768F4-29E9-4407-AE28-C76C733E8167}" dt="2018-10-04T07:57:40.567" v="845" actId="1076"/>
          <ac:picMkLst>
            <pc:docMk/>
            <pc:sldMk cId="3037352143" sldId="261"/>
            <ac:picMk id="5" creationId="{B766E109-03DC-479C-B675-62A845A75F48}"/>
          </ac:picMkLst>
        </pc:picChg>
      </pc:sldChg>
      <pc:sldChg chg="addSp modSp add">
        <pc:chgData name="Véronique Schulpen-Noteboren" userId="5984407f-5254-4c16-8722-d9f3ffd54d5d" providerId="ADAL" clId="{CD0768F4-29E9-4407-AE28-C76C733E8167}" dt="2018-10-04T09:46:34.890" v="1846" actId="14100"/>
        <pc:sldMkLst>
          <pc:docMk/>
          <pc:sldMk cId="1422091144" sldId="262"/>
        </pc:sldMkLst>
        <pc:spChg chg="mod">
          <ac:chgData name="Véronique Schulpen-Noteboren" userId="5984407f-5254-4c16-8722-d9f3ffd54d5d" providerId="ADAL" clId="{CD0768F4-29E9-4407-AE28-C76C733E8167}" dt="2018-10-04T08:28:38.104" v="1432" actId="20577"/>
          <ac:spMkLst>
            <pc:docMk/>
            <pc:sldMk cId="1422091144" sldId="262"/>
            <ac:spMk id="2" creationId="{D219E83F-6091-4AE2-8CA7-2F3640DE1CEF}"/>
          </ac:spMkLst>
        </pc:spChg>
        <pc:spChg chg="mod">
          <ac:chgData name="Véronique Schulpen-Noteboren" userId="5984407f-5254-4c16-8722-d9f3ffd54d5d" providerId="ADAL" clId="{CD0768F4-29E9-4407-AE28-C76C733E8167}" dt="2018-10-04T09:46:12.983" v="1843" actId="14100"/>
          <ac:spMkLst>
            <pc:docMk/>
            <pc:sldMk cId="1422091144" sldId="262"/>
            <ac:spMk id="3" creationId="{30DB45F4-598B-4CAB-9017-0353830045C4}"/>
          </ac:spMkLst>
        </pc:spChg>
        <pc:spChg chg="add mod">
          <ac:chgData name="Véronique Schulpen-Noteboren" userId="5984407f-5254-4c16-8722-d9f3ffd54d5d" providerId="ADAL" clId="{CD0768F4-29E9-4407-AE28-C76C733E8167}" dt="2018-10-04T08:08:23.351" v="1392" actId="14100"/>
          <ac:spMkLst>
            <pc:docMk/>
            <pc:sldMk cId="1422091144" sldId="262"/>
            <ac:spMk id="4" creationId="{5526AA04-D8E5-417B-A12E-4BBFFC6D10FF}"/>
          </ac:spMkLst>
        </pc:spChg>
        <pc:spChg chg="add mod">
          <ac:chgData name="Véronique Schulpen-Noteboren" userId="5984407f-5254-4c16-8722-d9f3ffd54d5d" providerId="ADAL" clId="{CD0768F4-29E9-4407-AE28-C76C733E8167}" dt="2018-10-04T09:46:34.890" v="1846" actId="14100"/>
          <ac:spMkLst>
            <pc:docMk/>
            <pc:sldMk cId="1422091144" sldId="262"/>
            <ac:spMk id="6" creationId="{15D5C23D-9352-4939-BCD8-FC8BBD90ABEC}"/>
          </ac:spMkLst>
        </pc:spChg>
        <pc:picChg chg="add mod">
          <ac:chgData name="Véronique Schulpen-Noteboren" userId="5984407f-5254-4c16-8722-d9f3ffd54d5d" providerId="ADAL" clId="{CD0768F4-29E9-4407-AE28-C76C733E8167}" dt="2018-10-04T09:34:22.623" v="1466" actId="339"/>
          <ac:picMkLst>
            <pc:docMk/>
            <pc:sldMk cId="1422091144" sldId="262"/>
            <ac:picMk id="5" creationId="{61930926-F5AF-42E9-9725-74FD81568CC9}"/>
          </ac:picMkLst>
        </pc:picChg>
      </pc:sldChg>
      <pc:sldChg chg="addSp modSp add">
        <pc:chgData name="Véronique Schulpen-Noteboren" userId="5984407f-5254-4c16-8722-d9f3ffd54d5d" providerId="ADAL" clId="{CD0768F4-29E9-4407-AE28-C76C733E8167}" dt="2018-10-04T09:57:41.781" v="2478" actId="1076"/>
        <pc:sldMkLst>
          <pc:docMk/>
          <pc:sldMk cId="1287056137" sldId="263"/>
        </pc:sldMkLst>
        <pc:spChg chg="mod">
          <ac:chgData name="Véronique Schulpen-Noteboren" userId="5984407f-5254-4c16-8722-d9f3ffd54d5d" providerId="ADAL" clId="{CD0768F4-29E9-4407-AE28-C76C733E8167}" dt="2018-10-04T09:51:57.141" v="1923" actId="255"/>
          <ac:spMkLst>
            <pc:docMk/>
            <pc:sldMk cId="1287056137" sldId="263"/>
            <ac:spMk id="2" creationId="{0AD4B4B8-2847-4666-92CC-74933F881F5E}"/>
          </ac:spMkLst>
        </pc:spChg>
        <pc:spChg chg="mod">
          <ac:chgData name="Véronique Schulpen-Noteboren" userId="5984407f-5254-4c16-8722-d9f3ffd54d5d" providerId="ADAL" clId="{CD0768F4-29E9-4407-AE28-C76C733E8167}" dt="2018-10-04T09:57:41.781" v="2478" actId="1076"/>
          <ac:spMkLst>
            <pc:docMk/>
            <pc:sldMk cId="1287056137" sldId="263"/>
            <ac:spMk id="3" creationId="{7ABF3F1B-B9A4-4064-BC62-4A21D2C79466}"/>
          </ac:spMkLst>
        </pc:spChg>
        <pc:spChg chg="add mod">
          <ac:chgData name="Véronique Schulpen-Noteboren" userId="5984407f-5254-4c16-8722-d9f3ffd54d5d" providerId="ADAL" clId="{CD0768F4-29E9-4407-AE28-C76C733E8167}" dt="2018-10-04T09:47:45.113" v="1851" actId="1076"/>
          <ac:spMkLst>
            <pc:docMk/>
            <pc:sldMk cId="1287056137" sldId="263"/>
            <ac:spMk id="4" creationId="{28C5AE1A-5C8A-43C1-A7EC-7443C6A2FF74}"/>
          </ac:spMkLst>
        </pc:spChg>
        <pc:spChg chg="add">
          <ac:chgData name="Véronique Schulpen-Noteboren" userId="5984407f-5254-4c16-8722-d9f3ffd54d5d" providerId="ADAL" clId="{CD0768F4-29E9-4407-AE28-C76C733E8167}" dt="2018-10-04T09:51:30.960" v="1922"/>
          <ac:spMkLst>
            <pc:docMk/>
            <pc:sldMk cId="1287056137" sldId="263"/>
            <ac:spMk id="6" creationId="{62246E76-1258-4D78-BDFD-FA3D21666DB5}"/>
          </ac:spMkLst>
        </pc:spChg>
        <pc:picChg chg="add mod">
          <ac:chgData name="Véronique Schulpen-Noteboren" userId="5984407f-5254-4c16-8722-d9f3ffd54d5d" providerId="ADAL" clId="{CD0768F4-29E9-4407-AE28-C76C733E8167}" dt="2018-10-04T09:47:58.298" v="1854" actId="1076"/>
          <ac:picMkLst>
            <pc:docMk/>
            <pc:sldMk cId="1287056137" sldId="263"/>
            <ac:picMk id="5" creationId="{D308E44F-5055-43B4-AE00-7C750E42AF26}"/>
          </ac:picMkLst>
        </pc:picChg>
      </pc:sldChg>
      <pc:sldChg chg="addSp modSp add">
        <pc:chgData name="Véronique Schulpen-Noteboren" userId="5984407f-5254-4c16-8722-d9f3ffd54d5d" providerId="ADAL" clId="{CD0768F4-29E9-4407-AE28-C76C733E8167}" dt="2018-10-04T10:16:22.267" v="2971" actId="313"/>
        <pc:sldMkLst>
          <pc:docMk/>
          <pc:sldMk cId="3300706269" sldId="264"/>
        </pc:sldMkLst>
        <pc:spChg chg="mod">
          <ac:chgData name="Véronique Schulpen-Noteboren" userId="5984407f-5254-4c16-8722-d9f3ffd54d5d" providerId="ADAL" clId="{CD0768F4-29E9-4407-AE28-C76C733E8167}" dt="2018-10-04T09:59:38.061" v="2552" actId="20577"/>
          <ac:spMkLst>
            <pc:docMk/>
            <pc:sldMk cId="3300706269" sldId="264"/>
            <ac:spMk id="2" creationId="{A8BFBC2E-1527-4422-BFF2-55B05CE063A2}"/>
          </ac:spMkLst>
        </pc:spChg>
        <pc:spChg chg="mod">
          <ac:chgData name="Véronique Schulpen-Noteboren" userId="5984407f-5254-4c16-8722-d9f3ffd54d5d" providerId="ADAL" clId="{CD0768F4-29E9-4407-AE28-C76C733E8167}" dt="2018-10-04T10:16:22.267" v="2971" actId="313"/>
          <ac:spMkLst>
            <pc:docMk/>
            <pc:sldMk cId="3300706269" sldId="264"/>
            <ac:spMk id="3" creationId="{2BFDA3FD-EAB6-49C3-B4E2-3E50B5A96C74}"/>
          </ac:spMkLst>
        </pc:spChg>
        <pc:spChg chg="add mod">
          <ac:chgData name="Véronique Schulpen-Noteboren" userId="5984407f-5254-4c16-8722-d9f3ffd54d5d" providerId="ADAL" clId="{CD0768F4-29E9-4407-AE28-C76C733E8167}" dt="2018-10-04T09:58:48.434" v="2482" actId="14100"/>
          <ac:spMkLst>
            <pc:docMk/>
            <pc:sldMk cId="3300706269" sldId="264"/>
            <ac:spMk id="4" creationId="{6E5EE2B2-FEE1-4204-8C50-81CB6E88CC4C}"/>
          </ac:spMkLst>
        </pc:spChg>
        <pc:spChg chg="add">
          <ac:chgData name="Véronique Schulpen-Noteboren" userId="5984407f-5254-4c16-8722-d9f3ffd54d5d" providerId="ADAL" clId="{CD0768F4-29E9-4407-AE28-C76C733E8167}" dt="2018-10-04T10:08:50.915" v="2872"/>
          <ac:spMkLst>
            <pc:docMk/>
            <pc:sldMk cId="3300706269" sldId="264"/>
            <ac:spMk id="6" creationId="{2BA91B51-D32C-4702-9BC3-C2D71FACFE30}"/>
          </ac:spMkLst>
        </pc:spChg>
        <pc:picChg chg="add mod">
          <ac:chgData name="Véronique Schulpen-Noteboren" userId="5984407f-5254-4c16-8722-d9f3ffd54d5d" providerId="ADAL" clId="{CD0768F4-29E9-4407-AE28-C76C733E8167}" dt="2018-10-04T09:59:05.175" v="2488" actId="1076"/>
          <ac:picMkLst>
            <pc:docMk/>
            <pc:sldMk cId="3300706269" sldId="264"/>
            <ac:picMk id="5" creationId="{E24A1E5D-3964-4FAC-8616-0BEA986112CF}"/>
          </ac:picMkLst>
        </pc:picChg>
      </pc:sldChg>
      <pc:sldChg chg="addSp modSp add">
        <pc:chgData name="Véronique Schulpen-Noteboren" userId="5984407f-5254-4c16-8722-d9f3ffd54d5d" providerId="ADAL" clId="{CD0768F4-29E9-4407-AE28-C76C733E8167}" dt="2018-10-04T10:58:59.381" v="4539" actId="20577"/>
        <pc:sldMkLst>
          <pc:docMk/>
          <pc:sldMk cId="4241667112" sldId="265"/>
        </pc:sldMkLst>
        <pc:spChg chg="mod">
          <ac:chgData name="Véronique Schulpen-Noteboren" userId="5984407f-5254-4c16-8722-d9f3ffd54d5d" providerId="ADAL" clId="{CD0768F4-29E9-4407-AE28-C76C733E8167}" dt="2018-10-04T10:19:29.489" v="3034" actId="255"/>
          <ac:spMkLst>
            <pc:docMk/>
            <pc:sldMk cId="4241667112" sldId="265"/>
            <ac:spMk id="2" creationId="{1CCADF9D-2C82-4D14-B576-2F65B554A63F}"/>
          </ac:spMkLst>
        </pc:spChg>
        <pc:spChg chg="mod">
          <ac:chgData name="Véronique Schulpen-Noteboren" userId="5984407f-5254-4c16-8722-d9f3ffd54d5d" providerId="ADAL" clId="{CD0768F4-29E9-4407-AE28-C76C733E8167}" dt="2018-10-04T10:58:59.381" v="4539" actId="20577"/>
          <ac:spMkLst>
            <pc:docMk/>
            <pc:sldMk cId="4241667112" sldId="265"/>
            <ac:spMk id="3" creationId="{83BBDCE5-DD73-4DE1-B332-557D8018352B}"/>
          </ac:spMkLst>
        </pc:spChg>
        <pc:spChg chg="add mod">
          <ac:chgData name="Véronique Schulpen-Noteboren" userId="5984407f-5254-4c16-8722-d9f3ffd54d5d" providerId="ADAL" clId="{CD0768F4-29E9-4407-AE28-C76C733E8167}" dt="2018-10-04T10:17:15.678" v="2976" actId="1076"/>
          <ac:spMkLst>
            <pc:docMk/>
            <pc:sldMk cId="4241667112" sldId="265"/>
            <ac:spMk id="4" creationId="{E75A7815-5444-43BC-B2E1-402D085A7A13}"/>
          </ac:spMkLst>
        </pc:spChg>
        <pc:spChg chg="add">
          <ac:chgData name="Véronique Schulpen-Noteboren" userId="5984407f-5254-4c16-8722-d9f3ffd54d5d" providerId="ADAL" clId="{CD0768F4-29E9-4407-AE28-C76C733E8167}" dt="2018-10-04T10:19:15.972" v="3033"/>
          <ac:spMkLst>
            <pc:docMk/>
            <pc:sldMk cId="4241667112" sldId="265"/>
            <ac:spMk id="6" creationId="{34D89425-9AC2-4AEA-A0E1-0820A4D88172}"/>
          </ac:spMkLst>
        </pc:spChg>
        <pc:picChg chg="add mod">
          <ac:chgData name="Véronique Schulpen-Noteboren" userId="5984407f-5254-4c16-8722-d9f3ffd54d5d" providerId="ADAL" clId="{CD0768F4-29E9-4407-AE28-C76C733E8167}" dt="2018-10-04T10:18:17.862" v="3015" actId="1076"/>
          <ac:picMkLst>
            <pc:docMk/>
            <pc:sldMk cId="4241667112" sldId="265"/>
            <ac:picMk id="5" creationId="{25EB50E1-631A-4476-A214-D43857DCD124}"/>
          </ac:picMkLst>
        </pc:picChg>
      </pc:sldChg>
      <pc:sldChg chg="addSp delSp modSp add">
        <pc:chgData name="Véronique Schulpen-Noteboren" userId="5984407f-5254-4c16-8722-d9f3ffd54d5d" providerId="ADAL" clId="{CD0768F4-29E9-4407-AE28-C76C733E8167}" dt="2018-10-04T10:33:56.191" v="4064" actId="255"/>
        <pc:sldMkLst>
          <pc:docMk/>
          <pc:sldMk cId="1920876159" sldId="266"/>
        </pc:sldMkLst>
        <pc:spChg chg="del">
          <ac:chgData name="Véronique Schulpen-Noteboren" userId="5984407f-5254-4c16-8722-d9f3ffd54d5d" providerId="ADAL" clId="{CD0768F4-29E9-4407-AE28-C76C733E8167}" dt="2018-10-04T10:25:35.336" v="3469"/>
          <ac:spMkLst>
            <pc:docMk/>
            <pc:sldMk cId="1920876159" sldId="266"/>
            <ac:spMk id="2" creationId="{ED2EF662-F28F-411A-B8C0-82F17773D44D}"/>
          </ac:spMkLst>
        </pc:spChg>
        <pc:spChg chg="mod">
          <ac:chgData name="Véronique Schulpen-Noteboren" userId="5984407f-5254-4c16-8722-d9f3ffd54d5d" providerId="ADAL" clId="{CD0768F4-29E9-4407-AE28-C76C733E8167}" dt="2018-10-04T10:33:16.829" v="4063" actId="27636"/>
          <ac:spMkLst>
            <pc:docMk/>
            <pc:sldMk cId="1920876159" sldId="266"/>
            <ac:spMk id="3" creationId="{B295BC31-DE49-494C-B513-89B1A5549CBC}"/>
          </ac:spMkLst>
        </pc:spChg>
        <pc:spChg chg="add mod">
          <ac:chgData name="Véronique Schulpen-Noteboren" userId="5984407f-5254-4c16-8722-d9f3ffd54d5d" providerId="ADAL" clId="{CD0768F4-29E9-4407-AE28-C76C733E8167}" dt="2018-10-04T10:33:56.191" v="4064" actId="255"/>
          <ac:spMkLst>
            <pc:docMk/>
            <pc:sldMk cId="1920876159" sldId="266"/>
            <ac:spMk id="4" creationId="{92134A44-5319-4512-B16C-722C64A2495B}"/>
          </ac:spMkLst>
        </pc:spChg>
        <pc:spChg chg="add mod">
          <ac:chgData name="Véronique Schulpen-Noteboren" userId="5984407f-5254-4c16-8722-d9f3ffd54d5d" providerId="ADAL" clId="{CD0768F4-29E9-4407-AE28-C76C733E8167}" dt="2018-10-04T10:27:03.924" v="3512" actId="1076"/>
          <ac:spMkLst>
            <pc:docMk/>
            <pc:sldMk cId="1920876159" sldId="266"/>
            <ac:spMk id="5" creationId="{814E531E-4313-4BD3-BDD9-FEF7C6F8A4E8}"/>
          </ac:spMkLst>
        </pc:spChg>
        <pc:picChg chg="add mod">
          <ac:chgData name="Véronique Schulpen-Noteboren" userId="5984407f-5254-4c16-8722-d9f3ffd54d5d" providerId="ADAL" clId="{CD0768F4-29E9-4407-AE28-C76C733E8167}" dt="2018-10-04T10:27:07.709" v="3513" actId="1076"/>
          <ac:picMkLst>
            <pc:docMk/>
            <pc:sldMk cId="1920876159" sldId="266"/>
            <ac:picMk id="6" creationId="{F4047701-0447-43C0-A4BE-A480A0FF8452}"/>
          </ac:picMkLst>
        </pc:picChg>
      </pc:sldChg>
      <pc:sldChg chg="addSp modSp add">
        <pc:chgData name="Véronique Schulpen-Noteboren" userId="5984407f-5254-4c16-8722-d9f3ffd54d5d" providerId="ADAL" clId="{CD0768F4-29E9-4407-AE28-C76C733E8167}" dt="2018-10-04T10:49:28.248" v="4519" actId="20577"/>
        <pc:sldMkLst>
          <pc:docMk/>
          <pc:sldMk cId="1578252140" sldId="267"/>
        </pc:sldMkLst>
        <pc:spChg chg="mod">
          <ac:chgData name="Véronique Schulpen-Noteboren" userId="5984407f-5254-4c16-8722-d9f3ffd54d5d" providerId="ADAL" clId="{CD0768F4-29E9-4407-AE28-C76C733E8167}" dt="2018-10-04T10:40:17.245" v="4078" actId="20577"/>
          <ac:spMkLst>
            <pc:docMk/>
            <pc:sldMk cId="1578252140" sldId="267"/>
            <ac:spMk id="2" creationId="{4F4E07C2-4A44-4F09-8818-A5C905F905F0}"/>
          </ac:spMkLst>
        </pc:spChg>
        <pc:spChg chg="mod">
          <ac:chgData name="Véronique Schulpen-Noteboren" userId="5984407f-5254-4c16-8722-d9f3ffd54d5d" providerId="ADAL" clId="{CD0768F4-29E9-4407-AE28-C76C733E8167}" dt="2018-10-04T10:49:28.248" v="4519" actId="20577"/>
          <ac:spMkLst>
            <pc:docMk/>
            <pc:sldMk cId="1578252140" sldId="267"/>
            <ac:spMk id="3" creationId="{81FAF50E-52E4-4762-B3B4-7C37C2D37B50}"/>
          </ac:spMkLst>
        </pc:spChg>
        <pc:spChg chg="add mod">
          <ac:chgData name="Véronique Schulpen-Noteboren" userId="5984407f-5254-4c16-8722-d9f3ffd54d5d" providerId="ADAL" clId="{CD0768F4-29E9-4407-AE28-C76C733E8167}" dt="2018-10-04T10:48:16.651" v="4466" actId="1076"/>
          <ac:spMkLst>
            <pc:docMk/>
            <pc:sldMk cId="1578252140" sldId="267"/>
            <ac:spMk id="4" creationId="{334ECCD3-F795-41F3-B7FC-BCF62323A8E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nl-NL"/>
              <a:t>Klik om stijl te bewerken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nl-NL"/>
              <a:t>Klik om stijl te bewerken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9/27/2018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nl-NL"/>
              <a:t>Klik om stijl te bewerken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9/27/2018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nl-NL"/>
              <a:t>Klik om stijl te bewerken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nl-NL"/>
              <a:t>Klik om stijl te bewerken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913795" y="2912232"/>
            <a:ext cx="5107208" cy="287896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912232"/>
            <a:ext cx="5095357" cy="287896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nl-NL"/>
              <a:t>Klik om stijl te bewerken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9/27/2018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034C18-5351-4775-B7DB-1FF44E6714D8}"/>
              </a:ext>
            </a:extLst>
          </p:cNvPr>
          <p:cNvSpPr>
            <a:spLocks noGrp="1"/>
          </p:cNvSpPr>
          <p:nvPr>
            <p:ph type="ctrTitle"/>
          </p:nvPr>
        </p:nvSpPr>
        <p:spPr>
          <a:xfrm>
            <a:off x="1210956" y="1068592"/>
            <a:ext cx="9001462" cy="1345169"/>
          </a:xfrm>
        </p:spPr>
        <p:txBody>
          <a:bodyPr>
            <a:normAutofit fontScale="90000"/>
          </a:bodyPr>
          <a:lstStyle/>
          <a:p>
            <a:r>
              <a:rPr lang="nl-NL" sz="9600" dirty="0"/>
              <a:t>MODE</a:t>
            </a:r>
          </a:p>
        </p:txBody>
      </p:sp>
      <p:sp>
        <p:nvSpPr>
          <p:cNvPr id="3" name="Ondertitel 2">
            <a:extLst>
              <a:ext uri="{FF2B5EF4-FFF2-40B4-BE49-F238E27FC236}">
                <a16:creationId xmlns:a16="http://schemas.microsoft.com/office/drawing/2014/main" id="{5F207DC9-80EA-4A8A-84F4-25A995648BA1}"/>
              </a:ext>
            </a:extLst>
          </p:cNvPr>
          <p:cNvSpPr>
            <a:spLocks noGrp="1"/>
          </p:cNvSpPr>
          <p:nvPr>
            <p:ph type="subTitle" idx="1"/>
          </p:nvPr>
        </p:nvSpPr>
        <p:spPr>
          <a:xfrm>
            <a:off x="1210956" y="2834239"/>
            <a:ext cx="9001462" cy="1655762"/>
          </a:xfrm>
        </p:spPr>
        <p:txBody>
          <a:bodyPr/>
          <a:lstStyle/>
          <a:p>
            <a:r>
              <a:rPr lang="nl-NL" dirty="0"/>
              <a:t>BLOK 2 PERIODE 1</a:t>
            </a:r>
          </a:p>
        </p:txBody>
      </p:sp>
      <p:pic>
        <p:nvPicPr>
          <p:cNvPr id="9" name="Afbeelding 8">
            <a:extLst>
              <a:ext uri="{FF2B5EF4-FFF2-40B4-BE49-F238E27FC236}">
                <a16:creationId xmlns:a16="http://schemas.microsoft.com/office/drawing/2014/main" id="{3A3DCA70-02C0-4568-918B-EB5BD1E6F48F}"/>
              </a:ext>
            </a:extLst>
          </p:cNvPr>
          <p:cNvPicPr>
            <a:picLocks noChangeAspect="1"/>
          </p:cNvPicPr>
          <p:nvPr/>
        </p:nvPicPr>
        <p:blipFill>
          <a:blip r:embed="rId2"/>
          <a:stretch>
            <a:fillRect/>
          </a:stretch>
        </p:blipFill>
        <p:spPr>
          <a:xfrm>
            <a:off x="8530085" y="3914775"/>
            <a:ext cx="3052315" cy="2307121"/>
          </a:xfrm>
          <a:prstGeom prst="rect">
            <a:avLst/>
          </a:prstGeom>
        </p:spPr>
      </p:pic>
      <p:sp>
        <p:nvSpPr>
          <p:cNvPr id="10" name="Rechthoek: afgeronde hoeken 9">
            <a:extLst>
              <a:ext uri="{FF2B5EF4-FFF2-40B4-BE49-F238E27FC236}">
                <a16:creationId xmlns:a16="http://schemas.microsoft.com/office/drawing/2014/main" id="{DCF777CF-2605-4A7E-A489-30FD62A3BDE7}"/>
              </a:ext>
            </a:extLst>
          </p:cNvPr>
          <p:cNvSpPr/>
          <p:nvPr/>
        </p:nvSpPr>
        <p:spPr>
          <a:xfrm>
            <a:off x="715617" y="636104"/>
            <a:ext cx="10866783" cy="2951158"/>
          </a:xfrm>
          <a:prstGeom prst="round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afgeronde hoeken 10">
            <a:extLst>
              <a:ext uri="{FF2B5EF4-FFF2-40B4-BE49-F238E27FC236}">
                <a16:creationId xmlns:a16="http://schemas.microsoft.com/office/drawing/2014/main" id="{5A35E24A-291D-4924-A9CB-D2B055FA37BF}"/>
              </a:ext>
            </a:extLst>
          </p:cNvPr>
          <p:cNvSpPr/>
          <p:nvPr/>
        </p:nvSpPr>
        <p:spPr>
          <a:xfrm>
            <a:off x="963286" y="913296"/>
            <a:ext cx="10371444" cy="1655762"/>
          </a:xfrm>
          <a:prstGeom prst="roundRect">
            <a:avLst/>
          </a:pr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45483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ADF9D-2C82-4D14-B576-2F65B554A63F}"/>
              </a:ext>
            </a:extLst>
          </p:cNvPr>
          <p:cNvSpPr>
            <a:spLocks noGrp="1"/>
          </p:cNvSpPr>
          <p:nvPr>
            <p:ph type="title"/>
          </p:nvPr>
        </p:nvSpPr>
        <p:spPr/>
        <p:txBody>
          <a:bodyPr>
            <a:normAutofit/>
          </a:bodyPr>
          <a:lstStyle/>
          <a:p>
            <a:r>
              <a:rPr lang="nl-NL" sz="4000" dirty="0"/>
              <a:t>7: Hondenkleding</a:t>
            </a:r>
          </a:p>
        </p:txBody>
      </p:sp>
      <p:sp>
        <p:nvSpPr>
          <p:cNvPr id="3" name="Tijdelijke aanduiding voor inhoud 2">
            <a:extLst>
              <a:ext uri="{FF2B5EF4-FFF2-40B4-BE49-F238E27FC236}">
                <a16:creationId xmlns:a16="http://schemas.microsoft.com/office/drawing/2014/main" id="{83BBDCE5-DD73-4DE1-B332-557D8018352B}"/>
              </a:ext>
            </a:extLst>
          </p:cNvPr>
          <p:cNvSpPr>
            <a:spLocks noGrp="1"/>
          </p:cNvSpPr>
          <p:nvPr>
            <p:ph idx="1"/>
          </p:nvPr>
        </p:nvSpPr>
        <p:spPr>
          <a:xfrm>
            <a:off x="5345723" y="2146272"/>
            <a:ext cx="5921834" cy="3818429"/>
          </a:xfrm>
        </p:spPr>
        <p:txBody>
          <a:bodyPr>
            <a:normAutofit fontScale="92500" lnSpcReduction="10000"/>
          </a:bodyPr>
          <a:lstStyle/>
          <a:p>
            <a:r>
              <a:rPr lang="nl-NL" dirty="0"/>
              <a:t>Het komt steeds vaker voor dat we onze dieren ook wat meer trendy uit willen laten zien of dat we hen willen beschermen tegen weersinvloeden.</a:t>
            </a:r>
          </a:p>
          <a:p>
            <a:r>
              <a:rPr lang="nl-NL" dirty="0"/>
              <a:t>Oriënteren met afbeeldingen zoeken</a:t>
            </a:r>
          </a:p>
          <a:p>
            <a:r>
              <a:rPr lang="nl-NL" dirty="0"/>
              <a:t>2D Teken 5 hondjes met kleding aan. De kleding moet wel ook functioneel zijn.</a:t>
            </a:r>
          </a:p>
          <a:p>
            <a:r>
              <a:rPr lang="nl-NL" dirty="0"/>
              <a:t>3D maak echte hondenkleding, neem hiervoor al eigen oude kleding mee waar je stof van kunt gebruiken.</a:t>
            </a:r>
          </a:p>
        </p:txBody>
      </p:sp>
      <p:sp>
        <p:nvSpPr>
          <p:cNvPr id="4" name="Rechthoek: afgeronde hoeken 3">
            <a:extLst>
              <a:ext uri="{FF2B5EF4-FFF2-40B4-BE49-F238E27FC236}">
                <a16:creationId xmlns:a16="http://schemas.microsoft.com/office/drawing/2014/main" id="{E75A7815-5444-43BC-B2E1-402D085A7A13}"/>
              </a:ext>
            </a:extLst>
          </p:cNvPr>
          <p:cNvSpPr/>
          <p:nvPr/>
        </p:nvSpPr>
        <p:spPr>
          <a:xfrm>
            <a:off x="1060180" y="2146273"/>
            <a:ext cx="3961986" cy="3695136"/>
          </a:xfrm>
          <a:prstGeom prst="roundRect">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25EB50E1-631A-4476-A214-D43857DCD124}"/>
              </a:ext>
            </a:extLst>
          </p:cNvPr>
          <p:cNvPicPr>
            <a:picLocks noChangeAspect="1"/>
          </p:cNvPicPr>
          <p:nvPr/>
        </p:nvPicPr>
        <p:blipFill>
          <a:blip r:embed="rId2"/>
          <a:stretch>
            <a:fillRect/>
          </a:stretch>
        </p:blipFill>
        <p:spPr>
          <a:xfrm>
            <a:off x="1564419" y="2633563"/>
            <a:ext cx="2880972" cy="2880972"/>
          </a:xfrm>
          <a:prstGeom prst="rect">
            <a:avLst/>
          </a:prstGeom>
          <a:scene3d>
            <a:camera prst="orthographicFront">
              <a:rot lat="0" lon="11099976" rev="0"/>
            </a:camera>
            <a:lightRig rig="threePt" dir="t"/>
          </a:scene3d>
        </p:spPr>
      </p:pic>
      <p:sp>
        <p:nvSpPr>
          <p:cNvPr id="6" name="Rechthoek: afgeronde hoeken 5">
            <a:extLst>
              <a:ext uri="{FF2B5EF4-FFF2-40B4-BE49-F238E27FC236}">
                <a16:creationId xmlns:a16="http://schemas.microsoft.com/office/drawing/2014/main" id="{34D89425-9AC2-4AEA-A0E1-0820A4D88172}"/>
              </a:ext>
            </a:extLst>
          </p:cNvPr>
          <p:cNvSpPr/>
          <p:nvPr/>
        </p:nvSpPr>
        <p:spPr>
          <a:xfrm>
            <a:off x="924444" y="636104"/>
            <a:ext cx="10353761" cy="1272209"/>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41667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295BC31-DE49-494C-B513-89B1A5549CBC}"/>
              </a:ext>
            </a:extLst>
          </p:cNvPr>
          <p:cNvSpPr>
            <a:spLocks noGrp="1"/>
          </p:cNvSpPr>
          <p:nvPr>
            <p:ph idx="1"/>
          </p:nvPr>
        </p:nvSpPr>
        <p:spPr>
          <a:xfrm>
            <a:off x="5261317" y="2236740"/>
            <a:ext cx="6006240" cy="4011660"/>
          </a:xfrm>
        </p:spPr>
        <p:txBody>
          <a:bodyPr>
            <a:normAutofit fontScale="85000" lnSpcReduction="10000"/>
          </a:bodyPr>
          <a:lstStyle/>
          <a:p>
            <a:r>
              <a:rPr lang="nl-NL" dirty="0"/>
              <a:t>Carnaval in de ruimste zin van het woord, zowel de kleding als de accessoires, hoeden, tasjes, schoenen etc.</a:t>
            </a:r>
          </a:p>
          <a:p>
            <a:r>
              <a:rPr lang="nl-NL" dirty="0"/>
              <a:t>Oriëntatie met beeldmateriaal</a:t>
            </a:r>
          </a:p>
          <a:p>
            <a:r>
              <a:rPr lang="nl-NL" dirty="0"/>
              <a:t>2D ontwerp uitbundige feestkleding, hoeden en  maskers met een thema. Daarnaast ga je ook inzoomen op de schminkstijlen die erbij kunnen horen.</a:t>
            </a:r>
          </a:p>
          <a:p>
            <a:r>
              <a:rPr lang="nl-NL" dirty="0"/>
              <a:t>3D maak een kledingstuk of hoed waarbij je zelf ook wel wat materiaal moet meenemen. Het leukst is het om je oude kleding te gebruiken, van lapjes stof tot bloemetjes tot takken, je mag er zo creatief mee omgaan als je wil.</a:t>
            </a:r>
          </a:p>
        </p:txBody>
      </p:sp>
      <p:sp>
        <p:nvSpPr>
          <p:cNvPr id="4" name="Titel 3">
            <a:extLst>
              <a:ext uri="{FF2B5EF4-FFF2-40B4-BE49-F238E27FC236}">
                <a16:creationId xmlns:a16="http://schemas.microsoft.com/office/drawing/2014/main" id="{92134A44-5319-4512-B16C-722C64A2495B}"/>
              </a:ext>
            </a:extLst>
          </p:cNvPr>
          <p:cNvSpPr>
            <a:spLocks noGrp="1"/>
          </p:cNvSpPr>
          <p:nvPr>
            <p:ph type="title"/>
          </p:nvPr>
        </p:nvSpPr>
        <p:spPr>
          <a:xfrm>
            <a:off x="914400" y="609600"/>
            <a:ext cx="10353675" cy="1325563"/>
          </a:xfrm>
          <a:prstGeom prst="round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000" dirty="0"/>
              <a:t>8: mode met Carnaval</a:t>
            </a:r>
          </a:p>
        </p:txBody>
      </p:sp>
      <p:sp>
        <p:nvSpPr>
          <p:cNvPr id="5" name="Rechthoek: afgeronde hoeken 4">
            <a:extLst>
              <a:ext uri="{FF2B5EF4-FFF2-40B4-BE49-F238E27FC236}">
                <a16:creationId xmlns:a16="http://schemas.microsoft.com/office/drawing/2014/main" id="{814E531E-4313-4BD3-BDD9-FEF7C6F8A4E8}"/>
              </a:ext>
            </a:extLst>
          </p:cNvPr>
          <p:cNvSpPr/>
          <p:nvPr/>
        </p:nvSpPr>
        <p:spPr>
          <a:xfrm>
            <a:off x="970671" y="2236741"/>
            <a:ext cx="3985182" cy="3695136"/>
          </a:xfrm>
          <a:prstGeom prst="roundRect">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F4047701-0447-43C0-A4BE-A480A0FF8452}"/>
              </a:ext>
            </a:extLst>
          </p:cNvPr>
          <p:cNvPicPr>
            <a:picLocks noChangeAspect="1"/>
          </p:cNvPicPr>
          <p:nvPr/>
        </p:nvPicPr>
        <p:blipFill>
          <a:blip r:embed="rId2"/>
          <a:stretch>
            <a:fillRect/>
          </a:stretch>
        </p:blipFill>
        <p:spPr>
          <a:xfrm>
            <a:off x="1535123" y="2636957"/>
            <a:ext cx="2856277" cy="2894704"/>
          </a:xfrm>
          <a:prstGeom prst="rect">
            <a:avLst/>
          </a:prstGeom>
          <a:scene3d>
            <a:camera prst="orthographicFront">
              <a:rot lat="0" lon="11099976" rev="0"/>
            </a:camera>
            <a:lightRig rig="threePt" dir="t"/>
          </a:scene3d>
        </p:spPr>
      </p:pic>
    </p:spTree>
    <p:extLst>
      <p:ext uri="{BB962C8B-B14F-4D97-AF65-F5344CB8AC3E}">
        <p14:creationId xmlns:p14="http://schemas.microsoft.com/office/powerpoint/2010/main" val="192087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4E07C2-4A44-4F09-8818-A5C905F905F0}"/>
              </a:ext>
            </a:extLst>
          </p:cNvPr>
          <p:cNvSpPr>
            <a:spLocks noGrp="1"/>
          </p:cNvSpPr>
          <p:nvPr>
            <p:ph type="title"/>
          </p:nvPr>
        </p:nvSpPr>
        <p:spPr/>
        <p:txBody>
          <a:bodyPr/>
          <a:lstStyle/>
          <a:p>
            <a:r>
              <a:rPr lang="nl-NL" dirty="0"/>
              <a:t>Keuzes </a:t>
            </a:r>
            <a:r>
              <a:rPr lang="nl-NL" dirty="0" err="1"/>
              <a:t>keuzes</a:t>
            </a:r>
            <a:endParaRPr lang="nl-NL" dirty="0"/>
          </a:p>
        </p:txBody>
      </p:sp>
      <p:sp>
        <p:nvSpPr>
          <p:cNvPr id="3" name="Tijdelijke aanduiding voor inhoud 2">
            <a:extLst>
              <a:ext uri="{FF2B5EF4-FFF2-40B4-BE49-F238E27FC236}">
                <a16:creationId xmlns:a16="http://schemas.microsoft.com/office/drawing/2014/main" id="{81FAF50E-52E4-4762-B3B4-7C37C2D37B50}"/>
              </a:ext>
            </a:extLst>
          </p:cNvPr>
          <p:cNvSpPr>
            <a:spLocks noGrp="1"/>
          </p:cNvSpPr>
          <p:nvPr>
            <p:ph idx="1"/>
          </p:nvPr>
        </p:nvSpPr>
        <p:spPr>
          <a:xfrm>
            <a:off x="913795" y="2349304"/>
            <a:ext cx="10353762" cy="3671668"/>
          </a:xfrm>
        </p:spPr>
        <p:txBody>
          <a:bodyPr/>
          <a:lstStyle/>
          <a:p>
            <a:r>
              <a:rPr lang="nl-NL" dirty="0"/>
              <a:t>Je hebt nu 8 mogelijkheden gezien waar je uit kunt kiezen. </a:t>
            </a:r>
          </a:p>
          <a:p>
            <a:r>
              <a:rPr lang="nl-NL" dirty="0"/>
              <a:t>De meeste opdrachten zijn zowel 2d als 3D uit te werken. </a:t>
            </a:r>
          </a:p>
          <a:p>
            <a:r>
              <a:rPr lang="nl-NL" dirty="0"/>
              <a:t>Alleen de innovatieve kleding niet, dit is een 2D opdracht omdat de techniek helaas op school niet aanwezig is om jouw idee echt te kunnen verwezenlijken.</a:t>
            </a:r>
          </a:p>
          <a:p>
            <a:r>
              <a:rPr lang="nl-NL" dirty="0"/>
              <a:t>Met andere woorden, je hebt nu 15 keuzemogelijkheden</a:t>
            </a:r>
          </a:p>
          <a:p>
            <a:endParaRPr lang="nl-NL" dirty="0"/>
          </a:p>
          <a:p>
            <a:r>
              <a:rPr lang="nl-NL" sz="3600" dirty="0"/>
              <a:t>Het Team Art &amp; Design wenst jullie SUCCES !</a:t>
            </a:r>
          </a:p>
          <a:p>
            <a:endParaRPr lang="nl-NL" dirty="0"/>
          </a:p>
        </p:txBody>
      </p:sp>
      <p:sp>
        <p:nvSpPr>
          <p:cNvPr id="4" name="Titel 3">
            <a:extLst>
              <a:ext uri="{FF2B5EF4-FFF2-40B4-BE49-F238E27FC236}">
                <a16:creationId xmlns:a16="http://schemas.microsoft.com/office/drawing/2014/main" id="{334ECCD3-F795-41F3-B7FC-BCF62323A8E4}"/>
              </a:ext>
            </a:extLst>
          </p:cNvPr>
          <p:cNvSpPr txBox="1">
            <a:spLocks/>
          </p:cNvSpPr>
          <p:nvPr/>
        </p:nvSpPr>
        <p:spPr>
          <a:xfrm>
            <a:off x="924530" y="690050"/>
            <a:ext cx="10353675" cy="1165420"/>
          </a:xfrm>
          <a:prstGeom prst="roundRect">
            <a:avLst/>
          </a:prstGeom>
          <a:noFill/>
          <a:ln w="57150" cap="flat" cmpd="sng" algn="ctr">
            <a:solidFill>
              <a:schemeClr val="accent3">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914400" rtl="0" eaLnBrk="1" latinLnBrk="0" hangingPunct="1">
              <a:lnSpc>
                <a:spcPct val="90000"/>
              </a:lnSpc>
              <a:spcBef>
                <a:spcPct val="0"/>
              </a:spcBef>
              <a:buNone/>
              <a:defRPr sz="3400" b="1" i="0" kern="1200" cap="all">
                <a:solidFill>
                  <a:schemeClr val="lt1"/>
                </a:solidFill>
                <a:effectLst>
                  <a:outerShdw blurRad="50800" dist="63500" dir="2700000" algn="tl" rotWithShape="0">
                    <a:srgbClr val="000000">
                      <a:alpha val="48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nl-NL" sz="4000" dirty="0"/>
          </a:p>
        </p:txBody>
      </p:sp>
    </p:spTree>
    <p:extLst>
      <p:ext uri="{BB962C8B-B14F-4D97-AF65-F5344CB8AC3E}">
        <p14:creationId xmlns:p14="http://schemas.microsoft.com/office/powerpoint/2010/main" val="1578252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8119B-2405-4477-9A4C-BA37B1B74C47}"/>
              </a:ext>
            </a:extLst>
          </p:cNvPr>
          <p:cNvSpPr>
            <a:spLocks noGrp="1"/>
          </p:cNvSpPr>
          <p:nvPr>
            <p:ph type="title"/>
          </p:nvPr>
        </p:nvSpPr>
        <p:spPr/>
        <p:txBody>
          <a:bodyPr/>
          <a:lstStyle/>
          <a:p>
            <a:r>
              <a:rPr lang="nl-NL" dirty="0"/>
              <a:t>Hoe werkt het ook alweer?</a:t>
            </a:r>
          </a:p>
        </p:txBody>
      </p:sp>
      <p:sp>
        <p:nvSpPr>
          <p:cNvPr id="3" name="Tijdelijke aanduiding voor inhoud 2">
            <a:extLst>
              <a:ext uri="{FF2B5EF4-FFF2-40B4-BE49-F238E27FC236}">
                <a16:creationId xmlns:a16="http://schemas.microsoft.com/office/drawing/2014/main" id="{151974EE-99FF-4D0F-8AA4-4278EF01612E}"/>
              </a:ext>
            </a:extLst>
          </p:cNvPr>
          <p:cNvSpPr>
            <a:spLocks noGrp="1"/>
          </p:cNvSpPr>
          <p:nvPr>
            <p:ph idx="1"/>
          </p:nvPr>
        </p:nvSpPr>
        <p:spPr>
          <a:xfrm>
            <a:off x="913795" y="2096063"/>
            <a:ext cx="10353762" cy="4503519"/>
          </a:xfrm>
        </p:spPr>
        <p:txBody>
          <a:bodyPr/>
          <a:lstStyle/>
          <a:p>
            <a:r>
              <a:rPr lang="nl-NL" dirty="0"/>
              <a:t>De komende zes weken ga je werken aan het thema Mode.</a:t>
            </a:r>
          </a:p>
          <a:p>
            <a:r>
              <a:rPr lang="nl-NL" dirty="0"/>
              <a:t>Je maakt de keuze voor 2D of 3D </a:t>
            </a:r>
          </a:p>
          <a:p>
            <a:r>
              <a:rPr lang="nl-NL" dirty="0"/>
              <a:t>Voor beide dimensies geldt dezelfde lesopzet.</a:t>
            </a:r>
          </a:p>
          <a:p>
            <a:r>
              <a:rPr lang="nl-NL" dirty="0"/>
              <a:t>Oriëntatie met beeldmateriaal, voorkennis activeren, je blikveld verruimen en verdiepen in het thema dat je uitkiest.</a:t>
            </a:r>
          </a:p>
          <a:p>
            <a:r>
              <a:rPr lang="nl-NL" dirty="0"/>
              <a:t>Het maken van twee volwaardige schetsen in kleur met licht en schaduwwerking</a:t>
            </a:r>
          </a:p>
          <a:p>
            <a:r>
              <a:rPr lang="nl-NL" dirty="0"/>
              <a:t>Het maken van materiaalstudies van 2D of 3D technieken</a:t>
            </a:r>
          </a:p>
          <a:p>
            <a:r>
              <a:rPr lang="nl-NL" dirty="0"/>
              <a:t>Het verwerken van je opgedane kennis tot een net eindwerkstuk</a:t>
            </a:r>
          </a:p>
          <a:p>
            <a:endParaRPr lang="nl-NL" dirty="0"/>
          </a:p>
          <a:p>
            <a:endParaRPr lang="nl-NL" dirty="0"/>
          </a:p>
        </p:txBody>
      </p:sp>
    </p:spTree>
    <p:extLst>
      <p:ext uri="{BB962C8B-B14F-4D97-AF65-F5344CB8AC3E}">
        <p14:creationId xmlns:p14="http://schemas.microsoft.com/office/powerpoint/2010/main" val="92053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1973B1-5591-4D56-A759-A42EE600EDFD}"/>
              </a:ext>
            </a:extLst>
          </p:cNvPr>
          <p:cNvSpPr>
            <a:spLocks noGrp="1"/>
          </p:cNvSpPr>
          <p:nvPr>
            <p:ph type="title"/>
          </p:nvPr>
        </p:nvSpPr>
        <p:spPr/>
        <p:txBody>
          <a:bodyPr>
            <a:normAutofit/>
          </a:bodyPr>
          <a:lstStyle/>
          <a:p>
            <a:r>
              <a:rPr lang="nl-NL" sz="4800" dirty="0">
                <a:latin typeface="Baskerville Old Face" panose="02020602080505020303" pitchFamily="18" charset="0"/>
              </a:rPr>
              <a:t>8 keuze opdrachten</a:t>
            </a:r>
          </a:p>
        </p:txBody>
      </p:sp>
      <p:sp>
        <p:nvSpPr>
          <p:cNvPr id="4" name="Rechthoek: afgeronde hoeken 3">
            <a:extLst>
              <a:ext uri="{FF2B5EF4-FFF2-40B4-BE49-F238E27FC236}">
                <a16:creationId xmlns:a16="http://schemas.microsoft.com/office/drawing/2014/main" id="{3B143DE8-D8D4-475B-8B68-0DE67AFE88CA}"/>
              </a:ext>
            </a:extLst>
          </p:cNvPr>
          <p:cNvSpPr/>
          <p:nvPr/>
        </p:nvSpPr>
        <p:spPr>
          <a:xfrm>
            <a:off x="913794" y="2345635"/>
            <a:ext cx="2134205" cy="1457739"/>
          </a:xfrm>
          <a:prstGeom prst="roundRect">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afgeronde hoeken 4">
            <a:extLst>
              <a:ext uri="{FF2B5EF4-FFF2-40B4-BE49-F238E27FC236}">
                <a16:creationId xmlns:a16="http://schemas.microsoft.com/office/drawing/2014/main" id="{3A04DB20-A3AF-4444-93B0-C9DAE958AEB9}"/>
              </a:ext>
            </a:extLst>
          </p:cNvPr>
          <p:cNvSpPr/>
          <p:nvPr/>
        </p:nvSpPr>
        <p:spPr>
          <a:xfrm>
            <a:off x="3610612" y="2345635"/>
            <a:ext cx="2134205" cy="1457739"/>
          </a:xfrm>
          <a:prstGeom prst="roundRect">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afgeronde hoeken 5">
            <a:extLst>
              <a:ext uri="{FF2B5EF4-FFF2-40B4-BE49-F238E27FC236}">
                <a16:creationId xmlns:a16="http://schemas.microsoft.com/office/drawing/2014/main" id="{86B270A5-703C-49E3-8B24-183A5A547145}"/>
              </a:ext>
            </a:extLst>
          </p:cNvPr>
          <p:cNvSpPr/>
          <p:nvPr/>
        </p:nvSpPr>
        <p:spPr>
          <a:xfrm>
            <a:off x="6307430" y="2345635"/>
            <a:ext cx="2134205" cy="1457739"/>
          </a:xfrm>
          <a:prstGeom prst="roundRect">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afgeronde hoeken 6">
            <a:extLst>
              <a:ext uri="{FF2B5EF4-FFF2-40B4-BE49-F238E27FC236}">
                <a16:creationId xmlns:a16="http://schemas.microsoft.com/office/drawing/2014/main" id="{8DEC91CE-5CC7-4E78-9B96-FD2B6FEE96BE}"/>
              </a:ext>
            </a:extLst>
          </p:cNvPr>
          <p:cNvSpPr/>
          <p:nvPr/>
        </p:nvSpPr>
        <p:spPr>
          <a:xfrm>
            <a:off x="9004248" y="2345635"/>
            <a:ext cx="2134205" cy="1457739"/>
          </a:xfrm>
          <a:prstGeom prst="roundRect">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Tijdelijke aanduiding voor inhoud 12">
            <a:extLst>
              <a:ext uri="{FF2B5EF4-FFF2-40B4-BE49-F238E27FC236}">
                <a16:creationId xmlns:a16="http://schemas.microsoft.com/office/drawing/2014/main" id="{F290AA7D-7D2C-4FAB-A8EC-20D7CEFB977C}"/>
              </a:ext>
            </a:extLst>
          </p:cNvPr>
          <p:cNvPicPr>
            <a:picLocks noGrp="1" noChangeAspect="1"/>
          </p:cNvPicPr>
          <p:nvPr>
            <p:ph idx="1"/>
          </p:nvPr>
        </p:nvPicPr>
        <p:blipFill>
          <a:blip r:embed="rId2"/>
          <a:stretch>
            <a:fillRect/>
          </a:stretch>
        </p:blipFill>
        <p:spPr>
          <a:xfrm>
            <a:off x="1468831" y="2407754"/>
            <a:ext cx="1024128" cy="1333500"/>
          </a:xfrm>
        </p:spPr>
      </p:pic>
      <p:pic>
        <p:nvPicPr>
          <p:cNvPr id="15" name="Afbeelding 14">
            <a:extLst>
              <a:ext uri="{FF2B5EF4-FFF2-40B4-BE49-F238E27FC236}">
                <a16:creationId xmlns:a16="http://schemas.microsoft.com/office/drawing/2014/main" id="{FAA69294-02ED-492A-8717-F50DADB5F646}"/>
              </a:ext>
            </a:extLst>
          </p:cNvPr>
          <p:cNvPicPr>
            <a:picLocks noChangeAspect="1"/>
          </p:cNvPicPr>
          <p:nvPr/>
        </p:nvPicPr>
        <p:blipFill>
          <a:blip r:embed="rId3"/>
          <a:stretch>
            <a:fillRect/>
          </a:stretch>
        </p:blipFill>
        <p:spPr>
          <a:xfrm>
            <a:off x="9512241" y="2432421"/>
            <a:ext cx="1170622" cy="1284165"/>
          </a:xfrm>
          <a:prstGeom prst="rect">
            <a:avLst/>
          </a:prstGeom>
        </p:spPr>
      </p:pic>
      <p:pic>
        <p:nvPicPr>
          <p:cNvPr id="17" name="Afbeelding 16">
            <a:extLst>
              <a:ext uri="{FF2B5EF4-FFF2-40B4-BE49-F238E27FC236}">
                <a16:creationId xmlns:a16="http://schemas.microsoft.com/office/drawing/2014/main" id="{18AD0C54-F454-488C-9328-AD4175FCF385}"/>
              </a:ext>
            </a:extLst>
          </p:cNvPr>
          <p:cNvPicPr>
            <a:picLocks noChangeAspect="1"/>
          </p:cNvPicPr>
          <p:nvPr/>
        </p:nvPicPr>
        <p:blipFill>
          <a:blip r:embed="rId4"/>
          <a:stretch>
            <a:fillRect/>
          </a:stretch>
        </p:blipFill>
        <p:spPr>
          <a:xfrm>
            <a:off x="6840825" y="2432421"/>
            <a:ext cx="1067411" cy="1284165"/>
          </a:xfrm>
          <a:prstGeom prst="rect">
            <a:avLst/>
          </a:prstGeom>
        </p:spPr>
      </p:pic>
      <p:sp>
        <p:nvSpPr>
          <p:cNvPr id="19" name="Rechthoek: afgeronde hoeken 18">
            <a:extLst>
              <a:ext uri="{FF2B5EF4-FFF2-40B4-BE49-F238E27FC236}">
                <a16:creationId xmlns:a16="http://schemas.microsoft.com/office/drawing/2014/main" id="{B723C147-510B-4E1D-BD49-0296D5B1F837}"/>
              </a:ext>
            </a:extLst>
          </p:cNvPr>
          <p:cNvSpPr/>
          <p:nvPr/>
        </p:nvSpPr>
        <p:spPr>
          <a:xfrm>
            <a:off x="9030450" y="4419600"/>
            <a:ext cx="2134205" cy="1457739"/>
          </a:xfrm>
          <a:prstGeom prst="roundRect">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afgeronde hoeken 19">
            <a:extLst>
              <a:ext uri="{FF2B5EF4-FFF2-40B4-BE49-F238E27FC236}">
                <a16:creationId xmlns:a16="http://schemas.microsoft.com/office/drawing/2014/main" id="{2F420C40-1DC2-45D2-955F-67F155BEBD08}"/>
              </a:ext>
            </a:extLst>
          </p:cNvPr>
          <p:cNvSpPr/>
          <p:nvPr/>
        </p:nvSpPr>
        <p:spPr>
          <a:xfrm>
            <a:off x="6307429" y="4406346"/>
            <a:ext cx="2134205" cy="1457739"/>
          </a:xfrm>
          <a:prstGeom prst="roundRect">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afgeronde hoeken 20">
            <a:extLst>
              <a:ext uri="{FF2B5EF4-FFF2-40B4-BE49-F238E27FC236}">
                <a16:creationId xmlns:a16="http://schemas.microsoft.com/office/drawing/2014/main" id="{DE869C79-6FE5-43E3-BFCD-7731D1147B47}"/>
              </a:ext>
            </a:extLst>
          </p:cNvPr>
          <p:cNvSpPr/>
          <p:nvPr/>
        </p:nvSpPr>
        <p:spPr>
          <a:xfrm>
            <a:off x="3584408" y="4434688"/>
            <a:ext cx="2134205" cy="1457739"/>
          </a:xfrm>
          <a:prstGeom prst="roundRect">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afgeronde hoeken 21">
            <a:extLst>
              <a:ext uri="{FF2B5EF4-FFF2-40B4-BE49-F238E27FC236}">
                <a16:creationId xmlns:a16="http://schemas.microsoft.com/office/drawing/2014/main" id="{F8FECEBE-6236-48CC-9DE3-878EDE3C4453}"/>
              </a:ext>
            </a:extLst>
          </p:cNvPr>
          <p:cNvSpPr/>
          <p:nvPr/>
        </p:nvSpPr>
        <p:spPr>
          <a:xfrm>
            <a:off x="861387" y="4461192"/>
            <a:ext cx="2134205" cy="1457739"/>
          </a:xfrm>
          <a:prstGeom prst="roundRect">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Afbeeldingsresultaat voor jeans crafts">
            <a:extLst>
              <a:ext uri="{FF2B5EF4-FFF2-40B4-BE49-F238E27FC236}">
                <a16:creationId xmlns:a16="http://schemas.microsoft.com/office/drawing/2014/main" id="{55136533-16AF-4437-ADFD-9B7D21E250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0253" y="2415998"/>
            <a:ext cx="1634922" cy="1326322"/>
          </a:xfrm>
          <a:prstGeom prst="rect">
            <a:avLst/>
          </a:prstGeom>
          <a:noFill/>
          <a:extLst>
            <a:ext uri="{909E8E84-426E-40DD-AFC4-6F175D3DCCD1}">
              <a14:hiddenFill xmlns:a14="http://schemas.microsoft.com/office/drawing/2010/main">
                <a:solidFill>
                  <a:srgbClr val="FFFFFF"/>
                </a:solidFill>
              </a14:hiddenFill>
            </a:ext>
          </a:extLst>
        </p:spPr>
      </p:pic>
      <p:pic>
        <p:nvPicPr>
          <p:cNvPr id="26" name="Afbeelding 25">
            <a:extLst>
              <a:ext uri="{FF2B5EF4-FFF2-40B4-BE49-F238E27FC236}">
                <a16:creationId xmlns:a16="http://schemas.microsoft.com/office/drawing/2014/main" id="{4FCA7E5E-C049-4801-AA92-D4B4C506EF65}"/>
              </a:ext>
            </a:extLst>
          </p:cNvPr>
          <p:cNvPicPr>
            <a:picLocks noChangeAspect="1"/>
          </p:cNvPicPr>
          <p:nvPr/>
        </p:nvPicPr>
        <p:blipFill>
          <a:blip r:embed="rId6"/>
          <a:stretch>
            <a:fillRect/>
          </a:stretch>
        </p:blipFill>
        <p:spPr>
          <a:xfrm>
            <a:off x="6739311" y="4499995"/>
            <a:ext cx="1270440" cy="1270440"/>
          </a:xfrm>
          <a:prstGeom prst="rect">
            <a:avLst/>
          </a:prstGeom>
        </p:spPr>
      </p:pic>
      <p:pic>
        <p:nvPicPr>
          <p:cNvPr id="28" name="Afbeelding 27">
            <a:extLst>
              <a:ext uri="{FF2B5EF4-FFF2-40B4-BE49-F238E27FC236}">
                <a16:creationId xmlns:a16="http://schemas.microsoft.com/office/drawing/2014/main" id="{840B04D8-5B02-4385-8474-E1BD57894CD8}"/>
              </a:ext>
            </a:extLst>
          </p:cNvPr>
          <p:cNvPicPr>
            <a:picLocks noChangeAspect="1"/>
          </p:cNvPicPr>
          <p:nvPr/>
        </p:nvPicPr>
        <p:blipFill>
          <a:blip r:embed="rId7"/>
          <a:stretch>
            <a:fillRect/>
          </a:stretch>
        </p:blipFill>
        <p:spPr>
          <a:xfrm>
            <a:off x="9512241" y="4550408"/>
            <a:ext cx="1170622" cy="1186371"/>
          </a:xfrm>
          <a:prstGeom prst="rect">
            <a:avLst/>
          </a:prstGeom>
        </p:spPr>
      </p:pic>
      <p:pic>
        <p:nvPicPr>
          <p:cNvPr id="1028" name="Picture 4" descr="Afbeeldingsresultaat voor kleding met zonnepanelen">
            <a:extLst>
              <a:ext uri="{FF2B5EF4-FFF2-40B4-BE49-F238E27FC236}">
                <a16:creationId xmlns:a16="http://schemas.microsoft.com/office/drawing/2014/main" id="{4622BAB8-6785-4A6B-AF4D-D17C10F288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9924" y="4513447"/>
            <a:ext cx="1317450" cy="1317450"/>
          </a:xfrm>
          <a:prstGeom prst="rect">
            <a:avLst/>
          </a:prstGeom>
          <a:noFill/>
          <a:extLst>
            <a:ext uri="{909E8E84-426E-40DD-AFC4-6F175D3DCCD1}">
              <a14:hiddenFill xmlns:a14="http://schemas.microsoft.com/office/drawing/2010/main">
                <a:solidFill>
                  <a:srgbClr val="FFFFFF"/>
                </a:solidFill>
              </a14:hiddenFill>
            </a:ext>
          </a:extLst>
        </p:spPr>
      </p:pic>
      <p:sp>
        <p:nvSpPr>
          <p:cNvPr id="29" name="Tekstvak 28">
            <a:extLst>
              <a:ext uri="{FF2B5EF4-FFF2-40B4-BE49-F238E27FC236}">
                <a16:creationId xmlns:a16="http://schemas.microsoft.com/office/drawing/2014/main" id="{268847DF-08BD-41E2-99D9-ADC26AD22A38}"/>
              </a:ext>
            </a:extLst>
          </p:cNvPr>
          <p:cNvSpPr txBox="1"/>
          <p:nvPr/>
        </p:nvSpPr>
        <p:spPr>
          <a:xfrm>
            <a:off x="2628020" y="3165851"/>
            <a:ext cx="804681" cy="707886"/>
          </a:xfrm>
          <a:prstGeom prst="rect">
            <a:avLst/>
          </a:prstGeom>
          <a:noFill/>
        </p:spPr>
        <p:txBody>
          <a:bodyPr wrap="square" rtlCol="0">
            <a:spAutoFit/>
          </a:bodyPr>
          <a:lstStyle/>
          <a:p>
            <a:r>
              <a:rPr lang="nl-NL" sz="4000" dirty="0">
                <a:solidFill>
                  <a:schemeClr val="bg2">
                    <a:lumMod val="75000"/>
                  </a:schemeClr>
                </a:solidFill>
                <a:latin typeface="Baskerville Old Face" panose="02020602080505020303" pitchFamily="18" charset="0"/>
              </a:rPr>
              <a:t>1</a:t>
            </a:r>
          </a:p>
        </p:txBody>
      </p:sp>
      <p:sp>
        <p:nvSpPr>
          <p:cNvPr id="30" name="Tekstvak 29">
            <a:extLst>
              <a:ext uri="{FF2B5EF4-FFF2-40B4-BE49-F238E27FC236}">
                <a16:creationId xmlns:a16="http://schemas.microsoft.com/office/drawing/2014/main" id="{A7CF50B3-6E16-473F-9265-7397707D8B5E}"/>
              </a:ext>
            </a:extLst>
          </p:cNvPr>
          <p:cNvSpPr txBox="1"/>
          <p:nvPr/>
        </p:nvSpPr>
        <p:spPr>
          <a:xfrm>
            <a:off x="5264856" y="3165851"/>
            <a:ext cx="907513" cy="707886"/>
          </a:xfrm>
          <a:prstGeom prst="rect">
            <a:avLst/>
          </a:prstGeom>
          <a:noFill/>
        </p:spPr>
        <p:txBody>
          <a:bodyPr wrap="square" rtlCol="0">
            <a:spAutoFit/>
          </a:bodyPr>
          <a:lstStyle/>
          <a:p>
            <a:r>
              <a:rPr lang="nl-NL" sz="4000" dirty="0">
                <a:solidFill>
                  <a:schemeClr val="bg2">
                    <a:lumMod val="75000"/>
                  </a:schemeClr>
                </a:solidFill>
                <a:latin typeface="Baskerville Old Face" panose="02020602080505020303" pitchFamily="18" charset="0"/>
              </a:rPr>
              <a:t>2</a:t>
            </a:r>
          </a:p>
        </p:txBody>
      </p:sp>
      <p:sp>
        <p:nvSpPr>
          <p:cNvPr id="31" name="Tekstvak 30">
            <a:extLst>
              <a:ext uri="{FF2B5EF4-FFF2-40B4-BE49-F238E27FC236}">
                <a16:creationId xmlns:a16="http://schemas.microsoft.com/office/drawing/2014/main" id="{5FCD9082-9ADF-4C93-9820-3A430E14613E}"/>
              </a:ext>
            </a:extLst>
          </p:cNvPr>
          <p:cNvSpPr txBox="1"/>
          <p:nvPr/>
        </p:nvSpPr>
        <p:spPr>
          <a:xfrm>
            <a:off x="8016098" y="3165851"/>
            <a:ext cx="851065" cy="707886"/>
          </a:xfrm>
          <a:prstGeom prst="rect">
            <a:avLst/>
          </a:prstGeom>
          <a:noFill/>
        </p:spPr>
        <p:txBody>
          <a:bodyPr wrap="square" rtlCol="0">
            <a:spAutoFit/>
          </a:bodyPr>
          <a:lstStyle/>
          <a:p>
            <a:r>
              <a:rPr lang="nl-NL" sz="4000" dirty="0">
                <a:solidFill>
                  <a:schemeClr val="bg2">
                    <a:lumMod val="75000"/>
                  </a:schemeClr>
                </a:solidFill>
                <a:latin typeface="Baskerville Old Face" panose="02020602080505020303" pitchFamily="18" charset="0"/>
              </a:rPr>
              <a:t>3</a:t>
            </a:r>
          </a:p>
        </p:txBody>
      </p:sp>
      <p:sp>
        <p:nvSpPr>
          <p:cNvPr id="1024" name="Tekstvak 1023">
            <a:extLst>
              <a:ext uri="{FF2B5EF4-FFF2-40B4-BE49-F238E27FC236}">
                <a16:creationId xmlns:a16="http://schemas.microsoft.com/office/drawing/2014/main" id="{636AD37E-0720-43B7-B304-BE74F9C2FE6A}"/>
              </a:ext>
            </a:extLst>
          </p:cNvPr>
          <p:cNvSpPr txBox="1"/>
          <p:nvPr/>
        </p:nvSpPr>
        <p:spPr>
          <a:xfrm>
            <a:off x="10710892" y="3148940"/>
            <a:ext cx="1073426" cy="707886"/>
          </a:xfrm>
          <a:prstGeom prst="rect">
            <a:avLst/>
          </a:prstGeom>
          <a:noFill/>
        </p:spPr>
        <p:txBody>
          <a:bodyPr wrap="square" rtlCol="0">
            <a:spAutoFit/>
          </a:bodyPr>
          <a:lstStyle/>
          <a:p>
            <a:r>
              <a:rPr lang="nl-NL" sz="4000" dirty="0">
                <a:solidFill>
                  <a:schemeClr val="bg2">
                    <a:lumMod val="75000"/>
                  </a:schemeClr>
                </a:solidFill>
                <a:latin typeface="Baskerville Old Face" panose="02020602080505020303" pitchFamily="18" charset="0"/>
              </a:rPr>
              <a:t>4</a:t>
            </a:r>
          </a:p>
        </p:txBody>
      </p:sp>
      <p:sp>
        <p:nvSpPr>
          <p:cNvPr id="1025" name="Tekstvak 1024">
            <a:extLst>
              <a:ext uri="{FF2B5EF4-FFF2-40B4-BE49-F238E27FC236}">
                <a16:creationId xmlns:a16="http://schemas.microsoft.com/office/drawing/2014/main" id="{0103F397-9A24-477E-B180-87E6B32DF20D}"/>
              </a:ext>
            </a:extLst>
          </p:cNvPr>
          <p:cNvSpPr txBox="1"/>
          <p:nvPr/>
        </p:nvSpPr>
        <p:spPr>
          <a:xfrm>
            <a:off x="2605098" y="5261759"/>
            <a:ext cx="742722" cy="707886"/>
          </a:xfrm>
          <a:prstGeom prst="rect">
            <a:avLst/>
          </a:prstGeom>
          <a:noFill/>
        </p:spPr>
        <p:txBody>
          <a:bodyPr wrap="square" rtlCol="0">
            <a:spAutoFit/>
          </a:bodyPr>
          <a:lstStyle/>
          <a:p>
            <a:r>
              <a:rPr lang="nl-NL" sz="4000" dirty="0">
                <a:solidFill>
                  <a:schemeClr val="bg2">
                    <a:lumMod val="75000"/>
                  </a:schemeClr>
                </a:solidFill>
                <a:latin typeface="Baskerville Old Face" panose="02020602080505020303" pitchFamily="18" charset="0"/>
              </a:rPr>
              <a:t>5</a:t>
            </a:r>
          </a:p>
        </p:txBody>
      </p:sp>
      <p:sp>
        <p:nvSpPr>
          <p:cNvPr id="1027" name="Tekstvak 1026">
            <a:extLst>
              <a:ext uri="{FF2B5EF4-FFF2-40B4-BE49-F238E27FC236}">
                <a16:creationId xmlns:a16="http://schemas.microsoft.com/office/drawing/2014/main" id="{B7299ADC-ADF7-4E60-A889-C49AEAEE86EB}"/>
              </a:ext>
            </a:extLst>
          </p:cNvPr>
          <p:cNvSpPr txBox="1"/>
          <p:nvPr/>
        </p:nvSpPr>
        <p:spPr>
          <a:xfrm>
            <a:off x="5299133" y="5263300"/>
            <a:ext cx="907513" cy="707886"/>
          </a:xfrm>
          <a:prstGeom prst="rect">
            <a:avLst/>
          </a:prstGeom>
          <a:noFill/>
        </p:spPr>
        <p:txBody>
          <a:bodyPr wrap="square" rtlCol="0">
            <a:spAutoFit/>
          </a:bodyPr>
          <a:lstStyle/>
          <a:p>
            <a:r>
              <a:rPr lang="nl-NL" sz="4000" dirty="0">
                <a:solidFill>
                  <a:schemeClr val="bg2">
                    <a:lumMod val="75000"/>
                  </a:schemeClr>
                </a:solidFill>
                <a:latin typeface="Baskerville Old Face" panose="02020602080505020303" pitchFamily="18" charset="0"/>
              </a:rPr>
              <a:t>6</a:t>
            </a:r>
          </a:p>
        </p:txBody>
      </p:sp>
      <p:sp>
        <p:nvSpPr>
          <p:cNvPr id="1029" name="Tekstvak 1028">
            <a:extLst>
              <a:ext uri="{FF2B5EF4-FFF2-40B4-BE49-F238E27FC236}">
                <a16:creationId xmlns:a16="http://schemas.microsoft.com/office/drawing/2014/main" id="{D982A0A4-B564-4EFB-A7D4-61705FE4958F}"/>
              </a:ext>
            </a:extLst>
          </p:cNvPr>
          <p:cNvSpPr txBox="1"/>
          <p:nvPr/>
        </p:nvSpPr>
        <p:spPr>
          <a:xfrm>
            <a:off x="8042964" y="5223768"/>
            <a:ext cx="907513" cy="707886"/>
          </a:xfrm>
          <a:prstGeom prst="rect">
            <a:avLst/>
          </a:prstGeom>
          <a:noFill/>
        </p:spPr>
        <p:txBody>
          <a:bodyPr wrap="square" rtlCol="0">
            <a:spAutoFit/>
          </a:bodyPr>
          <a:lstStyle/>
          <a:p>
            <a:r>
              <a:rPr lang="nl-NL" sz="4000" dirty="0">
                <a:solidFill>
                  <a:schemeClr val="bg2">
                    <a:lumMod val="75000"/>
                  </a:schemeClr>
                </a:solidFill>
                <a:latin typeface="Baskerville Old Face" panose="02020602080505020303" pitchFamily="18" charset="0"/>
              </a:rPr>
              <a:t>7</a:t>
            </a:r>
          </a:p>
        </p:txBody>
      </p:sp>
      <p:sp>
        <p:nvSpPr>
          <p:cNvPr id="1030" name="Tekstvak 1029">
            <a:extLst>
              <a:ext uri="{FF2B5EF4-FFF2-40B4-BE49-F238E27FC236}">
                <a16:creationId xmlns:a16="http://schemas.microsoft.com/office/drawing/2014/main" id="{2DC7B482-4735-4D6E-8CCE-A19EA6A25F00}"/>
              </a:ext>
            </a:extLst>
          </p:cNvPr>
          <p:cNvSpPr txBox="1"/>
          <p:nvPr/>
        </p:nvSpPr>
        <p:spPr>
          <a:xfrm>
            <a:off x="10710892" y="5223859"/>
            <a:ext cx="940909" cy="707886"/>
          </a:xfrm>
          <a:prstGeom prst="rect">
            <a:avLst/>
          </a:prstGeom>
          <a:noFill/>
        </p:spPr>
        <p:txBody>
          <a:bodyPr wrap="square" rtlCol="0">
            <a:spAutoFit/>
          </a:bodyPr>
          <a:lstStyle/>
          <a:p>
            <a:r>
              <a:rPr lang="nl-NL" sz="4000" dirty="0">
                <a:solidFill>
                  <a:schemeClr val="bg2">
                    <a:lumMod val="75000"/>
                  </a:schemeClr>
                </a:solidFill>
                <a:latin typeface="Baskerville Old Face" panose="02020602080505020303" pitchFamily="18" charset="0"/>
              </a:rPr>
              <a:t>8</a:t>
            </a:r>
          </a:p>
        </p:txBody>
      </p:sp>
      <p:sp>
        <p:nvSpPr>
          <p:cNvPr id="1031" name="Rechthoek: afgeronde hoeken 1030">
            <a:extLst>
              <a:ext uri="{FF2B5EF4-FFF2-40B4-BE49-F238E27FC236}">
                <a16:creationId xmlns:a16="http://schemas.microsoft.com/office/drawing/2014/main" id="{E336C3FC-9396-4FE5-A231-33A27A9B3524}"/>
              </a:ext>
            </a:extLst>
          </p:cNvPr>
          <p:cNvSpPr/>
          <p:nvPr/>
        </p:nvSpPr>
        <p:spPr>
          <a:xfrm>
            <a:off x="861387" y="702365"/>
            <a:ext cx="10353761" cy="1027044"/>
          </a:xfrm>
          <a:prstGeom prst="round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32" name="Picture 6" descr="Afbeeldingsresultaat voor gsm hoes vilt maken">
            <a:extLst>
              <a:ext uri="{FF2B5EF4-FFF2-40B4-BE49-F238E27FC236}">
                <a16:creationId xmlns:a16="http://schemas.microsoft.com/office/drawing/2014/main" id="{C12DE37D-DDB5-45CF-99DD-8957D5F1F2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5169" y="4623914"/>
            <a:ext cx="1528695" cy="114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643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E05B82-E6E3-4649-B967-07987A68F437}"/>
              </a:ext>
            </a:extLst>
          </p:cNvPr>
          <p:cNvSpPr>
            <a:spLocks noGrp="1"/>
          </p:cNvSpPr>
          <p:nvPr>
            <p:ph type="title"/>
          </p:nvPr>
        </p:nvSpPr>
        <p:spPr>
          <a:xfrm>
            <a:off x="913795" y="609600"/>
            <a:ext cx="10668605" cy="1326321"/>
          </a:xfrm>
        </p:spPr>
        <p:txBody>
          <a:bodyPr/>
          <a:lstStyle/>
          <a:p>
            <a:r>
              <a:rPr lang="nl-NL" dirty="0"/>
              <a:t>1: Mode uit een tijdsbeeld naar keuze</a:t>
            </a:r>
          </a:p>
        </p:txBody>
      </p:sp>
      <p:sp>
        <p:nvSpPr>
          <p:cNvPr id="3" name="Tijdelijke aanduiding voor inhoud 2">
            <a:extLst>
              <a:ext uri="{FF2B5EF4-FFF2-40B4-BE49-F238E27FC236}">
                <a16:creationId xmlns:a16="http://schemas.microsoft.com/office/drawing/2014/main" id="{B8CCB26B-D029-48A8-9102-5320E3D5AD0C}"/>
              </a:ext>
            </a:extLst>
          </p:cNvPr>
          <p:cNvSpPr>
            <a:spLocks noGrp="1"/>
          </p:cNvSpPr>
          <p:nvPr>
            <p:ph idx="1"/>
          </p:nvPr>
        </p:nvSpPr>
        <p:spPr>
          <a:xfrm>
            <a:off x="4994513" y="2256206"/>
            <a:ext cx="6273043" cy="3813290"/>
          </a:xfrm>
        </p:spPr>
        <p:txBody>
          <a:bodyPr>
            <a:normAutofit lnSpcReduction="10000"/>
          </a:bodyPr>
          <a:lstStyle/>
          <a:p>
            <a:r>
              <a:rPr lang="nl-NL" dirty="0"/>
              <a:t>Modelijn ontwerpen, of een kledingstuk maken uit een bepaalde periode in de geschiedenis.</a:t>
            </a:r>
          </a:p>
          <a:p>
            <a:r>
              <a:rPr lang="nl-NL" dirty="0"/>
              <a:t>Oriëntatie eerst uit verschillende tijdperken, afbeeldingen zoeken.</a:t>
            </a:r>
          </a:p>
          <a:p>
            <a:r>
              <a:rPr lang="nl-NL" dirty="0"/>
              <a:t>Iedereen leert modeltekenen</a:t>
            </a:r>
          </a:p>
          <a:p>
            <a:r>
              <a:rPr lang="nl-NL" dirty="0"/>
              <a:t>2D gaat een kledinglijn ontwerpen in de stijl van het tijdsbeeld naar keuze.</a:t>
            </a:r>
          </a:p>
          <a:p>
            <a:r>
              <a:rPr lang="nl-NL" dirty="0"/>
              <a:t>3D gaat uit oude kleding/gordijntjes zelf een kledingstuk maken.</a:t>
            </a:r>
          </a:p>
        </p:txBody>
      </p:sp>
      <p:sp>
        <p:nvSpPr>
          <p:cNvPr id="4" name="Rechthoek: afgeronde hoeken 3">
            <a:extLst>
              <a:ext uri="{FF2B5EF4-FFF2-40B4-BE49-F238E27FC236}">
                <a16:creationId xmlns:a16="http://schemas.microsoft.com/office/drawing/2014/main" id="{89247CF5-AA82-4FD2-9EEE-458DA646356D}"/>
              </a:ext>
            </a:extLst>
          </p:cNvPr>
          <p:cNvSpPr/>
          <p:nvPr/>
        </p:nvSpPr>
        <p:spPr>
          <a:xfrm>
            <a:off x="913795" y="2256207"/>
            <a:ext cx="3525684" cy="3695135"/>
          </a:xfrm>
          <a:prstGeom prst="roundRect">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Tijdelijke aanduiding voor inhoud 12">
            <a:extLst>
              <a:ext uri="{FF2B5EF4-FFF2-40B4-BE49-F238E27FC236}">
                <a16:creationId xmlns:a16="http://schemas.microsoft.com/office/drawing/2014/main" id="{8EB83461-2D02-492E-9113-C76EC51899D3}"/>
              </a:ext>
            </a:extLst>
          </p:cNvPr>
          <p:cNvPicPr>
            <a:picLocks noChangeAspect="1"/>
          </p:cNvPicPr>
          <p:nvPr/>
        </p:nvPicPr>
        <p:blipFill>
          <a:blip r:embed="rId2"/>
          <a:stretch>
            <a:fillRect/>
          </a:stretch>
        </p:blipFill>
        <p:spPr>
          <a:xfrm>
            <a:off x="1515991" y="2592517"/>
            <a:ext cx="2321291" cy="3022514"/>
          </a:xfrm>
          <a:prstGeom prst="rect">
            <a:avLst/>
          </a:prstGeom>
        </p:spPr>
      </p:pic>
      <p:sp>
        <p:nvSpPr>
          <p:cNvPr id="6" name="Rechthoek: afgeronde hoeken 5">
            <a:extLst>
              <a:ext uri="{FF2B5EF4-FFF2-40B4-BE49-F238E27FC236}">
                <a16:creationId xmlns:a16="http://schemas.microsoft.com/office/drawing/2014/main" id="{775948AC-E3E6-4583-9719-86F554C2D7B8}"/>
              </a:ext>
            </a:extLst>
          </p:cNvPr>
          <p:cNvSpPr/>
          <p:nvPr/>
        </p:nvSpPr>
        <p:spPr>
          <a:xfrm>
            <a:off x="913795" y="636104"/>
            <a:ext cx="10668605" cy="1272209"/>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11790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F63AC-4472-48BA-AB9B-166E2224029F}"/>
              </a:ext>
            </a:extLst>
          </p:cNvPr>
          <p:cNvSpPr>
            <a:spLocks noGrp="1"/>
          </p:cNvSpPr>
          <p:nvPr>
            <p:ph type="title"/>
          </p:nvPr>
        </p:nvSpPr>
        <p:spPr/>
        <p:txBody>
          <a:bodyPr/>
          <a:lstStyle/>
          <a:p>
            <a:r>
              <a:rPr lang="nl-NL" dirty="0"/>
              <a:t>2: Jeans, Denim of toch spijkerstof?</a:t>
            </a:r>
          </a:p>
        </p:txBody>
      </p:sp>
      <p:sp>
        <p:nvSpPr>
          <p:cNvPr id="3" name="Tijdelijke aanduiding voor inhoud 2">
            <a:extLst>
              <a:ext uri="{FF2B5EF4-FFF2-40B4-BE49-F238E27FC236}">
                <a16:creationId xmlns:a16="http://schemas.microsoft.com/office/drawing/2014/main" id="{3EE41515-7390-4963-92B7-35C38CBB4A2D}"/>
              </a:ext>
            </a:extLst>
          </p:cNvPr>
          <p:cNvSpPr>
            <a:spLocks noGrp="1"/>
          </p:cNvSpPr>
          <p:nvPr>
            <p:ph idx="1"/>
          </p:nvPr>
        </p:nvSpPr>
        <p:spPr>
          <a:xfrm>
            <a:off x="5411987" y="2398642"/>
            <a:ext cx="5855569" cy="3392557"/>
          </a:xfrm>
        </p:spPr>
        <p:txBody>
          <a:bodyPr>
            <a:normAutofit fontScale="92500" lnSpcReduction="10000"/>
          </a:bodyPr>
          <a:lstStyle/>
          <a:p>
            <a:r>
              <a:rPr lang="nl-NL" dirty="0"/>
              <a:t>Van een oude jeansbroek kun je nog veel meer maken. We gaan accessoires maken van jeansstof.</a:t>
            </a:r>
          </a:p>
          <a:p>
            <a:r>
              <a:rPr lang="nl-NL" dirty="0"/>
              <a:t>Oriëntatie met afbeeldingen</a:t>
            </a:r>
          </a:p>
          <a:p>
            <a:r>
              <a:rPr lang="nl-NL" dirty="0"/>
              <a:t>2D ontwerp een hele spijkerstof </a:t>
            </a:r>
            <a:r>
              <a:rPr lang="nl-NL" dirty="0" err="1"/>
              <a:t>accesoirelijn</a:t>
            </a:r>
            <a:r>
              <a:rPr lang="nl-NL" dirty="0"/>
              <a:t>, geschikt voor een doelgroep naar keuze.</a:t>
            </a:r>
          </a:p>
          <a:p>
            <a:r>
              <a:rPr lang="nl-NL" dirty="0"/>
              <a:t>3D maak van je oude spijkerbroek daadwerkelijk echte nieuwe spulletjes die je weer kunt gebruiken of cadeau geven.</a:t>
            </a:r>
          </a:p>
          <a:p>
            <a:endParaRPr lang="nl-NL" dirty="0"/>
          </a:p>
        </p:txBody>
      </p:sp>
      <p:sp>
        <p:nvSpPr>
          <p:cNvPr id="4" name="Rechthoek: afgeronde hoeken 3">
            <a:extLst>
              <a:ext uri="{FF2B5EF4-FFF2-40B4-BE49-F238E27FC236}">
                <a16:creationId xmlns:a16="http://schemas.microsoft.com/office/drawing/2014/main" id="{476AD152-7960-4BB4-8B64-723B6DE5A993}"/>
              </a:ext>
            </a:extLst>
          </p:cNvPr>
          <p:cNvSpPr/>
          <p:nvPr/>
        </p:nvSpPr>
        <p:spPr>
          <a:xfrm>
            <a:off x="1176319" y="2552496"/>
            <a:ext cx="3854375" cy="2947154"/>
          </a:xfrm>
          <a:prstGeom prst="roundRect">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2" descr="Afbeeldingsresultaat voor jeans crafts">
            <a:extLst>
              <a:ext uri="{FF2B5EF4-FFF2-40B4-BE49-F238E27FC236}">
                <a16:creationId xmlns:a16="http://schemas.microsoft.com/office/drawing/2014/main" id="{B9E89356-2962-4E07-B8E1-B28AC088F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613" y="2795754"/>
            <a:ext cx="3091785" cy="2460637"/>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afgeronde hoeken 5">
            <a:extLst>
              <a:ext uri="{FF2B5EF4-FFF2-40B4-BE49-F238E27FC236}">
                <a16:creationId xmlns:a16="http://schemas.microsoft.com/office/drawing/2014/main" id="{7B406EC0-8086-4BF3-87DD-AC259DD5C83D}"/>
              </a:ext>
            </a:extLst>
          </p:cNvPr>
          <p:cNvSpPr/>
          <p:nvPr/>
        </p:nvSpPr>
        <p:spPr>
          <a:xfrm>
            <a:off x="715617" y="636104"/>
            <a:ext cx="10866783" cy="1272209"/>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72183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9050EF-C280-40AF-A2EF-8B1168E6C0A9}"/>
              </a:ext>
            </a:extLst>
          </p:cNvPr>
          <p:cNvSpPr>
            <a:spLocks noGrp="1"/>
          </p:cNvSpPr>
          <p:nvPr>
            <p:ph type="title"/>
          </p:nvPr>
        </p:nvSpPr>
        <p:spPr/>
        <p:txBody>
          <a:bodyPr/>
          <a:lstStyle/>
          <a:p>
            <a:r>
              <a:rPr lang="nl-NL" dirty="0"/>
              <a:t>3: Extravagante kleding</a:t>
            </a:r>
          </a:p>
        </p:txBody>
      </p:sp>
      <p:sp>
        <p:nvSpPr>
          <p:cNvPr id="3" name="Tijdelijke aanduiding voor inhoud 2">
            <a:extLst>
              <a:ext uri="{FF2B5EF4-FFF2-40B4-BE49-F238E27FC236}">
                <a16:creationId xmlns:a16="http://schemas.microsoft.com/office/drawing/2014/main" id="{6DA382C9-329E-4318-9CB2-799940DDDE7B}"/>
              </a:ext>
            </a:extLst>
          </p:cNvPr>
          <p:cNvSpPr>
            <a:spLocks noGrp="1"/>
          </p:cNvSpPr>
          <p:nvPr>
            <p:ph idx="1"/>
          </p:nvPr>
        </p:nvSpPr>
        <p:spPr>
          <a:xfrm>
            <a:off x="5433390" y="2223052"/>
            <a:ext cx="5834166" cy="3740426"/>
          </a:xfrm>
        </p:spPr>
        <p:txBody>
          <a:bodyPr>
            <a:normAutofit fontScale="92500" lnSpcReduction="20000"/>
          </a:bodyPr>
          <a:lstStyle/>
          <a:p>
            <a:r>
              <a:rPr lang="nl-NL" dirty="0"/>
              <a:t>Extravagante kleding gaan we opbouwen uit kleding van andere (rest)materialen dan normaal.</a:t>
            </a:r>
          </a:p>
          <a:p>
            <a:r>
              <a:rPr lang="nl-NL" dirty="0"/>
              <a:t>Oriëntatie met afbeeldingen</a:t>
            </a:r>
          </a:p>
          <a:p>
            <a:r>
              <a:rPr lang="nl-NL" dirty="0"/>
              <a:t>2D ontwerp een kledinglijn waarbij je de nadruk legt op de uitdrukking van de materialen die je wil gebruiken. Natuurlijk moet je kleding opvallend zijn.</a:t>
            </a:r>
          </a:p>
          <a:p>
            <a:r>
              <a:rPr lang="nl-NL" dirty="0"/>
              <a:t>3D Je gaat daadwerkelijk een opvallend kledingstuk maken van andere materialen dan normaal.</a:t>
            </a:r>
          </a:p>
        </p:txBody>
      </p:sp>
      <p:sp>
        <p:nvSpPr>
          <p:cNvPr id="4" name="Rechthoek: afgeronde hoeken 3">
            <a:extLst>
              <a:ext uri="{FF2B5EF4-FFF2-40B4-BE49-F238E27FC236}">
                <a16:creationId xmlns:a16="http://schemas.microsoft.com/office/drawing/2014/main" id="{97B82E84-3EF7-44B1-9D1B-84A2F7D9A108}"/>
              </a:ext>
            </a:extLst>
          </p:cNvPr>
          <p:cNvSpPr/>
          <p:nvPr/>
        </p:nvSpPr>
        <p:spPr>
          <a:xfrm>
            <a:off x="1165586" y="2249557"/>
            <a:ext cx="3856988" cy="3422373"/>
          </a:xfrm>
          <a:prstGeom prst="roundRect">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B766E109-03DC-479C-B675-62A845A75F48}"/>
              </a:ext>
            </a:extLst>
          </p:cNvPr>
          <p:cNvPicPr>
            <a:picLocks noChangeAspect="1"/>
          </p:cNvPicPr>
          <p:nvPr/>
        </p:nvPicPr>
        <p:blipFill>
          <a:blip r:embed="rId2"/>
          <a:stretch>
            <a:fillRect/>
          </a:stretch>
        </p:blipFill>
        <p:spPr>
          <a:xfrm>
            <a:off x="1841085" y="2453308"/>
            <a:ext cx="2505990" cy="3014869"/>
          </a:xfrm>
          <a:prstGeom prst="rect">
            <a:avLst/>
          </a:prstGeom>
        </p:spPr>
      </p:pic>
      <p:sp>
        <p:nvSpPr>
          <p:cNvPr id="8" name="Rechthoek: afgeronde hoeken 7">
            <a:extLst>
              <a:ext uri="{FF2B5EF4-FFF2-40B4-BE49-F238E27FC236}">
                <a16:creationId xmlns:a16="http://schemas.microsoft.com/office/drawing/2014/main" id="{6BAEDDD0-757B-42D3-813D-2ECB3CC4720B}"/>
              </a:ext>
            </a:extLst>
          </p:cNvPr>
          <p:cNvSpPr/>
          <p:nvPr/>
        </p:nvSpPr>
        <p:spPr>
          <a:xfrm>
            <a:off x="1165586" y="636104"/>
            <a:ext cx="10231284" cy="1272209"/>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3735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19E83F-6091-4AE2-8CA7-2F3640DE1CEF}"/>
              </a:ext>
            </a:extLst>
          </p:cNvPr>
          <p:cNvSpPr>
            <a:spLocks noGrp="1"/>
          </p:cNvSpPr>
          <p:nvPr>
            <p:ph type="title"/>
          </p:nvPr>
        </p:nvSpPr>
        <p:spPr/>
        <p:txBody>
          <a:bodyPr/>
          <a:lstStyle/>
          <a:p>
            <a:r>
              <a:rPr lang="nl-NL" dirty="0"/>
              <a:t>4: Heb jij een Passie voor een </a:t>
            </a:r>
            <a:r>
              <a:rPr lang="nl-NL" dirty="0" err="1"/>
              <a:t>tassie</a:t>
            </a:r>
            <a:r>
              <a:rPr lang="nl-NL" dirty="0"/>
              <a:t>?</a:t>
            </a:r>
          </a:p>
        </p:txBody>
      </p:sp>
      <p:sp>
        <p:nvSpPr>
          <p:cNvPr id="3" name="Tijdelijke aanduiding voor inhoud 2">
            <a:extLst>
              <a:ext uri="{FF2B5EF4-FFF2-40B4-BE49-F238E27FC236}">
                <a16:creationId xmlns:a16="http://schemas.microsoft.com/office/drawing/2014/main" id="{30DB45F4-598B-4CAB-9017-0353830045C4}"/>
              </a:ext>
            </a:extLst>
          </p:cNvPr>
          <p:cNvSpPr>
            <a:spLocks noGrp="1"/>
          </p:cNvSpPr>
          <p:nvPr>
            <p:ph idx="1"/>
          </p:nvPr>
        </p:nvSpPr>
        <p:spPr>
          <a:xfrm>
            <a:off x="5287617" y="2208628"/>
            <a:ext cx="5979940" cy="3756073"/>
          </a:xfrm>
        </p:spPr>
        <p:txBody>
          <a:bodyPr/>
          <a:lstStyle/>
          <a:p>
            <a:r>
              <a:rPr lang="nl-NL" dirty="0"/>
              <a:t>Tassen ontwerpen en maken voor een bepaalde doelgroep, bijvoorbeeld kleuters of tieners.</a:t>
            </a:r>
          </a:p>
          <a:p>
            <a:r>
              <a:rPr lang="nl-NL" dirty="0"/>
              <a:t>Oriëntatie met afbeeldingen</a:t>
            </a:r>
          </a:p>
          <a:p>
            <a:r>
              <a:rPr lang="nl-NL" dirty="0"/>
              <a:t>2D ontwerp en tassenserie met een bepaald thema, bijvoorbeeld stripfiguren of Disney.</a:t>
            </a:r>
          </a:p>
          <a:p>
            <a:r>
              <a:rPr lang="nl-NL" dirty="0"/>
              <a:t>3D maak een tasje van oude kleding die je zelf meebrengt. ( Denk ook aan knoopjes )</a:t>
            </a:r>
          </a:p>
        </p:txBody>
      </p:sp>
      <p:sp>
        <p:nvSpPr>
          <p:cNvPr id="4" name="Rechthoek: afgeronde hoeken 3">
            <a:extLst>
              <a:ext uri="{FF2B5EF4-FFF2-40B4-BE49-F238E27FC236}">
                <a16:creationId xmlns:a16="http://schemas.microsoft.com/office/drawing/2014/main" id="{5526AA04-D8E5-417B-A12E-4BBFFC6D10FF}"/>
              </a:ext>
            </a:extLst>
          </p:cNvPr>
          <p:cNvSpPr/>
          <p:nvPr/>
        </p:nvSpPr>
        <p:spPr>
          <a:xfrm>
            <a:off x="1039692" y="2332383"/>
            <a:ext cx="3890117" cy="3273287"/>
          </a:xfrm>
          <a:prstGeom prst="roundRect">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61930926-F5AF-42E9-9725-74FD81568CC9}"/>
              </a:ext>
            </a:extLst>
          </p:cNvPr>
          <p:cNvPicPr>
            <a:picLocks noChangeAspect="1"/>
          </p:cNvPicPr>
          <p:nvPr/>
        </p:nvPicPr>
        <p:blipFill>
          <a:blip r:embed="rId2"/>
          <a:stretch>
            <a:fillRect/>
          </a:stretch>
        </p:blipFill>
        <p:spPr>
          <a:xfrm>
            <a:off x="1640450" y="2498682"/>
            <a:ext cx="2628578" cy="2883534"/>
          </a:xfrm>
          <a:prstGeom prst="rect">
            <a:avLst/>
          </a:prstGeom>
          <a:scene3d>
            <a:camera prst="orthographicFront">
              <a:rot lat="0" lon="11399976" rev="0"/>
            </a:camera>
            <a:lightRig rig="threePt" dir="t"/>
          </a:scene3d>
        </p:spPr>
      </p:pic>
      <p:sp>
        <p:nvSpPr>
          <p:cNvPr id="6" name="Rechthoek: afgeronde hoeken 5">
            <a:extLst>
              <a:ext uri="{FF2B5EF4-FFF2-40B4-BE49-F238E27FC236}">
                <a16:creationId xmlns:a16="http://schemas.microsoft.com/office/drawing/2014/main" id="{15D5C23D-9352-4939-BCD8-FC8BBD90ABEC}"/>
              </a:ext>
            </a:extLst>
          </p:cNvPr>
          <p:cNvSpPr/>
          <p:nvPr/>
        </p:nvSpPr>
        <p:spPr>
          <a:xfrm>
            <a:off x="924444" y="636104"/>
            <a:ext cx="10353761" cy="1272209"/>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2209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D4B4B8-2847-4666-92CC-74933F881F5E}"/>
              </a:ext>
            </a:extLst>
          </p:cNvPr>
          <p:cNvSpPr>
            <a:spLocks noGrp="1"/>
          </p:cNvSpPr>
          <p:nvPr>
            <p:ph type="title"/>
          </p:nvPr>
        </p:nvSpPr>
        <p:spPr/>
        <p:txBody>
          <a:bodyPr>
            <a:normAutofit/>
          </a:bodyPr>
          <a:lstStyle/>
          <a:p>
            <a:r>
              <a:rPr lang="nl-NL" sz="4000" dirty="0"/>
              <a:t>5: </a:t>
            </a:r>
            <a:r>
              <a:rPr lang="nl-NL" sz="4000" dirty="0" err="1"/>
              <a:t>Hoes’tie</a:t>
            </a:r>
            <a:r>
              <a:rPr lang="nl-NL" sz="4000" dirty="0"/>
              <a:t>?</a:t>
            </a:r>
          </a:p>
        </p:txBody>
      </p:sp>
      <p:sp>
        <p:nvSpPr>
          <p:cNvPr id="3" name="Tijdelijke aanduiding voor inhoud 2">
            <a:extLst>
              <a:ext uri="{FF2B5EF4-FFF2-40B4-BE49-F238E27FC236}">
                <a16:creationId xmlns:a16="http://schemas.microsoft.com/office/drawing/2014/main" id="{7ABF3F1B-B9A4-4064-BC62-4A21D2C79466}"/>
              </a:ext>
            </a:extLst>
          </p:cNvPr>
          <p:cNvSpPr>
            <a:spLocks noGrp="1"/>
          </p:cNvSpPr>
          <p:nvPr>
            <p:ph idx="1"/>
          </p:nvPr>
        </p:nvSpPr>
        <p:spPr>
          <a:xfrm>
            <a:off x="5308149" y="2221574"/>
            <a:ext cx="5959408" cy="3695136"/>
          </a:xfrm>
        </p:spPr>
        <p:txBody>
          <a:bodyPr>
            <a:normAutofit fontScale="85000" lnSpcReduction="20000"/>
          </a:bodyPr>
          <a:lstStyle/>
          <a:p>
            <a:r>
              <a:rPr lang="nl-NL" dirty="0"/>
              <a:t>Ontwerp of maak hoesjes voor je gsm van vilt.</a:t>
            </a:r>
          </a:p>
          <a:p>
            <a:r>
              <a:rPr lang="nl-NL" dirty="0"/>
              <a:t>Oriënteren met afbeeldingen</a:t>
            </a:r>
          </a:p>
          <a:p>
            <a:r>
              <a:rPr lang="nl-NL" dirty="0"/>
              <a:t>2D bedenk een hele serie gsm hoesjes met een vast thema, maak er daarna een reclamefolder van met behulp van je laptop. Borduursteken en applicaties moeten duidelijk zichtbaar afgebeeld worden.</a:t>
            </a:r>
          </a:p>
          <a:p>
            <a:r>
              <a:rPr lang="nl-NL" dirty="0"/>
              <a:t>3D Maak verschillende gsm hoesjes met een bepaald thema van vilt. Let op hierbij wordt de nadruk gelegd op borduursteken en applicaties aanbrengen.  Maak nadat je serie klaar is een folder waarin je je producten aanprijst.  Je mag ook een reclamefilmpje maken van je product.</a:t>
            </a:r>
          </a:p>
        </p:txBody>
      </p:sp>
      <p:sp>
        <p:nvSpPr>
          <p:cNvPr id="4" name="Rechthoek: afgeronde hoeken 3">
            <a:extLst>
              <a:ext uri="{FF2B5EF4-FFF2-40B4-BE49-F238E27FC236}">
                <a16:creationId xmlns:a16="http://schemas.microsoft.com/office/drawing/2014/main" id="{28C5AE1A-5C8A-43C1-A7EC-7443C6A2FF74}"/>
              </a:ext>
            </a:extLst>
          </p:cNvPr>
          <p:cNvSpPr/>
          <p:nvPr/>
        </p:nvSpPr>
        <p:spPr>
          <a:xfrm>
            <a:off x="875366" y="2221574"/>
            <a:ext cx="4090441" cy="3569626"/>
          </a:xfrm>
          <a:prstGeom prst="roundRect">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6" descr="Afbeeldingsresultaat voor gsm hoes vilt maken">
            <a:extLst>
              <a:ext uri="{FF2B5EF4-FFF2-40B4-BE49-F238E27FC236}">
                <a16:creationId xmlns:a16="http://schemas.microsoft.com/office/drawing/2014/main" id="{D308E44F-5055-43B4-AE00-7C750E42A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708" y="2757275"/>
            <a:ext cx="3368359" cy="2526269"/>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afgeronde hoeken 5">
            <a:extLst>
              <a:ext uri="{FF2B5EF4-FFF2-40B4-BE49-F238E27FC236}">
                <a16:creationId xmlns:a16="http://schemas.microsoft.com/office/drawing/2014/main" id="{62246E76-1258-4D78-BDFD-FA3D21666DB5}"/>
              </a:ext>
            </a:extLst>
          </p:cNvPr>
          <p:cNvSpPr/>
          <p:nvPr/>
        </p:nvSpPr>
        <p:spPr>
          <a:xfrm>
            <a:off x="924444" y="636104"/>
            <a:ext cx="10353761" cy="1272209"/>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87056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BFBC2E-1527-4422-BFF2-55B05CE063A2}"/>
              </a:ext>
            </a:extLst>
          </p:cNvPr>
          <p:cNvSpPr>
            <a:spLocks noGrp="1"/>
          </p:cNvSpPr>
          <p:nvPr>
            <p:ph type="title"/>
          </p:nvPr>
        </p:nvSpPr>
        <p:spPr/>
        <p:txBody>
          <a:bodyPr/>
          <a:lstStyle/>
          <a:p>
            <a:r>
              <a:rPr lang="nl-NL" dirty="0"/>
              <a:t>6: Innovatieve kleding 2D</a:t>
            </a:r>
          </a:p>
        </p:txBody>
      </p:sp>
      <p:sp>
        <p:nvSpPr>
          <p:cNvPr id="3" name="Tijdelijke aanduiding voor inhoud 2">
            <a:extLst>
              <a:ext uri="{FF2B5EF4-FFF2-40B4-BE49-F238E27FC236}">
                <a16:creationId xmlns:a16="http://schemas.microsoft.com/office/drawing/2014/main" id="{2BFDA3FD-EAB6-49C3-B4E2-3E50B5A96C74}"/>
              </a:ext>
            </a:extLst>
          </p:cNvPr>
          <p:cNvSpPr>
            <a:spLocks noGrp="1"/>
          </p:cNvSpPr>
          <p:nvPr>
            <p:ph idx="1"/>
          </p:nvPr>
        </p:nvSpPr>
        <p:spPr>
          <a:xfrm>
            <a:off x="5110057" y="2096063"/>
            <a:ext cx="6157500" cy="3995247"/>
          </a:xfrm>
        </p:spPr>
        <p:txBody>
          <a:bodyPr>
            <a:normAutofit lnSpcReduction="10000"/>
          </a:bodyPr>
          <a:lstStyle/>
          <a:p>
            <a:r>
              <a:rPr lang="nl-NL" dirty="0"/>
              <a:t>Kleding kan </a:t>
            </a:r>
            <a:r>
              <a:rPr lang="nl-NL" dirty="0" err="1"/>
              <a:t>vanalles</a:t>
            </a:r>
            <a:r>
              <a:rPr lang="nl-NL" dirty="0"/>
              <a:t> voor je betekenen, het kan het leven makkelijker maken.</a:t>
            </a:r>
          </a:p>
          <a:p>
            <a:r>
              <a:rPr lang="nl-NL" dirty="0"/>
              <a:t>Oriëntatie met afbeeldingen zoeken en filmpjes bekijken</a:t>
            </a:r>
          </a:p>
          <a:p>
            <a:r>
              <a:rPr lang="nl-NL" dirty="0"/>
              <a:t>2D opdracht;</a:t>
            </a:r>
          </a:p>
          <a:p>
            <a:pPr marL="0" indent="0">
              <a:buNone/>
            </a:pPr>
            <a:r>
              <a:rPr lang="nl-NL" dirty="0"/>
              <a:t>Ontwerp kledingstukken die een toegevoegde waarde kunnen hebben. Wat moet een kledingstuk voor jou kunnen doen? Ontwerp en schrijf uit, maak er een informatieve folder bij waarin je jouw geweldige hulpkledingstuk uitlegt. </a:t>
            </a:r>
          </a:p>
        </p:txBody>
      </p:sp>
      <p:sp>
        <p:nvSpPr>
          <p:cNvPr id="4" name="Rechthoek: afgeronde hoeken 3">
            <a:extLst>
              <a:ext uri="{FF2B5EF4-FFF2-40B4-BE49-F238E27FC236}">
                <a16:creationId xmlns:a16="http://schemas.microsoft.com/office/drawing/2014/main" id="{6E5EE2B2-FEE1-4204-8C50-81CB6E88CC4C}"/>
              </a:ext>
            </a:extLst>
          </p:cNvPr>
          <p:cNvSpPr/>
          <p:nvPr/>
        </p:nvSpPr>
        <p:spPr>
          <a:xfrm>
            <a:off x="924443" y="2211993"/>
            <a:ext cx="3774166" cy="3579207"/>
          </a:xfrm>
          <a:prstGeom prst="roundRect">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descr="Afbeeldingsresultaat voor kleding met zonnepanelen">
            <a:extLst>
              <a:ext uri="{FF2B5EF4-FFF2-40B4-BE49-F238E27FC236}">
                <a16:creationId xmlns:a16="http://schemas.microsoft.com/office/drawing/2014/main" id="{E24A1E5D-3964-4FAC-8616-0BEA98611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891" y="2579809"/>
            <a:ext cx="2884417" cy="2884417"/>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afgeronde hoeken 5">
            <a:extLst>
              <a:ext uri="{FF2B5EF4-FFF2-40B4-BE49-F238E27FC236}">
                <a16:creationId xmlns:a16="http://schemas.microsoft.com/office/drawing/2014/main" id="{2BA91B51-D32C-4702-9BC3-C2D71FACFE30}"/>
              </a:ext>
            </a:extLst>
          </p:cNvPr>
          <p:cNvSpPr/>
          <p:nvPr/>
        </p:nvSpPr>
        <p:spPr>
          <a:xfrm>
            <a:off x="924444" y="636104"/>
            <a:ext cx="10353761" cy="1272209"/>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007062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FA916FB1E8FA41B4CF1B29179D880E" ma:contentTypeVersion="" ma:contentTypeDescription="Een nieuw document maken." ma:contentTypeScope="" ma:versionID="5ccf2b26814e3936462bed2cde5b0c8a">
  <xsd:schema xmlns:xsd="http://www.w3.org/2001/XMLSchema" xmlns:xs="http://www.w3.org/2001/XMLSchema" xmlns:p="http://schemas.microsoft.com/office/2006/metadata/properties" xmlns:ns2="69724c77-7ac7-4ce9-abec-58ec683ec777" targetNamespace="http://schemas.microsoft.com/office/2006/metadata/properties" ma:root="true" ma:fieldsID="697b1e6513893ce5a453072ce4b347e5" ns2:_="">
    <xsd:import namespace="69724c77-7ac7-4ce9-abec-58ec683ec7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24c77-7ac7-4ce9-abec-58ec683ec7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6F7E21-8228-4A5D-9FD7-8EC980E41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724c77-7ac7-4ce9-abec-58ec683ec7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D6437B-B1C5-4617-B71F-BD9406AF682F}">
  <ds:schemaRefs>
    <ds:schemaRef ds:uri="http://schemas.microsoft.com/sharepoint/v3/contenttype/forms"/>
  </ds:schemaRefs>
</ds:datastoreItem>
</file>

<file path=customXml/itemProps3.xml><?xml version="1.0" encoding="utf-8"?>
<ds:datastoreItem xmlns:ds="http://schemas.openxmlformats.org/officeDocument/2006/customXml" ds:itemID="{E89D1E42-B8B0-4ACF-A498-CCE61C099760}">
  <ds:schemaRefs>
    <ds:schemaRef ds:uri="http://purl.org/dc/terms/"/>
    <ds:schemaRef ds:uri="http://purl.org/dc/dcmitype/"/>
    <ds:schemaRef ds:uri="http://schemas.microsoft.com/office/infopath/2007/PartnerControls"/>
    <ds:schemaRef ds:uri="69724c77-7ac7-4ce9-abec-58ec683ec777"/>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TM04033921[[fn=Damast]]</Template>
  <TotalTime>10150</TotalTime>
  <Words>752</Words>
  <Application>Microsoft Office PowerPoint</Application>
  <PresentationFormat>Breedbeeld</PresentationFormat>
  <Paragraphs>67</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Baskerville Old Face</vt:lpstr>
      <vt:lpstr>Bookman Old Style</vt:lpstr>
      <vt:lpstr>Rockwell</vt:lpstr>
      <vt:lpstr>Damask</vt:lpstr>
      <vt:lpstr>MODE</vt:lpstr>
      <vt:lpstr>Hoe werkt het ook alweer?</vt:lpstr>
      <vt:lpstr>8 keuze opdrachten</vt:lpstr>
      <vt:lpstr>1: Mode uit een tijdsbeeld naar keuze</vt:lpstr>
      <vt:lpstr>2: Jeans, Denim of toch spijkerstof?</vt:lpstr>
      <vt:lpstr>3: Extravagante kleding</vt:lpstr>
      <vt:lpstr>4: Heb jij een Passie voor een tassie?</vt:lpstr>
      <vt:lpstr>5: Hoes’tie?</vt:lpstr>
      <vt:lpstr>6: Innovatieve kleding 2D</vt:lpstr>
      <vt:lpstr>7: Hondenkleding</vt:lpstr>
      <vt:lpstr>8: mode met Carnaval</vt:lpstr>
      <vt:lpstr>Keuzes keuzes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dc:title>
  <dc:creator>Véronique Schulpen-Noteboren</dc:creator>
  <cp:lastModifiedBy>Véronique Schulpen-Noteboren</cp:lastModifiedBy>
  <cp:revision>7</cp:revision>
  <dcterms:created xsi:type="dcterms:W3CDTF">2018-09-27T09:48:30Z</dcterms:created>
  <dcterms:modified xsi:type="dcterms:W3CDTF">2018-10-04T10:59:06Z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0x0101002DFA916FB1E8FA41B4CF1B29179D880E</vt:lpwstr>
  </property>
</Properties>
</file>