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8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87F742-D697-47ED-8C17-902AA5F39AE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06A7D58F-3166-4444-B434-3C44FE84847B}">
      <dgm:prSet/>
      <dgm:spPr/>
      <dgm:t>
        <a:bodyPr/>
        <a:lstStyle/>
        <a:p>
          <a:r>
            <a:rPr lang="nl-NL"/>
            <a:t>Blijf uit de voorraadkasten</a:t>
          </a:r>
          <a:endParaRPr lang="en-US"/>
        </a:p>
      </dgm:t>
    </dgm:pt>
    <dgm:pt modelId="{E695EF82-60F5-4EB2-967B-15F3E714364B}" type="parTrans" cxnId="{DB4A073A-906D-4259-A8B8-FBB61DC898DB}">
      <dgm:prSet/>
      <dgm:spPr/>
      <dgm:t>
        <a:bodyPr/>
        <a:lstStyle/>
        <a:p>
          <a:endParaRPr lang="en-US"/>
        </a:p>
      </dgm:t>
    </dgm:pt>
    <dgm:pt modelId="{D917DE15-28B5-44B0-AEC9-E9E1F11C6E52}" type="sibTrans" cxnId="{DB4A073A-906D-4259-A8B8-FBB61DC898DB}">
      <dgm:prSet/>
      <dgm:spPr/>
      <dgm:t>
        <a:bodyPr/>
        <a:lstStyle/>
        <a:p>
          <a:endParaRPr lang="en-US"/>
        </a:p>
      </dgm:t>
    </dgm:pt>
    <dgm:pt modelId="{2DF435AF-F90A-4D55-8984-19EE332F950D}">
      <dgm:prSet/>
      <dgm:spPr/>
      <dgm:t>
        <a:bodyPr/>
        <a:lstStyle/>
        <a:p>
          <a:r>
            <a:rPr lang="nl-NL"/>
            <a:t>Machine gebruiken? Altijd toestemming vragen</a:t>
          </a:r>
          <a:endParaRPr lang="en-US"/>
        </a:p>
      </dgm:t>
    </dgm:pt>
    <dgm:pt modelId="{5033EF88-E569-4C28-A0B3-F0D24E05EEF1}" type="parTrans" cxnId="{EA3FCACF-C131-408F-882D-1E7C9226DE01}">
      <dgm:prSet/>
      <dgm:spPr/>
      <dgm:t>
        <a:bodyPr/>
        <a:lstStyle/>
        <a:p>
          <a:endParaRPr lang="en-US"/>
        </a:p>
      </dgm:t>
    </dgm:pt>
    <dgm:pt modelId="{F9FC68F1-EDD6-4518-9ABB-764CB9C07AA8}" type="sibTrans" cxnId="{EA3FCACF-C131-408F-882D-1E7C9226DE01}">
      <dgm:prSet/>
      <dgm:spPr/>
      <dgm:t>
        <a:bodyPr/>
        <a:lstStyle/>
        <a:p>
          <a:endParaRPr lang="en-US"/>
        </a:p>
      </dgm:t>
    </dgm:pt>
    <dgm:pt modelId="{C62645CE-0383-4C0F-868D-2ED8F603C349}">
      <dgm:prSet/>
      <dgm:spPr/>
      <dgm:t>
        <a:bodyPr/>
        <a:lstStyle/>
        <a:p>
          <a:r>
            <a:rPr lang="nl-NL"/>
            <a:t>Niet rennen en/of stoeien</a:t>
          </a:r>
          <a:endParaRPr lang="en-US"/>
        </a:p>
      </dgm:t>
    </dgm:pt>
    <dgm:pt modelId="{0DFBA44E-5B6D-4539-A8D5-325F28B4CEF7}" type="parTrans" cxnId="{EF504D01-9501-4DCB-84EB-604A9A16DA32}">
      <dgm:prSet/>
      <dgm:spPr/>
      <dgm:t>
        <a:bodyPr/>
        <a:lstStyle/>
        <a:p>
          <a:endParaRPr lang="en-US"/>
        </a:p>
      </dgm:t>
    </dgm:pt>
    <dgm:pt modelId="{850405BD-3127-4DF4-885F-AD30F8A4BF06}" type="sibTrans" cxnId="{EF504D01-9501-4DCB-84EB-604A9A16DA32}">
      <dgm:prSet/>
      <dgm:spPr/>
      <dgm:t>
        <a:bodyPr/>
        <a:lstStyle/>
        <a:p>
          <a:endParaRPr lang="en-US"/>
        </a:p>
      </dgm:t>
    </dgm:pt>
    <dgm:pt modelId="{E62067FB-5F6C-4AE3-8D1A-7771C4D8A05C}">
      <dgm:prSet/>
      <dgm:spPr/>
      <dgm:t>
        <a:bodyPr/>
        <a:lstStyle/>
        <a:p>
          <a:r>
            <a:rPr lang="nl-NL"/>
            <a:t>Corveetaken</a:t>
          </a:r>
          <a:endParaRPr lang="en-US"/>
        </a:p>
      </dgm:t>
    </dgm:pt>
    <dgm:pt modelId="{267D39E6-1E3A-4442-A4E3-EF13CB03B9D5}" type="parTrans" cxnId="{9F123018-85C5-4A74-BAA8-4B9567C40388}">
      <dgm:prSet/>
      <dgm:spPr/>
      <dgm:t>
        <a:bodyPr/>
        <a:lstStyle/>
        <a:p>
          <a:endParaRPr lang="en-US"/>
        </a:p>
      </dgm:t>
    </dgm:pt>
    <dgm:pt modelId="{1577BABC-568D-4517-BC78-987B6EF47BD0}" type="sibTrans" cxnId="{9F123018-85C5-4A74-BAA8-4B9567C40388}">
      <dgm:prSet/>
      <dgm:spPr/>
      <dgm:t>
        <a:bodyPr/>
        <a:lstStyle/>
        <a:p>
          <a:endParaRPr lang="en-US"/>
        </a:p>
      </dgm:t>
    </dgm:pt>
    <dgm:pt modelId="{3130A5D8-8A27-48D0-BBF6-48FE5A4A13B1}">
      <dgm:prSet/>
      <dgm:spPr/>
      <dgm:t>
        <a:bodyPr/>
        <a:lstStyle/>
        <a:p>
          <a:r>
            <a:rPr lang="nl-NL" dirty="0"/>
            <a:t>Tekenpakket elke les bij aanvang van de les bijhebben</a:t>
          </a:r>
          <a:endParaRPr lang="en-US" dirty="0"/>
        </a:p>
      </dgm:t>
    </dgm:pt>
    <dgm:pt modelId="{9F7003B2-10D3-4F54-AAD7-62705D8E8D53}" type="parTrans" cxnId="{8533EDDB-04C6-48D8-8542-3C9149AEEAA2}">
      <dgm:prSet/>
      <dgm:spPr/>
      <dgm:t>
        <a:bodyPr/>
        <a:lstStyle/>
        <a:p>
          <a:endParaRPr lang="en-US"/>
        </a:p>
      </dgm:t>
    </dgm:pt>
    <dgm:pt modelId="{2F33EDE4-A939-48DF-96DB-BE1B7A7D342A}" type="sibTrans" cxnId="{8533EDDB-04C6-48D8-8542-3C9149AEEAA2}">
      <dgm:prSet/>
      <dgm:spPr/>
      <dgm:t>
        <a:bodyPr/>
        <a:lstStyle/>
        <a:p>
          <a:endParaRPr lang="en-US"/>
        </a:p>
      </dgm:t>
    </dgm:pt>
    <dgm:pt modelId="{35147EF9-E81D-4E11-AFA1-FCFB63D70BF4}" type="pres">
      <dgm:prSet presAssocID="{7587F742-D697-47ED-8C17-902AA5F39AE8}" presName="root" presStyleCnt="0">
        <dgm:presLayoutVars>
          <dgm:dir/>
          <dgm:resizeHandles val="exact"/>
        </dgm:presLayoutVars>
      </dgm:prSet>
      <dgm:spPr/>
    </dgm:pt>
    <dgm:pt modelId="{941515A2-51F7-4AEF-A11E-7F68293F00D0}" type="pres">
      <dgm:prSet presAssocID="{06A7D58F-3166-4444-B434-3C44FE84847B}" presName="compNode" presStyleCnt="0"/>
      <dgm:spPr/>
    </dgm:pt>
    <dgm:pt modelId="{F73F2B59-19A9-4964-B321-28B266541C7B}" type="pres">
      <dgm:prSet presAssocID="{06A7D58F-3166-4444-B434-3C44FE84847B}" presName="bgRect" presStyleLbl="bgShp" presStyleIdx="0" presStyleCnt="5"/>
      <dgm:spPr/>
    </dgm:pt>
    <dgm:pt modelId="{FF7D41D6-8996-4C26-8887-53FB515DDA85}" type="pres">
      <dgm:prSet presAssocID="{06A7D58F-3166-4444-B434-3C44FE84847B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udWithLightningAndRain"/>
        </a:ext>
      </dgm:extLst>
    </dgm:pt>
    <dgm:pt modelId="{2071C875-2BE9-45C9-AE1B-2F4DFC0AFB49}" type="pres">
      <dgm:prSet presAssocID="{06A7D58F-3166-4444-B434-3C44FE84847B}" presName="spaceRect" presStyleCnt="0"/>
      <dgm:spPr/>
    </dgm:pt>
    <dgm:pt modelId="{48823F94-C7AA-4B33-B585-B6F5AF500AE3}" type="pres">
      <dgm:prSet presAssocID="{06A7D58F-3166-4444-B434-3C44FE84847B}" presName="parTx" presStyleLbl="revTx" presStyleIdx="0" presStyleCnt="5">
        <dgm:presLayoutVars>
          <dgm:chMax val="0"/>
          <dgm:chPref val="0"/>
        </dgm:presLayoutVars>
      </dgm:prSet>
      <dgm:spPr/>
    </dgm:pt>
    <dgm:pt modelId="{F02C0189-EF72-4FB7-9AA2-B93643569EA4}" type="pres">
      <dgm:prSet presAssocID="{D917DE15-28B5-44B0-AEC9-E9E1F11C6E52}" presName="sibTrans" presStyleCnt="0"/>
      <dgm:spPr/>
    </dgm:pt>
    <dgm:pt modelId="{3B226509-34C3-4DDA-B466-2E693389939B}" type="pres">
      <dgm:prSet presAssocID="{2DF435AF-F90A-4D55-8984-19EE332F950D}" presName="compNode" presStyleCnt="0"/>
      <dgm:spPr/>
    </dgm:pt>
    <dgm:pt modelId="{98E38BB4-71FE-4B88-9D1E-1DDD235A1AE8}" type="pres">
      <dgm:prSet presAssocID="{2DF435AF-F90A-4D55-8984-19EE332F950D}" presName="bgRect" presStyleLbl="bgShp" presStyleIdx="1" presStyleCnt="5"/>
      <dgm:spPr/>
    </dgm:pt>
    <dgm:pt modelId="{BD897BA3-2B64-42B7-8FD6-43081FC87FF9}" type="pres">
      <dgm:prSet presAssocID="{2DF435AF-F90A-4D55-8984-19EE332F950D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lp"/>
        </a:ext>
      </dgm:extLst>
    </dgm:pt>
    <dgm:pt modelId="{E1C871EB-B02E-441D-9AC5-AAD44B0A99AF}" type="pres">
      <dgm:prSet presAssocID="{2DF435AF-F90A-4D55-8984-19EE332F950D}" presName="spaceRect" presStyleCnt="0"/>
      <dgm:spPr/>
    </dgm:pt>
    <dgm:pt modelId="{58004359-86AE-4877-812A-26244A7ED07D}" type="pres">
      <dgm:prSet presAssocID="{2DF435AF-F90A-4D55-8984-19EE332F950D}" presName="parTx" presStyleLbl="revTx" presStyleIdx="1" presStyleCnt="5">
        <dgm:presLayoutVars>
          <dgm:chMax val="0"/>
          <dgm:chPref val="0"/>
        </dgm:presLayoutVars>
      </dgm:prSet>
      <dgm:spPr/>
    </dgm:pt>
    <dgm:pt modelId="{8BE355FA-91F8-47D5-A7E7-6924E42C97AD}" type="pres">
      <dgm:prSet presAssocID="{F9FC68F1-EDD6-4518-9ABB-764CB9C07AA8}" presName="sibTrans" presStyleCnt="0"/>
      <dgm:spPr/>
    </dgm:pt>
    <dgm:pt modelId="{2F0C8349-5C86-460B-B4C5-F66D6B493619}" type="pres">
      <dgm:prSet presAssocID="{C62645CE-0383-4C0F-868D-2ED8F603C349}" presName="compNode" presStyleCnt="0"/>
      <dgm:spPr/>
    </dgm:pt>
    <dgm:pt modelId="{C98C0A9A-5F1C-48FC-B511-6765E20196BF}" type="pres">
      <dgm:prSet presAssocID="{C62645CE-0383-4C0F-868D-2ED8F603C349}" presName="bgRect" presStyleLbl="bgShp" presStyleIdx="2" presStyleCnt="5"/>
      <dgm:spPr/>
    </dgm:pt>
    <dgm:pt modelId="{86DDA875-BB63-40F6-964C-43CD270E8561}" type="pres">
      <dgm:prSet presAssocID="{C62645CE-0383-4C0F-868D-2ED8F603C349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un"/>
        </a:ext>
      </dgm:extLst>
    </dgm:pt>
    <dgm:pt modelId="{D4331597-737A-486E-8CF0-AF2098E9D568}" type="pres">
      <dgm:prSet presAssocID="{C62645CE-0383-4C0F-868D-2ED8F603C349}" presName="spaceRect" presStyleCnt="0"/>
      <dgm:spPr/>
    </dgm:pt>
    <dgm:pt modelId="{3D886F2C-EECD-4D6F-9796-B3FBA98AB4ED}" type="pres">
      <dgm:prSet presAssocID="{C62645CE-0383-4C0F-868D-2ED8F603C349}" presName="parTx" presStyleLbl="revTx" presStyleIdx="2" presStyleCnt="5">
        <dgm:presLayoutVars>
          <dgm:chMax val="0"/>
          <dgm:chPref val="0"/>
        </dgm:presLayoutVars>
      </dgm:prSet>
      <dgm:spPr/>
    </dgm:pt>
    <dgm:pt modelId="{03DEF512-13EB-4BC5-9405-CF09C010B83E}" type="pres">
      <dgm:prSet presAssocID="{850405BD-3127-4DF4-885F-AD30F8A4BF06}" presName="sibTrans" presStyleCnt="0"/>
      <dgm:spPr/>
    </dgm:pt>
    <dgm:pt modelId="{DA360355-4401-40AB-B4D1-D808E804CBF1}" type="pres">
      <dgm:prSet presAssocID="{E62067FB-5F6C-4AE3-8D1A-7771C4D8A05C}" presName="compNode" presStyleCnt="0"/>
      <dgm:spPr/>
    </dgm:pt>
    <dgm:pt modelId="{CF7C5F37-A2E7-4717-83BC-5F4E521628A6}" type="pres">
      <dgm:prSet presAssocID="{E62067FB-5F6C-4AE3-8D1A-7771C4D8A05C}" presName="bgRect" presStyleLbl="bgShp" presStyleIdx="3" presStyleCnt="5"/>
      <dgm:spPr/>
    </dgm:pt>
    <dgm:pt modelId="{DC039378-8DDD-4FF8-A1F0-C4297AE3EAEF}" type="pres">
      <dgm:prSet presAssocID="{E62067FB-5F6C-4AE3-8D1A-7771C4D8A05C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nd Chime"/>
        </a:ext>
      </dgm:extLst>
    </dgm:pt>
    <dgm:pt modelId="{EBCDC55E-69B7-4DDB-882C-4E06B316E0B1}" type="pres">
      <dgm:prSet presAssocID="{E62067FB-5F6C-4AE3-8D1A-7771C4D8A05C}" presName="spaceRect" presStyleCnt="0"/>
      <dgm:spPr/>
    </dgm:pt>
    <dgm:pt modelId="{39BD6CE3-7BFB-4957-B0AA-A74EDBA331BB}" type="pres">
      <dgm:prSet presAssocID="{E62067FB-5F6C-4AE3-8D1A-7771C4D8A05C}" presName="parTx" presStyleLbl="revTx" presStyleIdx="3" presStyleCnt="5">
        <dgm:presLayoutVars>
          <dgm:chMax val="0"/>
          <dgm:chPref val="0"/>
        </dgm:presLayoutVars>
      </dgm:prSet>
      <dgm:spPr/>
    </dgm:pt>
    <dgm:pt modelId="{D58DE063-0C44-42C0-99D3-0AA2EDE85A28}" type="pres">
      <dgm:prSet presAssocID="{1577BABC-568D-4517-BC78-987B6EF47BD0}" presName="sibTrans" presStyleCnt="0"/>
      <dgm:spPr/>
    </dgm:pt>
    <dgm:pt modelId="{D284AE2F-C4D5-41D0-BB67-02F01F678DFE}" type="pres">
      <dgm:prSet presAssocID="{3130A5D8-8A27-48D0-BBF6-48FE5A4A13B1}" presName="compNode" presStyleCnt="0"/>
      <dgm:spPr/>
    </dgm:pt>
    <dgm:pt modelId="{14E38FCC-6B0E-4CFD-B381-E7FE09A115BE}" type="pres">
      <dgm:prSet presAssocID="{3130A5D8-8A27-48D0-BBF6-48FE5A4A13B1}" presName="bgRect" presStyleLbl="bgShp" presStyleIdx="4" presStyleCnt="5"/>
      <dgm:spPr/>
    </dgm:pt>
    <dgm:pt modelId="{3DC3D993-7976-44E4-B633-65C4D7D3C1DD}" type="pres">
      <dgm:prSet presAssocID="{3130A5D8-8A27-48D0-BBF6-48FE5A4A13B1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81C570AA-4787-4FEA-A8A0-6950239DA9ED}" type="pres">
      <dgm:prSet presAssocID="{3130A5D8-8A27-48D0-BBF6-48FE5A4A13B1}" presName="spaceRect" presStyleCnt="0"/>
      <dgm:spPr/>
    </dgm:pt>
    <dgm:pt modelId="{EB2DC76C-62C6-445E-9996-8B0146FB031D}" type="pres">
      <dgm:prSet presAssocID="{3130A5D8-8A27-48D0-BBF6-48FE5A4A13B1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EF504D01-9501-4DCB-84EB-604A9A16DA32}" srcId="{7587F742-D697-47ED-8C17-902AA5F39AE8}" destId="{C62645CE-0383-4C0F-868D-2ED8F603C349}" srcOrd="2" destOrd="0" parTransId="{0DFBA44E-5B6D-4539-A8D5-325F28B4CEF7}" sibTransId="{850405BD-3127-4DF4-885F-AD30F8A4BF06}"/>
    <dgm:cxn modelId="{DBF9C809-002B-4297-9057-6F2336571D3A}" type="presOf" srcId="{2DF435AF-F90A-4D55-8984-19EE332F950D}" destId="{58004359-86AE-4877-812A-26244A7ED07D}" srcOrd="0" destOrd="0" presId="urn:microsoft.com/office/officeart/2018/2/layout/IconVerticalSolidList"/>
    <dgm:cxn modelId="{694DEF12-A138-4F31-B111-2E476A8D6898}" type="presOf" srcId="{3130A5D8-8A27-48D0-BBF6-48FE5A4A13B1}" destId="{EB2DC76C-62C6-445E-9996-8B0146FB031D}" srcOrd="0" destOrd="0" presId="urn:microsoft.com/office/officeart/2018/2/layout/IconVerticalSolidList"/>
    <dgm:cxn modelId="{9F123018-85C5-4A74-BAA8-4B9567C40388}" srcId="{7587F742-D697-47ED-8C17-902AA5F39AE8}" destId="{E62067FB-5F6C-4AE3-8D1A-7771C4D8A05C}" srcOrd="3" destOrd="0" parTransId="{267D39E6-1E3A-4442-A4E3-EF13CB03B9D5}" sibTransId="{1577BABC-568D-4517-BC78-987B6EF47BD0}"/>
    <dgm:cxn modelId="{DB4A073A-906D-4259-A8B8-FBB61DC898DB}" srcId="{7587F742-D697-47ED-8C17-902AA5F39AE8}" destId="{06A7D58F-3166-4444-B434-3C44FE84847B}" srcOrd="0" destOrd="0" parTransId="{E695EF82-60F5-4EB2-967B-15F3E714364B}" sibTransId="{D917DE15-28B5-44B0-AEC9-E9E1F11C6E52}"/>
    <dgm:cxn modelId="{D85EF446-F7B8-441A-AD33-30DC2582BC78}" type="presOf" srcId="{7587F742-D697-47ED-8C17-902AA5F39AE8}" destId="{35147EF9-E81D-4E11-AFA1-FCFB63D70BF4}" srcOrd="0" destOrd="0" presId="urn:microsoft.com/office/officeart/2018/2/layout/IconVerticalSolidList"/>
    <dgm:cxn modelId="{F8020D70-1984-4553-B8AF-DF5EDB904735}" type="presOf" srcId="{06A7D58F-3166-4444-B434-3C44FE84847B}" destId="{48823F94-C7AA-4B33-B585-B6F5AF500AE3}" srcOrd="0" destOrd="0" presId="urn:microsoft.com/office/officeart/2018/2/layout/IconVerticalSolidList"/>
    <dgm:cxn modelId="{EA3FCACF-C131-408F-882D-1E7C9226DE01}" srcId="{7587F742-D697-47ED-8C17-902AA5F39AE8}" destId="{2DF435AF-F90A-4D55-8984-19EE332F950D}" srcOrd="1" destOrd="0" parTransId="{5033EF88-E569-4C28-A0B3-F0D24E05EEF1}" sibTransId="{F9FC68F1-EDD6-4518-9ABB-764CB9C07AA8}"/>
    <dgm:cxn modelId="{8533EDDB-04C6-48D8-8542-3C9149AEEAA2}" srcId="{7587F742-D697-47ED-8C17-902AA5F39AE8}" destId="{3130A5D8-8A27-48D0-BBF6-48FE5A4A13B1}" srcOrd="4" destOrd="0" parTransId="{9F7003B2-10D3-4F54-AAD7-62705D8E8D53}" sibTransId="{2F33EDE4-A939-48DF-96DB-BE1B7A7D342A}"/>
    <dgm:cxn modelId="{D7F241E6-903C-4D64-AEA8-429F09830229}" type="presOf" srcId="{E62067FB-5F6C-4AE3-8D1A-7771C4D8A05C}" destId="{39BD6CE3-7BFB-4957-B0AA-A74EDBA331BB}" srcOrd="0" destOrd="0" presId="urn:microsoft.com/office/officeart/2018/2/layout/IconVerticalSolidList"/>
    <dgm:cxn modelId="{3E20D2FE-CBA3-4B74-8E99-06E6DD449FCB}" type="presOf" srcId="{C62645CE-0383-4C0F-868D-2ED8F603C349}" destId="{3D886F2C-EECD-4D6F-9796-B3FBA98AB4ED}" srcOrd="0" destOrd="0" presId="urn:microsoft.com/office/officeart/2018/2/layout/IconVerticalSolidList"/>
    <dgm:cxn modelId="{4E525493-891B-4B1A-9B72-3C980888E9EB}" type="presParOf" srcId="{35147EF9-E81D-4E11-AFA1-FCFB63D70BF4}" destId="{941515A2-51F7-4AEF-A11E-7F68293F00D0}" srcOrd="0" destOrd="0" presId="urn:microsoft.com/office/officeart/2018/2/layout/IconVerticalSolidList"/>
    <dgm:cxn modelId="{E2147613-FFD1-4510-81D6-82575A66D0F7}" type="presParOf" srcId="{941515A2-51F7-4AEF-A11E-7F68293F00D0}" destId="{F73F2B59-19A9-4964-B321-28B266541C7B}" srcOrd="0" destOrd="0" presId="urn:microsoft.com/office/officeart/2018/2/layout/IconVerticalSolidList"/>
    <dgm:cxn modelId="{04DE7B14-1F5B-47D3-8390-4D12AE58C3F0}" type="presParOf" srcId="{941515A2-51F7-4AEF-A11E-7F68293F00D0}" destId="{FF7D41D6-8996-4C26-8887-53FB515DDA85}" srcOrd="1" destOrd="0" presId="urn:microsoft.com/office/officeart/2018/2/layout/IconVerticalSolidList"/>
    <dgm:cxn modelId="{90ECD0BB-833B-4F69-9410-6BB7A28243D1}" type="presParOf" srcId="{941515A2-51F7-4AEF-A11E-7F68293F00D0}" destId="{2071C875-2BE9-45C9-AE1B-2F4DFC0AFB49}" srcOrd="2" destOrd="0" presId="urn:microsoft.com/office/officeart/2018/2/layout/IconVerticalSolidList"/>
    <dgm:cxn modelId="{72E2359D-FB2A-4A68-BEC8-D8DE8332272C}" type="presParOf" srcId="{941515A2-51F7-4AEF-A11E-7F68293F00D0}" destId="{48823F94-C7AA-4B33-B585-B6F5AF500AE3}" srcOrd="3" destOrd="0" presId="urn:microsoft.com/office/officeart/2018/2/layout/IconVerticalSolidList"/>
    <dgm:cxn modelId="{BE6F30D2-FF27-4D0D-86FF-09E2F7D26429}" type="presParOf" srcId="{35147EF9-E81D-4E11-AFA1-FCFB63D70BF4}" destId="{F02C0189-EF72-4FB7-9AA2-B93643569EA4}" srcOrd="1" destOrd="0" presId="urn:microsoft.com/office/officeart/2018/2/layout/IconVerticalSolidList"/>
    <dgm:cxn modelId="{420286C4-9CF8-4568-8D49-8AB362810F1F}" type="presParOf" srcId="{35147EF9-E81D-4E11-AFA1-FCFB63D70BF4}" destId="{3B226509-34C3-4DDA-B466-2E693389939B}" srcOrd="2" destOrd="0" presId="urn:microsoft.com/office/officeart/2018/2/layout/IconVerticalSolidList"/>
    <dgm:cxn modelId="{406EC204-9B22-4739-B55B-5A5D7D85AB32}" type="presParOf" srcId="{3B226509-34C3-4DDA-B466-2E693389939B}" destId="{98E38BB4-71FE-4B88-9D1E-1DDD235A1AE8}" srcOrd="0" destOrd="0" presId="urn:microsoft.com/office/officeart/2018/2/layout/IconVerticalSolidList"/>
    <dgm:cxn modelId="{7143D1F5-94D6-4E7D-B967-666B25248817}" type="presParOf" srcId="{3B226509-34C3-4DDA-B466-2E693389939B}" destId="{BD897BA3-2B64-42B7-8FD6-43081FC87FF9}" srcOrd="1" destOrd="0" presId="urn:microsoft.com/office/officeart/2018/2/layout/IconVerticalSolidList"/>
    <dgm:cxn modelId="{FB08421A-DABD-437E-BED9-CECB988D1B2B}" type="presParOf" srcId="{3B226509-34C3-4DDA-B466-2E693389939B}" destId="{E1C871EB-B02E-441D-9AC5-AAD44B0A99AF}" srcOrd="2" destOrd="0" presId="urn:microsoft.com/office/officeart/2018/2/layout/IconVerticalSolidList"/>
    <dgm:cxn modelId="{0E032888-FD78-4302-8614-55FA26073C63}" type="presParOf" srcId="{3B226509-34C3-4DDA-B466-2E693389939B}" destId="{58004359-86AE-4877-812A-26244A7ED07D}" srcOrd="3" destOrd="0" presId="urn:microsoft.com/office/officeart/2018/2/layout/IconVerticalSolidList"/>
    <dgm:cxn modelId="{4B7EF49F-1D0A-43C0-9574-192BB939001E}" type="presParOf" srcId="{35147EF9-E81D-4E11-AFA1-FCFB63D70BF4}" destId="{8BE355FA-91F8-47D5-A7E7-6924E42C97AD}" srcOrd="3" destOrd="0" presId="urn:microsoft.com/office/officeart/2018/2/layout/IconVerticalSolidList"/>
    <dgm:cxn modelId="{0AE5644B-2849-4BB1-9BE8-2B4BA52C89C3}" type="presParOf" srcId="{35147EF9-E81D-4E11-AFA1-FCFB63D70BF4}" destId="{2F0C8349-5C86-460B-B4C5-F66D6B493619}" srcOrd="4" destOrd="0" presId="urn:microsoft.com/office/officeart/2018/2/layout/IconVerticalSolidList"/>
    <dgm:cxn modelId="{FE2A4224-85E0-49F1-AA4C-78A8943A8E68}" type="presParOf" srcId="{2F0C8349-5C86-460B-B4C5-F66D6B493619}" destId="{C98C0A9A-5F1C-48FC-B511-6765E20196BF}" srcOrd="0" destOrd="0" presId="urn:microsoft.com/office/officeart/2018/2/layout/IconVerticalSolidList"/>
    <dgm:cxn modelId="{0AD3DD5F-92CE-41AB-9913-BD0A73855E53}" type="presParOf" srcId="{2F0C8349-5C86-460B-B4C5-F66D6B493619}" destId="{86DDA875-BB63-40F6-964C-43CD270E8561}" srcOrd="1" destOrd="0" presId="urn:microsoft.com/office/officeart/2018/2/layout/IconVerticalSolidList"/>
    <dgm:cxn modelId="{C142E763-E50A-48EF-A978-0B6E34044D49}" type="presParOf" srcId="{2F0C8349-5C86-460B-B4C5-F66D6B493619}" destId="{D4331597-737A-486E-8CF0-AF2098E9D568}" srcOrd="2" destOrd="0" presId="urn:microsoft.com/office/officeart/2018/2/layout/IconVerticalSolidList"/>
    <dgm:cxn modelId="{D5FBCF33-4557-45AD-AEBF-975589764F91}" type="presParOf" srcId="{2F0C8349-5C86-460B-B4C5-F66D6B493619}" destId="{3D886F2C-EECD-4D6F-9796-B3FBA98AB4ED}" srcOrd="3" destOrd="0" presId="urn:microsoft.com/office/officeart/2018/2/layout/IconVerticalSolidList"/>
    <dgm:cxn modelId="{286931BB-0A85-4251-979A-E4788116E005}" type="presParOf" srcId="{35147EF9-E81D-4E11-AFA1-FCFB63D70BF4}" destId="{03DEF512-13EB-4BC5-9405-CF09C010B83E}" srcOrd="5" destOrd="0" presId="urn:microsoft.com/office/officeart/2018/2/layout/IconVerticalSolidList"/>
    <dgm:cxn modelId="{CBAF39EE-DF65-40D4-879D-6637601730F3}" type="presParOf" srcId="{35147EF9-E81D-4E11-AFA1-FCFB63D70BF4}" destId="{DA360355-4401-40AB-B4D1-D808E804CBF1}" srcOrd="6" destOrd="0" presId="urn:microsoft.com/office/officeart/2018/2/layout/IconVerticalSolidList"/>
    <dgm:cxn modelId="{853737B0-459F-4638-8807-28BDB65E4DFB}" type="presParOf" srcId="{DA360355-4401-40AB-B4D1-D808E804CBF1}" destId="{CF7C5F37-A2E7-4717-83BC-5F4E521628A6}" srcOrd="0" destOrd="0" presId="urn:microsoft.com/office/officeart/2018/2/layout/IconVerticalSolidList"/>
    <dgm:cxn modelId="{B9F3E54A-5BA0-445B-A8F2-48E6FFD15648}" type="presParOf" srcId="{DA360355-4401-40AB-B4D1-D808E804CBF1}" destId="{DC039378-8DDD-4FF8-A1F0-C4297AE3EAEF}" srcOrd="1" destOrd="0" presId="urn:microsoft.com/office/officeart/2018/2/layout/IconVerticalSolidList"/>
    <dgm:cxn modelId="{F45F4E74-4F7D-4A4D-B2E6-ADD6B89B5340}" type="presParOf" srcId="{DA360355-4401-40AB-B4D1-D808E804CBF1}" destId="{EBCDC55E-69B7-4DDB-882C-4E06B316E0B1}" srcOrd="2" destOrd="0" presId="urn:microsoft.com/office/officeart/2018/2/layout/IconVerticalSolidList"/>
    <dgm:cxn modelId="{EE8FA19F-97B5-4C97-AC33-33874232527C}" type="presParOf" srcId="{DA360355-4401-40AB-B4D1-D808E804CBF1}" destId="{39BD6CE3-7BFB-4957-B0AA-A74EDBA331BB}" srcOrd="3" destOrd="0" presId="urn:microsoft.com/office/officeart/2018/2/layout/IconVerticalSolidList"/>
    <dgm:cxn modelId="{B43A0D2C-9E6A-4CC9-8AB5-34896D610708}" type="presParOf" srcId="{35147EF9-E81D-4E11-AFA1-FCFB63D70BF4}" destId="{D58DE063-0C44-42C0-99D3-0AA2EDE85A28}" srcOrd="7" destOrd="0" presId="urn:microsoft.com/office/officeart/2018/2/layout/IconVerticalSolidList"/>
    <dgm:cxn modelId="{B8029AEF-11FF-4B8D-BFAE-393C201D11F0}" type="presParOf" srcId="{35147EF9-E81D-4E11-AFA1-FCFB63D70BF4}" destId="{D284AE2F-C4D5-41D0-BB67-02F01F678DFE}" srcOrd="8" destOrd="0" presId="urn:microsoft.com/office/officeart/2018/2/layout/IconVerticalSolidList"/>
    <dgm:cxn modelId="{B87849E2-852F-4909-8115-55AFFA2F279C}" type="presParOf" srcId="{D284AE2F-C4D5-41D0-BB67-02F01F678DFE}" destId="{14E38FCC-6B0E-4CFD-B381-E7FE09A115BE}" srcOrd="0" destOrd="0" presId="urn:microsoft.com/office/officeart/2018/2/layout/IconVerticalSolidList"/>
    <dgm:cxn modelId="{076DF51A-5CD9-4B13-B770-621539D9F112}" type="presParOf" srcId="{D284AE2F-C4D5-41D0-BB67-02F01F678DFE}" destId="{3DC3D993-7976-44E4-B633-65C4D7D3C1DD}" srcOrd="1" destOrd="0" presId="urn:microsoft.com/office/officeart/2018/2/layout/IconVerticalSolidList"/>
    <dgm:cxn modelId="{5AAF5784-23E3-40EF-A5F4-19631E154A11}" type="presParOf" srcId="{D284AE2F-C4D5-41D0-BB67-02F01F678DFE}" destId="{81C570AA-4787-4FEA-A8A0-6950239DA9ED}" srcOrd="2" destOrd="0" presId="urn:microsoft.com/office/officeart/2018/2/layout/IconVerticalSolidList"/>
    <dgm:cxn modelId="{277833C9-F2C9-4D36-A55A-72B089F2BD12}" type="presParOf" srcId="{D284AE2F-C4D5-41D0-BB67-02F01F678DFE}" destId="{EB2DC76C-62C6-445E-9996-8B0146FB031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3F2B59-19A9-4964-B321-28B266541C7B}">
      <dsp:nvSpPr>
        <dsp:cNvPr id="0" name=""/>
        <dsp:cNvSpPr/>
      </dsp:nvSpPr>
      <dsp:spPr>
        <a:xfrm>
          <a:off x="0" y="4354"/>
          <a:ext cx="6305550" cy="92742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7D41D6-8996-4C26-8887-53FB515DDA85}">
      <dsp:nvSpPr>
        <dsp:cNvPr id="0" name=""/>
        <dsp:cNvSpPr/>
      </dsp:nvSpPr>
      <dsp:spPr>
        <a:xfrm>
          <a:off x="280547" y="213025"/>
          <a:ext cx="510086" cy="51008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823F94-C7AA-4B33-B585-B6F5AF500AE3}">
      <dsp:nvSpPr>
        <dsp:cNvPr id="0" name=""/>
        <dsp:cNvSpPr/>
      </dsp:nvSpPr>
      <dsp:spPr>
        <a:xfrm>
          <a:off x="1071180" y="4354"/>
          <a:ext cx="5234369" cy="9274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153" tIns="98153" rIns="98153" bIns="9815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/>
            <a:t>Blijf uit de voorraadkasten</a:t>
          </a:r>
          <a:endParaRPr lang="en-US" sz="1900" kern="1200"/>
        </a:p>
      </dsp:txBody>
      <dsp:txXfrm>
        <a:off x="1071180" y="4354"/>
        <a:ext cx="5234369" cy="927429"/>
      </dsp:txXfrm>
    </dsp:sp>
    <dsp:sp modelId="{98E38BB4-71FE-4B88-9D1E-1DDD235A1AE8}">
      <dsp:nvSpPr>
        <dsp:cNvPr id="0" name=""/>
        <dsp:cNvSpPr/>
      </dsp:nvSpPr>
      <dsp:spPr>
        <a:xfrm>
          <a:off x="0" y="1163640"/>
          <a:ext cx="6305550" cy="92742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897BA3-2B64-42B7-8FD6-43081FC87FF9}">
      <dsp:nvSpPr>
        <dsp:cNvPr id="0" name=""/>
        <dsp:cNvSpPr/>
      </dsp:nvSpPr>
      <dsp:spPr>
        <a:xfrm>
          <a:off x="280547" y="1372312"/>
          <a:ext cx="510086" cy="51008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004359-86AE-4877-812A-26244A7ED07D}">
      <dsp:nvSpPr>
        <dsp:cNvPr id="0" name=""/>
        <dsp:cNvSpPr/>
      </dsp:nvSpPr>
      <dsp:spPr>
        <a:xfrm>
          <a:off x="1071180" y="1163640"/>
          <a:ext cx="5234369" cy="9274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153" tIns="98153" rIns="98153" bIns="9815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/>
            <a:t>Machine gebruiken? Altijd toestemming vragen</a:t>
          </a:r>
          <a:endParaRPr lang="en-US" sz="1900" kern="1200"/>
        </a:p>
      </dsp:txBody>
      <dsp:txXfrm>
        <a:off x="1071180" y="1163640"/>
        <a:ext cx="5234369" cy="927429"/>
      </dsp:txXfrm>
    </dsp:sp>
    <dsp:sp modelId="{C98C0A9A-5F1C-48FC-B511-6765E20196BF}">
      <dsp:nvSpPr>
        <dsp:cNvPr id="0" name=""/>
        <dsp:cNvSpPr/>
      </dsp:nvSpPr>
      <dsp:spPr>
        <a:xfrm>
          <a:off x="0" y="2322927"/>
          <a:ext cx="6305550" cy="92742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DDA875-BB63-40F6-964C-43CD270E8561}">
      <dsp:nvSpPr>
        <dsp:cNvPr id="0" name=""/>
        <dsp:cNvSpPr/>
      </dsp:nvSpPr>
      <dsp:spPr>
        <a:xfrm>
          <a:off x="280547" y="2531598"/>
          <a:ext cx="510086" cy="51008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886F2C-EECD-4D6F-9796-B3FBA98AB4ED}">
      <dsp:nvSpPr>
        <dsp:cNvPr id="0" name=""/>
        <dsp:cNvSpPr/>
      </dsp:nvSpPr>
      <dsp:spPr>
        <a:xfrm>
          <a:off x="1071180" y="2322927"/>
          <a:ext cx="5234369" cy="9274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153" tIns="98153" rIns="98153" bIns="9815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/>
            <a:t>Niet rennen en/of stoeien</a:t>
          </a:r>
          <a:endParaRPr lang="en-US" sz="1900" kern="1200"/>
        </a:p>
      </dsp:txBody>
      <dsp:txXfrm>
        <a:off x="1071180" y="2322927"/>
        <a:ext cx="5234369" cy="927429"/>
      </dsp:txXfrm>
    </dsp:sp>
    <dsp:sp modelId="{CF7C5F37-A2E7-4717-83BC-5F4E521628A6}">
      <dsp:nvSpPr>
        <dsp:cNvPr id="0" name=""/>
        <dsp:cNvSpPr/>
      </dsp:nvSpPr>
      <dsp:spPr>
        <a:xfrm>
          <a:off x="0" y="3482213"/>
          <a:ext cx="6305550" cy="92742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039378-8DDD-4FF8-A1F0-C4297AE3EAEF}">
      <dsp:nvSpPr>
        <dsp:cNvPr id="0" name=""/>
        <dsp:cNvSpPr/>
      </dsp:nvSpPr>
      <dsp:spPr>
        <a:xfrm>
          <a:off x="280547" y="3690885"/>
          <a:ext cx="510086" cy="51008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BD6CE3-7BFB-4957-B0AA-A74EDBA331BB}">
      <dsp:nvSpPr>
        <dsp:cNvPr id="0" name=""/>
        <dsp:cNvSpPr/>
      </dsp:nvSpPr>
      <dsp:spPr>
        <a:xfrm>
          <a:off x="1071180" y="3482213"/>
          <a:ext cx="5234369" cy="9274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153" tIns="98153" rIns="98153" bIns="9815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/>
            <a:t>Corveetaken</a:t>
          </a:r>
          <a:endParaRPr lang="en-US" sz="1900" kern="1200"/>
        </a:p>
      </dsp:txBody>
      <dsp:txXfrm>
        <a:off x="1071180" y="3482213"/>
        <a:ext cx="5234369" cy="927429"/>
      </dsp:txXfrm>
    </dsp:sp>
    <dsp:sp modelId="{14E38FCC-6B0E-4CFD-B381-E7FE09A115BE}">
      <dsp:nvSpPr>
        <dsp:cNvPr id="0" name=""/>
        <dsp:cNvSpPr/>
      </dsp:nvSpPr>
      <dsp:spPr>
        <a:xfrm>
          <a:off x="0" y="4641500"/>
          <a:ext cx="6305550" cy="92742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C3D993-7976-44E4-B633-65C4D7D3C1DD}">
      <dsp:nvSpPr>
        <dsp:cNvPr id="0" name=""/>
        <dsp:cNvSpPr/>
      </dsp:nvSpPr>
      <dsp:spPr>
        <a:xfrm>
          <a:off x="280547" y="4850172"/>
          <a:ext cx="510086" cy="51008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2DC76C-62C6-445E-9996-8B0146FB031D}">
      <dsp:nvSpPr>
        <dsp:cNvPr id="0" name=""/>
        <dsp:cNvSpPr/>
      </dsp:nvSpPr>
      <dsp:spPr>
        <a:xfrm>
          <a:off x="1071180" y="4641500"/>
          <a:ext cx="5234369" cy="9274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153" tIns="98153" rIns="98153" bIns="9815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 dirty="0"/>
            <a:t>Tekenpakket elke les bij aanvang van de les bijhebben</a:t>
          </a:r>
          <a:endParaRPr lang="en-US" sz="1900" kern="1200" dirty="0"/>
        </a:p>
      </dsp:txBody>
      <dsp:txXfrm>
        <a:off x="1071180" y="4641500"/>
        <a:ext cx="5234369" cy="9274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AB4FFECA-0832-4FE3-B587-054A0F2D80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2816E90-C5B7-416F-9137-30A597C9BA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0257" y="864911"/>
            <a:ext cx="9031484" cy="3467282"/>
          </a:xfrm>
        </p:spPr>
        <p:txBody>
          <a:bodyPr anchor="b">
            <a:normAutofit/>
          </a:bodyPr>
          <a:lstStyle/>
          <a:p>
            <a:r>
              <a:rPr lang="nl-NL" sz="8000" dirty="0"/>
              <a:t>ART </a:t>
            </a:r>
            <a:endParaRPr lang="en-GB" sz="8000" dirty="0"/>
          </a:p>
        </p:txBody>
      </p:sp>
      <p:sp>
        <p:nvSpPr>
          <p:cNvPr id="15" name="Freeform: Shape 9">
            <a:extLst>
              <a:ext uri="{FF2B5EF4-FFF2-40B4-BE49-F238E27FC236}">
                <a16:creationId xmlns:a16="http://schemas.microsoft.com/office/drawing/2014/main" id="{C65858E6-5C0F-4AAE-A1AC-29BA07FFEE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070707"/>
            <a:ext cx="12192000" cy="1787292"/>
          </a:xfrm>
          <a:custGeom>
            <a:avLst/>
            <a:gdLst>
              <a:gd name="connsiteX0" fmla="*/ 619389 w 12192000"/>
              <a:gd name="connsiteY0" fmla="*/ 0 h 1787292"/>
              <a:gd name="connsiteX1" fmla="*/ 687652 w 12192000"/>
              <a:gd name="connsiteY1" fmla="*/ 3175 h 1787292"/>
              <a:gd name="connsiteX2" fmla="*/ 747977 w 12192000"/>
              <a:gd name="connsiteY2" fmla="*/ 9525 h 1787292"/>
              <a:gd name="connsiteX3" fmla="*/ 800364 w 12192000"/>
              <a:gd name="connsiteY3" fmla="*/ 20637 h 1787292"/>
              <a:gd name="connsiteX4" fmla="*/ 846402 w 12192000"/>
              <a:gd name="connsiteY4" fmla="*/ 36512 h 1787292"/>
              <a:gd name="connsiteX5" fmla="*/ 887677 w 12192000"/>
              <a:gd name="connsiteY5" fmla="*/ 52387 h 1787292"/>
              <a:gd name="connsiteX6" fmla="*/ 924189 w 12192000"/>
              <a:gd name="connsiteY6" fmla="*/ 68262 h 1787292"/>
              <a:gd name="connsiteX7" fmla="*/ 962289 w 12192000"/>
              <a:gd name="connsiteY7" fmla="*/ 87312 h 1787292"/>
              <a:gd name="connsiteX8" fmla="*/ 1000389 w 12192000"/>
              <a:gd name="connsiteY8" fmla="*/ 106362 h 1787292"/>
              <a:gd name="connsiteX9" fmla="*/ 1036902 w 12192000"/>
              <a:gd name="connsiteY9" fmla="*/ 125412 h 1787292"/>
              <a:gd name="connsiteX10" fmla="*/ 1078177 w 12192000"/>
              <a:gd name="connsiteY10" fmla="*/ 141287 h 1787292"/>
              <a:gd name="connsiteX11" fmla="*/ 1124214 w 12192000"/>
              <a:gd name="connsiteY11" fmla="*/ 155575 h 1787292"/>
              <a:gd name="connsiteX12" fmla="*/ 1176602 w 12192000"/>
              <a:gd name="connsiteY12" fmla="*/ 166687 h 1787292"/>
              <a:gd name="connsiteX13" fmla="*/ 1236927 w 12192000"/>
              <a:gd name="connsiteY13" fmla="*/ 174625 h 1787292"/>
              <a:gd name="connsiteX14" fmla="*/ 1305189 w 12192000"/>
              <a:gd name="connsiteY14" fmla="*/ 176212 h 1787292"/>
              <a:gd name="connsiteX15" fmla="*/ 1373452 w 12192000"/>
              <a:gd name="connsiteY15" fmla="*/ 174625 h 1787292"/>
              <a:gd name="connsiteX16" fmla="*/ 1433777 w 12192000"/>
              <a:gd name="connsiteY16" fmla="*/ 166687 h 1787292"/>
              <a:gd name="connsiteX17" fmla="*/ 1486164 w 12192000"/>
              <a:gd name="connsiteY17" fmla="*/ 155575 h 1787292"/>
              <a:gd name="connsiteX18" fmla="*/ 1532202 w 12192000"/>
              <a:gd name="connsiteY18" fmla="*/ 141287 h 1787292"/>
              <a:gd name="connsiteX19" fmla="*/ 1573477 w 12192000"/>
              <a:gd name="connsiteY19" fmla="*/ 125412 h 1787292"/>
              <a:gd name="connsiteX20" fmla="*/ 1609989 w 12192000"/>
              <a:gd name="connsiteY20" fmla="*/ 106362 h 1787292"/>
              <a:gd name="connsiteX21" fmla="*/ 1648089 w 12192000"/>
              <a:gd name="connsiteY21" fmla="*/ 87312 h 1787292"/>
              <a:gd name="connsiteX22" fmla="*/ 1686189 w 12192000"/>
              <a:gd name="connsiteY22" fmla="*/ 68262 h 1787292"/>
              <a:gd name="connsiteX23" fmla="*/ 1722702 w 12192000"/>
              <a:gd name="connsiteY23" fmla="*/ 52387 h 1787292"/>
              <a:gd name="connsiteX24" fmla="*/ 1763977 w 12192000"/>
              <a:gd name="connsiteY24" fmla="*/ 36512 h 1787292"/>
              <a:gd name="connsiteX25" fmla="*/ 1810014 w 12192000"/>
              <a:gd name="connsiteY25" fmla="*/ 20637 h 1787292"/>
              <a:gd name="connsiteX26" fmla="*/ 1862402 w 12192000"/>
              <a:gd name="connsiteY26" fmla="*/ 9525 h 1787292"/>
              <a:gd name="connsiteX27" fmla="*/ 1922727 w 12192000"/>
              <a:gd name="connsiteY27" fmla="*/ 3175 h 1787292"/>
              <a:gd name="connsiteX28" fmla="*/ 1990989 w 12192000"/>
              <a:gd name="connsiteY28" fmla="*/ 0 h 1787292"/>
              <a:gd name="connsiteX29" fmla="*/ 2059252 w 12192000"/>
              <a:gd name="connsiteY29" fmla="*/ 3175 h 1787292"/>
              <a:gd name="connsiteX30" fmla="*/ 2119577 w 12192000"/>
              <a:gd name="connsiteY30" fmla="*/ 9525 h 1787292"/>
              <a:gd name="connsiteX31" fmla="*/ 2171964 w 12192000"/>
              <a:gd name="connsiteY31" fmla="*/ 20637 h 1787292"/>
              <a:gd name="connsiteX32" fmla="*/ 2218002 w 12192000"/>
              <a:gd name="connsiteY32" fmla="*/ 36512 h 1787292"/>
              <a:gd name="connsiteX33" fmla="*/ 2259277 w 12192000"/>
              <a:gd name="connsiteY33" fmla="*/ 52387 h 1787292"/>
              <a:gd name="connsiteX34" fmla="*/ 2295789 w 12192000"/>
              <a:gd name="connsiteY34" fmla="*/ 68262 h 1787292"/>
              <a:gd name="connsiteX35" fmla="*/ 2333889 w 12192000"/>
              <a:gd name="connsiteY35" fmla="*/ 87312 h 1787292"/>
              <a:gd name="connsiteX36" fmla="*/ 2371989 w 12192000"/>
              <a:gd name="connsiteY36" fmla="*/ 106362 h 1787292"/>
              <a:gd name="connsiteX37" fmla="*/ 2408502 w 12192000"/>
              <a:gd name="connsiteY37" fmla="*/ 125412 h 1787292"/>
              <a:gd name="connsiteX38" fmla="*/ 2449777 w 12192000"/>
              <a:gd name="connsiteY38" fmla="*/ 141287 h 1787292"/>
              <a:gd name="connsiteX39" fmla="*/ 2495814 w 12192000"/>
              <a:gd name="connsiteY39" fmla="*/ 155575 h 1787292"/>
              <a:gd name="connsiteX40" fmla="*/ 2548202 w 12192000"/>
              <a:gd name="connsiteY40" fmla="*/ 166687 h 1787292"/>
              <a:gd name="connsiteX41" fmla="*/ 2608527 w 12192000"/>
              <a:gd name="connsiteY41" fmla="*/ 174625 h 1787292"/>
              <a:gd name="connsiteX42" fmla="*/ 2676789 w 12192000"/>
              <a:gd name="connsiteY42" fmla="*/ 176212 h 1787292"/>
              <a:gd name="connsiteX43" fmla="*/ 2745052 w 12192000"/>
              <a:gd name="connsiteY43" fmla="*/ 174625 h 1787292"/>
              <a:gd name="connsiteX44" fmla="*/ 2805377 w 12192000"/>
              <a:gd name="connsiteY44" fmla="*/ 166687 h 1787292"/>
              <a:gd name="connsiteX45" fmla="*/ 2857764 w 12192000"/>
              <a:gd name="connsiteY45" fmla="*/ 155575 h 1787292"/>
              <a:gd name="connsiteX46" fmla="*/ 2903802 w 12192000"/>
              <a:gd name="connsiteY46" fmla="*/ 141287 h 1787292"/>
              <a:gd name="connsiteX47" fmla="*/ 2945077 w 12192000"/>
              <a:gd name="connsiteY47" fmla="*/ 125412 h 1787292"/>
              <a:gd name="connsiteX48" fmla="*/ 2981589 w 12192000"/>
              <a:gd name="connsiteY48" fmla="*/ 106362 h 1787292"/>
              <a:gd name="connsiteX49" fmla="*/ 3019689 w 12192000"/>
              <a:gd name="connsiteY49" fmla="*/ 87312 h 1787292"/>
              <a:gd name="connsiteX50" fmla="*/ 3057789 w 12192000"/>
              <a:gd name="connsiteY50" fmla="*/ 68262 h 1787292"/>
              <a:gd name="connsiteX51" fmla="*/ 3094302 w 12192000"/>
              <a:gd name="connsiteY51" fmla="*/ 52387 h 1787292"/>
              <a:gd name="connsiteX52" fmla="*/ 3135577 w 12192000"/>
              <a:gd name="connsiteY52" fmla="*/ 36512 h 1787292"/>
              <a:gd name="connsiteX53" fmla="*/ 3181614 w 12192000"/>
              <a:gd name="connsiteY53" fmla="*/ 20637 h 1787292"/>
              <a:gd name="connsiteX54" fmla="*/ 3234002 w 12192000"/>
              <a:gd name="connsiteY54" fmla="*/ 9525 h 1787292"/>
              <a:gd name="connsiteX55" fmla="*/ 3294327 w 12192000"/>
              <a:gd name="connsiteY55" fmla="*/ 3175 h 1787292"/>
              <a:gd name="connsiteX56" fmla="*/ 3361002 w 12192000"/>
              <a:gd name="connsiteY56" fmla="*/ 0 h 1787292"/>
              <a:gd name="connsiteX57" fmla="*/ 3430852 w 12192000"/>
              <a:gd name="connsiteY57" fmla="*/ 3175 h 1787292"/>
              <a:gd name="connsiteX58" fmla="*/ 3491177 w 12192000"/>
              <a:gd name="connsiteY58" fmla="*/ 9525 h 1787292"/>
              <a:gd name="connsiteX59" fmla="*/ 3543564 w 12192000"/>
              <a:gd name="connsiteY59" fmla="*/ 20637 h 1787292"/>
              <a:gd name="connsiteX60" fmla="*/ 3589602 w 12192000"/>
              <a:gd name="connsiteY60" fmla="*/ 36512 h 1787292"/>
              <a:gd name="connsiteX61" fmla="*/ 3630877 w 12192000"/>
              <a:gd name="connsiteY61" fmla="*/ 52387 h 1787292"/>
              <a:gd name="connsiteX62" fmla="*/ 3667389 w 12192000"/>
              <a:gd name="connsiteY62" fmla="*/ 68262 h 1787292"/>
              <a:gd name="connsiteX63" fmla="*/ 3705489 w 12192000"/>
              <a:gd name="connsiteY63" fmla="*/ 87312 h 1787292"/>
              <a:gd name="connsiteX64" fmla="*/ 3743589 w 12192000"/>
              <a:gd name="connsiteY64" fmla="*/ 106362 h 1787292"/>
              <a:gd name="connsiteX65" fmla="*/ 3780102 w 12192000"/>
              <a:gd name="connsiteY65" fmla="*/ 125412 h 1787292"/>
              <a:gd name="connsiteX66" fmla="*/ 3821377 w 12192000"/>
              <a:gd name="connsiteY66" fmla="*/ 141287 h 1787292"/>
              <a:gd name="connsiteX67" fmla="*/ 3867414 w 12192000"/>
              <a:gd name="connsiteY67" fmla="*/ 155575 h 1787292"/>
              <a:gd name="connsiteX68" fmla="*/ 3919802 w 12192000"/>
              <a:gd name="connsiteY68" fmla="*/ 166687 h 1787292"/>
              <a:gd name="connsiteX69" fmla="*/ 3980127 w 12192000"/>
              <a:gd name="connsiteY69" fmla="*/ 174625 h 1787292"/>
              <a:gd name="connsiteX70" fmla="*/ 4048389 w 12192000"/>
              <a:gd name="connsiteY70" fmla="*/ 176212 h 1787292"/>
              <a:gd name="connsiteX71" fmla="*/ 4116652 w 12192000"/>
              <a:gd name="connsiteY71" fmla="*/ 174625 h 1787292"/>
              <a:gd name="connsiteX72" fmla="*/ 4176977 w 12192000"/>
              <a:gd name="connsiteY72" fmla="*/ 166687 h 1787292"/>
              <a:gd name="connsiteX73" fmla="*/ 4229364 w 12192000"/>
              <a:gd name="connsiteY73" fmla="*/ 155575 h 1787292"/>
              <a:gd name="connsiteX74" fmla="*/ 4275402 w 12192000"/>
              <a:gd name="connsiteY74" fmla="*/ 141287 h 1787292"/>
              <a:gd name="connsiteX75" fmla="*/ 4316677 w 12192000"/>
              <a:gd name="connsiteY75" fmla="*/ 125412 h 1787292"/>
              <a:gd name="connsiteX76" fmla="*/ 4353189 w 12192000"/>
              <a:gd name="connsiteY76" fmla="*/ 106362 h 1787292"/>
              <a:gd name="connsiteX77" fmla="*/ 4429389 w 12192000"/>
              <a:gd name="connsiteY77" fmla="*/ 68262 h 1787292"/>
              <a:gd name="connsiteX78" fmla="*/ 4465902 w 12192000"/>
              <a:gd name="connsiteY78" fmla="*/ 52387 h 1787292"/>
              <a:gd name="connsiteX79" fmla="*/ 4507177 w 12192000"/>
              <a:gd name="connsiteY79" fmla="*/ 36512 h 1787292"/>
              <a:gd name="connsiteX80" fmla="*/ 4553214 w 12192000"/>
              <a:gd name="connsiteY80" fmla="*/ 20637 h 1787292"/>
              <a:gd name="connsiteX81" fmla="*/ 4605602 w 12192000"/>
              <a:gd name="connsiteY81" fmla="*/ 9525 h 1787292"/>
              <a:gd name="connsiteX82" fmla="*/ 4665928 w 12192000"/>
              <a:gd name="connsiteY82" fmla="*/ 3175 h 1787292"/>
              <a:gd name="connsiteX83" fmla="*/ 4734189 w 12192000"/>
              <a:gd name="connsiteY83" fmla="*/ 0 h 1787292"/>
              <a:gd name="connsiteX84" fmla="*/ 4802453 w 12192000"/>
              <a:gd name="connsiteY84" fmla="*/ 3175 h 1787292"/>
              <a:gd name="connsiteX85" fmla="*/ 4862777 w 12192000"/>
              <a:gd name="connsiteY85" fmla="*/ 9525 h 1787292"/>
              <a:gd name="connsiteX86" fmla="*/ 4915165 w 12192000"/>
              <a:gd name="connsiteY86" fmla="*/ 20637 h 1787292"/>
              <a:gd name="connsiteX87" fmla="*/ 4961201 w 12192000"/>
              <a:gd name="connsiteY87" fmla="*/ 36512 h 1787292"/>
              <a:gd name="connsiteX88" fmla="*/ 5002476 w 12192000"/>
              <a:gd name="connsiteY88" fmla="*/ 52387 h 1787292"/>
              <a:gd name="connsiteX89" fmla="*/ 5038989 w 12192000"/>
              <a:gd name="connsiteY89" fmla="*/ 68262 h 1787292"/>
              <a:gd name="connsiteX90" fmla="*/ 5077089 w 12192000"/>
              <a:gd name="connsiteY90" fmla="*/ 87312 h 1787292"/>
              <a:gd name="connsiteX91" fmla="*/ 5115189 w 12192000"/>
              <a:gd name="connsiteY91" fmla="*/ 106362 h 1787292"/>
              <a:gd name="connsiteX92" fmla="*/ 5151701 w 12192000"/>
              <a:gd name="connsiteY92" fmla="*/ 125412 h 1787292"/>
              <a:gd name="connsiteX93" fmla="*/ 5192976 w 12192000"/>
              <a:gd name="connsiteY93" fmla="*/ 141287 h 1787292"/>
              <a:gd name="connsiteX94" fmla="*/ 5239014 w 12192000"/>
              <a:gd name="connsiteY94" fmla="*/ 155575 h 1787292"/>
              <a:gd name="connsiteX95" fmla="*/ 5291401 w 12192000"/>
              <a:gd name="connsiteY95" fmla="*/ 166687 h 1787292"/>
              <a:gd name="connsiteX96" fmla="*/ 5351727 w 12192000"/>
              <a:gd name="connsiteY96" fmla="*/ 174625 h 1787292"/>
              <a:gd name="connsiteX97" fmla="*/ 5410199 w 12192000"/>
              <a:gd name="connsiteY97" fmla="*/ 175985 h 1787292"/>
              <a:gd name="connsiteX98" fmla="*/ 5468671 w 12192000"/>
              <a:gd name="connsiteY98" fmla="*/ 174625 h 1787292"/>
              <a:gd name="connsiteX99" fmla="*/ 5528996 w 12192000"/>
              <a:gd name="connsiteY99" fmla="*/ 166687 h 1787292"/>
              <a:gd name="connsiteX100" fmla="*/ 5581383 w 12192000"/>
              <a:gd name="connsiteY100" fmla="*/ 155575 h 1787292"/>
              <a:gd name="connsiteX101" fmla="*/ 5627421 w 12192000"/>
              <a:gd name="connsiteY101" fmla="*/ 141287 h 1787292"/>
              <a:gd name="connsiteX102" fmla="*/ 5668696 w 12192000"/>
              <a:gd name="connsiteY102" fmla="*/ 125412 h 1787292"/>
              <a:gd name="connsiteX103" fmla="*/ 5705209 w 12192000"/>
              <a:gd name="connsiteY103" fmla="*/ 106362 h 1787292"/>
              <a:gd name="connsiteX104" fmla="*/ 5743308 w 12192000"/>
              <a:gd name="connsiteY104" fmla="*/ 87312 h 1787292"/>
              <a:gd name="connsiteX105" fmla="*/ 5781408 w 12192000"/>
              <a:gd name="connsiteY105" fmla="*/ 68262 h 1787292"/>
              <a:gd name="connsiteX106" fmla="*/ 5817921 w 12192000"/>
              <a:gd name="connsiteY106" fmla="*/ 52387 h 1787292"/>
              <a:gd name="connsiteX107" fmla="*/ 5859196 w 12192000"/>
              <a:gd name="connsiteY107" fmla="*/ 36512 h 1787292"/>
              <a:gd name="connsiteX108" fmla="*/ 5905234 w 12192000"/>
              <a:gd name="connsiteY108" fmla="*/ 20637 h 1787292"/>
              <a:gd name="connsiteX109" fmla="*/ 5957621 w 12192000"/>
              <a:gd name="connsiteY109" fmla="*/ 9525 h 1787292"/>
              <a:gd name="connsiteX110" fmla="*/ 6017947 w 12192000"/>
              <a:gd name="connsiteY110" fmla="*/ 3175 h 1787292"/>
              <a:gd name="connsiteX111" fmla="*/ 6086208 w 12192000"/>
              <a:gd name="connsiteY111" fmla="*/ 0 h 1787292"/>
              <a:gd name="connsiteX112" fmla="*/ 6095999 w 12192000"/>
              <a:gd name="connsiteY112" fmla="*/ 455 h 1787292"/>
              <a:gd name="connsiteX113" fmla="*/ 6105789 w 12192000"/>
              <a:gd name="connsiteY113" fmla="*/ 0 h 1787292"/>
              <a:gd name="connsiteX114" fmla="*/ 6174052 w 12192000"/>
              <a:gd name="connsiteY114" fmla="*/ 3175 h 1787292"/>
              <a:gd name="connsiteX115" fmla="*/ 6234377 w 12192000"/>
              <a:gd name="connsiteY115" fmla="*/ 9525 h 1787292"/>
              <a:gd name="connsiteX116" fmla="*/ 6286764 w 12192000"/>
              <a:gd name="connsiteY116" fmla="*/ 20637 h 1787292"/>
              <a:gd name="connsiteX117" fmla="*/ 6332802 w 12192000"/>
              <a:gd name="connsiteY117" fmla="*/ 36512 h 1787292"/>
              <a:gd name="connsiteX118" fmla="*/ 6374077 w 12192000"/>
              <a:gd name="connsiteY118" fmla="*/ 52387 h 1787292"/>
              <a:gd name="connsiteX119" fmla="*/ 6410589 w 12192000"/>
              <a:gd name="connsiteY119" fmla="*/ 68262 h 1787292"/>
              <a:gd name="connsiteX120" fmla="*/ 6448689 w 12192000"/>
              <a:gd name="connsiteY120" fmla="*/ 87312 h 1787292"/>
              <a:gd name="connsiteX121" fmla="*/ 6486789 w 12192000"/>
              <a:gd name="connsiteY121" fmla="*/ 106362 h 1787292"/>
              <a:gd name="connsiteX122" fmla="*/ 6523302 w 12192000"/>
              <a:gd name="connsiteY122" fmla="*/ 125412 h 1787292"/>
              <a:gd name="connsiteX123" fmla="*/ 6564577 w 12192000"/>
              <a:gd name="connsiteY123" fmla="*/ 141287 h 1787292"/>
              <a:gd name="connsiteX124" fmla="*/ 6610614 w 12192000"/>
              <a:gd name="connsiteY124" fmla="*/ 155575 h 1787292"/>
              <a:gd name="connsiteX125" fmla="*/ 6663002 w 12192000"/>
              <a:gd name="connsiteY125" fmla="*/ 166687 h 1787292"/>
              <a:gd name="connsiteX126" fmla="*/ 6723327 w 12192000"/>
              <a:gd name="connsiteY126" fmla="*/ 174625 h 1787292"/>
              <a:gd name="connsiteX127" fmla="*/ 6781799 w 12192000"/>
              <a:gd name="connsiteY127" fmla="*/ 175985 h 1787292"/>
              <a:gd name="connsiteX128" fmla="*/ 6840271 w 12192000"/>
              <a:gd name="connsiteY128" fmla="*/ 174625 h 1787292"/>
              <a:gd name="connsiteX129" fmla="*/ 6900596 w 12192000"/>
              <a:gd name="connsiteY129" fmla="*/ 166687 h 1787292"/>
              <a:gd name="connsiteX130" fmla="*/ 6952983 w 12192000"/>
              <a:gd name="connsiteY130" fmla="*/ 155575 h 1787292"/>
              <a:gd name="connsiteX131" fmla="*/ 6999021 w 12192000"/>
              <a:gd name="connsiteY131" fmla="*/ 141287 h 1787292"/>
              <a:gd name="connsiteX132" fmla="*/ 7040296 w 12192000"/>
              <a:gd name="connsiteY132" fmla="*/ 125412 h 1787292"/>
              <a:gd name="connsiteX133" fmla="*/ 7076808 w 12192000"/>
              <a:gd name="connsiteY133" fmla="*/ 106362 h 1787292"/>
              <a:gd name="connsiteX134" fmla="*/ 7114908 w 12192000"/>
              <a:gd name="connsiteY134" fmla="*/ 87312 h 1787292"/>
              <a:gd name="connsiteX135" fmla="*/ 7153008 w 12192000"/>
              <a:gd name="connsiteY135" fmla="*/ 68262 h 1787292"/>
              <a:gd name="connsiteX136" fmla="*/ 7189521 w 12192000"/>
              <a:gd name="connsiteY136" fmla="*/ 52387 h 1787292"/>
              <a:gd name="connsiteX137" fmla="*/ 7230796 w 12192000"/>
              <a:gd name="connsiteY137" fmla="*/ 36512 h 1787292"/>
              <a:gd name="connsiteX138" fmla="*/ 7276833 w 12192000"/>
              <a:gd name="connsiteY138" fmla="*/ 20637 h 1787292"/>
              <a:gd name="connsiteX139" fmla="*/ 7329221 w 12192000"/>
              <a:gd name="connsiteY139" fmla="*/ 9525 h 1787292"/>
              <a:gd name="connsiteX140" fmla="*/ 7389546 w 12192000"/>
              <a:gd name="connsiteY140" fmla="*/ 3175 h 1787292"/>
              <a:gd name="connsiteX141" fmla="*/ 7457808 w 12192000"/>
              <a:gd name="connsiteY141" fmla="*/ 0 h 1787292"/>
              <a:gd name="connsiteX142" fmla="*/ 7526071 w 12192000"/>
              <a:gd name="connsiteY142" fmla="*/ 3175 h 1787292"/>
              <a:gd name="connsiteX143" fmla="*/ 7586396 w 12192000"/>
              <a:gd name="connsiteY143" fmla="*/ 9525 h 1787292"/>
              <a:gd name="connsiteX144" fmla="*/ 7638783 w 12192000"/>
              <a:gd name="connsiteY144" fmla="*/ 20637 h 1787292"/>
              <a:gd name="connsiteX145" fmla="*/ 7684821 w 12192000"/>
              <a:gd name="connsiteY145" fmla="*/ 36512 h 1787292"/>
              <a:gd name="connsiteX146" fmla="*/ 7726096 w 12192000"/>
              <a:gd name="connsiteY146" fmla="*/ 52387 h 1787292"/>
              <a:gd name="connsiteX147" fmla="*/ 7762608 w 12192000"/>
              <a:gd name="connsiteY147" fmla="*/ 68262 h 1787292"/>
              <a:gd name="connsiteX148" fmla="*/ 7800708 w 12192000"/>
              <a:gd name="connsiteY148" fmla="*/ 87312 h 1787292"/>
              <a:gd name="connsiteX149" fmla="*/ 7838808 w 12192000"/>
              <a:gd name="connsiteY149" fmla="*/ 106362 h 1787292"/>
              <a:gd name="connsiteX150" fmla="*/ 7875321 w 12192000"/>
              <a:gd name="connsiteY150" fmla="*/ 125412 h 1787292"/>
              <a:gd name="connsiteX151" fmla="*/ 7916596 w 12192000"/>
              <a:gd name="connsiteY151" fmla="*/ 141287 h 1787292"/>
              <a:gd name="connsiteX152" fmla="*/ 7962633 w 12192000"/>
              <a:gd name="connsiteY152" fmla="*/ 155575 h 1787292"/>
              <a:gd name="connsiteX153" fmla="*/ 8015021 w 12192000"/>
              <a:gd name="connsiteY153" fmla="*/ 166687 h 1787292"/>
              <a:gd name="connsiteX154" fmla="*/ 8075346 w 12192000"/>
              <a:gd name="connsiteY154" fmla="*/ 174625 h 1787292"/>
              <a:gd name="connsiteX155" fmla="*/ 8143608 w 12192000"/>
              <a:gd name="connsiteY155" fmla="*/ 176212 h 1787292"/>
              <a:gd name="connsiteX156" fmla="*/ 8211871 w 12192000"/>
              <a:gd name="connsiteY156" fmla="*/ 174625 h 1787292"/>
              <a:gd name="connsiteX157" fmla="*/ 8272196 w 12192000"/>
              <a:gd name="connsiteY157" fmla="*/ 166687 h 1787292"/>
              <a:gd name="connsiteX158" fmla="*/ 8324583 w 12192000"/>
              <a:gd name="connsiteY158" fmla="*/ 155575 h 1787292"/>
              <a:gd name="connsiteX159" fmla="*/ 8370621 w 12192000"/>
              <a:gd name="connsiteY159" fmla="*/ 141287 h 1787292"/>
              <a:gd name="connsiteX160" fmla="*/ 8411896 w 12192000"/>
              <a:gd name="connsiteY160" fmla="*/ 125412 h 1787292"/>
              <a:gd name="connsiteX161" fmla="*/ 8448408 w 12192000"/>
              <a:gd name="connsiteY161" fmla="*/ 106362 h 1787292"/>
              <a:gd name="connsiteX162" fmla="*/ 8486508 w 12192000"/>
              <a:gd name="connsiteY162" fmla="*/ 87312 h 1787292"/>
              <a:gd name="connsiteX163" fmla="*/ 8524608 w 12192000"/>
              <a:gd name="connsiteY163" fmla="*/ 68262 h 1787292"/>
              <a:gd name="connsiteX164" fmla="*/ 8561120 w 12192000"/>
              <a:gd name="connsiteY164" fmla="*/ 52387 h 1787292"/>
              <a:gd name="connsiteX165" fmla="*/ 8602396 w 12192000"/>
              <a:gd name="connsiteY165" fmla="*/ 36512 h 1787292"/>
              <a:gd name="connsiteX166" fmla="*/ 8648432 w 12192000"/>
              <a:gd name="connsiteY166" fmla="*/ 20637 h 1787292"/>
              <a:gd name="connsiteX167" fmla="*/ 8700820 w 12192000"/>
              <a:gd name="connsiteY167" fmla="*/ 9525 h 1787292"/>
              <a:gd name="connsiteX168" fmla="*/ 8761146 w 12192000"/>
              <a:gd name="connsiteY168" fmla="*/ 3175 h 1787292"/>
              <a:gd name="connsiteX169" fmla="*/ 8827820 w 12192000"/>
              <a:gd name="connsiteY169" fmla="*/ 0 h 1787292"/>
              <a:gd name="connsiteX170" fmla="*/ 8897670 w 12192000"/>
              <a:gd name="connsiteY170" fmla="*/ 3175 h 1787292"/>
              <a:gd name="connsiteX171" fmla="*/ 8957996 w 12192000"/>
              <a:gd name="connsiteY171" fmla="*/ 9525 h 1787292"/>
              <a:gd name="connsiteX172" fmla="*/ 9010382 w 12192000"/>
              <a:gd name="connsiteY172" fmla="*/ 20637 h 1787292"/>
              <a:gd name="connsiteX173" fmla="*/ 9056420 w 12192000"/>
              <a:gd name="connsiteY173" fmla="*/ 36512 h 1787292"/>
              <a:gd name="connsiteX174" fmla="*/ 9097696 w 12192000"/>
              <a:gd name="connsiteY174" fmla="*/ 52387 h 1787292"/>
              <a:gd name="connsiteX175" fmla="*/ 9134208 w 12192000"/>
              <a:gd name="connsiteY175" fmla="*/ 68262 h 1787292"/>
              <a:gd name="connsiteX176" fmla="*/ 9172308 w 12192000"/>
              <a:gd name="connsiteY176" fmla="*/ 87312 h 1787292"/>
              <a:gd name="connsiteX177" fmla="*/ 9210408 w 12192000"/>
              <a:gd name="connsiteY177" fmla="*/ 106362 h 1787292"/>
              <a:gd name="connsiteX178" fmla="*/ 9246920 w 12192000"/>
              <a:gd name="connsiteY178" fmla="*/ 125412 h 1787292"/>
              <a:gd name="connsiteX179" fmla="*/ 9288196 w 12192000"/>
              <a:gd name="connsiteY179" fmla="*/ 141287 h 1787292"/>
              <a:gd name="connsiteX180" fmla="*/ 9334232 w 12192000"/>
              <a:gd name="connsiteY180" fmla="*/ 155575 h 1787292"/>
              <a:gd name="connsiteX181" fmla="*/ 9386620 w 12192000"/>
              <a:gd name="connsiteY181" fmla="*/ 166687 h 1787292"/>
              <a:gd name="connsiteX182" fmla="*/ 9446946 w 12192000"/>
              <a:gd name="connsiteY182" fmla="*/ 174625 h 1787292"/>
              <a:gd name="connsiteX183" fmla="*/ 9515208 w 12192000"/>
              <a:gd name="connsiteY183" fmla="*/ 176212 h 1787292"/>
              <a:gd name="connsiteX184" fmla="*/ 9583470 w 12192000"/>
              <a:gd name="connsiteY184" fmla="*/ 174625 h 1787292"/>
              <a:gd name="connsiteX185" fmla="*/ 9643796 w 12192000"/>
              <a:gd name="connsiteY185" fmla="*/ 166687 h 1787292"/>
              <a:gd name="connsiteX186" fmla="*/ 9696182 w 12192000"/>
              <a:gd name="connsiteY186" fmla="*/ 155575 h 1787292"/>
              <a:gd name="connsiteX187" fmla="*/ 9742220 w 12192000"/>
              <a:gd name="connsiteY187" fmla="*/ 141287 h 1787292"/>
              <a:gd name="connsiteX188" fmla="*/ 9783496 w 12192000"/>
              <a:gd name="connsiteY188" fmla="*/ 125412 h 1787292"/>
              <a:gd name="connsiteX189" fmla="*/ 9820008 w 12192000"/>
              <a:gd name="connsiteY189" fmla="*/ 106362 h 1787292"/>
              <a:gd name="connsiteX190" fmla="*/ 9896208 w 12192000"/>
              <a:gd name="connsiteY190" fmla="*/ 68262 h 1787292"/>
              <a:gd name="connsiteX191" fmla="*/ 9932720 w 12192000"/>
              <a:gd name="connsiteY191" fmla="*/ 52387 h 1787292"/>
              <a:gd name="connsiteX192" fmla="*/ 9973996 w 12192000"/>
              <a:gd name="connsiteY192" fmla="*/ 36512 h 1787292"/>
              <a:gd name="connsiteX193" fmla="*/ 10020032 w 12192000"/>
              <a:gd name="connsiteY193" fmla="*/ 20637 h 1787292"/>
              <a:gd name="connsiteX194" fmla="*/ 10072420 w 12192000"/>
              <a:gd name="connsiteY194" fmla="*/ 9525 h 1787292"/>
              <a:gd name="connsiteX195" fmla="*/ 10132746 w 12192000"/>
              <a:gd name="connsiteY195" fmla="*/ 3175 h 1787292"/>
              <a:gd name="connsiteX196" fmla="*/ 10201008 w 12192000"/>
              <a:gd name="connsiteY196" fmla="*/ 0 h 1787292"/>
              <a:gd name="connsiteX197" fmla="*/ 10269270 w 12192000"/>
              <a:gd name="connsiteY197" fmla="*/ 3175 h 1787292"/>
              <a:gd name="connsiteX198" fmla="*/ 10329596 w 12192000"/>
              <a:gd name="connsiteY198" fmla="*/ 9525 h 1787292"/>
              <a:gd name="connsiteX199" fmla="*/ 10381982 w 12192000"/>
              <a:gd name="connsiteY199" fmla="*/ 20637 h 1787292"/>
              <a:gd name="connsiteX200" fmla="*/ 10428020 w 12192000"/>
              <a:gd name="connsiteY200" fmla="*/ 36512 h 1787292"/>
              <a:gd name="connsiteX201" fmla="*/ 10469296 w 12192000"/>
              <a:gd name="connsiteY201" fmla="*/ 52387 h 1787292"/>
              <a:gd name="connsiteX202" fmla="*/ 10505808 w 12192000"/>
              <a:gd name="connsiteY202" fmla="*/ 68262 h 1787292"/>
              <a:gd name="connsiteX203" fmla="*/ 10543908 w 12192000"/>
              <a:gd name="connsiteY203" fmla="*/ 87312 h 1787292"/>
              <a:gd name="connsiteX204" fmla="*/ 10582008 w 12192000"/>
              <a:gd name="connsiteY204" fmla="*/ 106362 h 1787292"/>
              <a:gd name="connsiteX205" fmla="*/ 10618520 w 12192000"/>
              <a:gd name="connsiteY205" fmla="*/ 125412 h 1787292"/>
              <a:gd name="connsiteX206" fmla="*/ 10659796 w 12192000"/>
              <a:gd name="connsiteY206" fmla="*/ 141287 h 1787292"/>
              <a:gd name="connsiteX207" fmla="*/ 10705832 w 12192000"/>
              <a:gd name="connsiteY207" fmla="*/ 155575 h 1787292"/>
              <a:gd name="connsiteX208" fmla="*/ 10758220 w 12192000"/>
              <a:gd name="connsiteY208" fmla="*/ 166687 h 1787292"/>
              <a:gd name="connsiteX209" fmla="*/ 10818546 w 12192000"/>
              <a:gd name="connsiteY209" fmla="*/ 174625 h 1787292"/>
              <a:gd name="connsiteX210" fmla="*/ 10886808 w 12192000"/>
              <a:gd name="connsiteY210" fmla="*/ 176212 h 1787292"/>
              <a:gd name="connsiteX211" fmla="*/ 10955070 w 12192000"/>
              <a:gd name="connsiteY211" fmla="*/ 174625 h 1787292"/>
              <a:gd name="connsiteX212" fmla="*/ 11015396 w 12192000"/>
              <a:gd name="connsiteY212" fmla="*/ 166687 h 1787292"/>
              <a:gd name="connsiteX213" fmla="*/ 11067782 w 12192000"/>
              <a:gd name="connsiteY213" fmla="*/ 155575 h 1787292"/>
              <a:gd name="connsiteX214" fmla="*/ 11113820 w 12192000"/>
              <a:gd name="connsiteY214" fmla="*/ 141287 h 1787292"/>
              <a:gd name="connsiteX215" fmla="*/ 11155096 w 12192000"/>
              <a:gd name="connsiteY215" fmla="*/ 125412 h 1787292"/>
              <a:gd name="connsiteX216" fmla="*/ 11191608 w 12192000"/>
              <a:gd name="connsiteY216" fmla="*/ 106362 h 1787292"/>
              <a:gd name="connsiteX217" fmla="*/ 11229708 w 12192000"/>
              <a:gd name="connsiteY217" fmla="*/ 87312 h 1787292"/>
              <a:gd name="connsiteX218" fmla="*/ 11267808 w 12192000"/>
              <a:gd name="connsiteY218" fmla="*/ 68262 h 1787292"/>
              <a:gd name="connsiteX219" fmla="*/ 11304320 w 12192000"/>
              <a:gd name="connsiteY219" fmla="*/ 52387 h 1787292"/>
              <a:gd name="connsiteX220" fmla="*/ 11345596 w 12192000"/>
              <a:gd name="connsiteY220" fmla="*/ 36512 h 1787292"/>
              <a:gd name="connsiteX221" fmla="*/ 11391632 w 12192000"/>
              <a:gd name="connsiteY221" fmla="*/ 20637 h 1787292"/>
              <a:gd name="connsiteX222" fmla="*/ 11444020 w 12192000"/>
              <a:gd name="connsiteY222" fmla="*/ 9525 h 1787292"/>
              <a:gd name="connsiteX223" fmla="*/ 11504346 w 12192000"/>
              <a:gd name="connsiteY223" fmla="*/ 3175 h 1787292"/>
              <a:gd name="connsiteX224" fmla="*/ 11572608 w 12192000"/>
              <a:gd name="connsiteY224" fmla="*/ 0 h 1787292"/>
              <a:gd name="connsiteX225" fmla="*/ 11640870 w 12192000"/>
              <a:gd name="connsiteY225" fmla="*/ 3175 h 1787292"/>
              <a:gd name="connsiteX226" fmla="*/ 11701196 w 12192000"/>
              <a:gd name="connsiteY226" fmla="*/ 9525 h 1787292"/>
              <a:gd name="connsiteX227" fmla="*/ 11753582 w 12192000"/>
              <a:gd name="connsiteY227" fmla="*/ 20637 h 1787292"/>
              <a:gd name="connsiteX228" fmla="*/ 11799620 w 12192000"/>
              <a:gd name="connsiteY228" fmla="*/ 36512 h 1787292"/>
              <a:gd name="connsiteX229" fmla="*/ 11840896 w 12192000"/>
              <a:gd name="connsiteY229" fmla="*/ 52387 h 1787292"/>
              <a:gd name="connsiteX230" fmla="*/ 11877408 w 12192000"/>
              <a:gd name="connsiteY230" fmla="*/ 68262 h 1787292"/>
              <a:gd name="connsiteX231" fmla="*/ 11915508 w 12192000"/>
              <a:gd name="connsiteY231" fmla="*/ 87312 h 1787292"/>
              <a:gd name="connsiteX232" fmla="*/ 11953608 w 12192000"/>
              <a:gd name="connsiteY232" fmla="*/ 106362 h 1787292"/>
              <a:gd name="connsiteX233" fmla="*/ 11990120 w 12192000"/>
              <a:gd name="connsiteY233" fmla="*/ 125412 h 1787292"/>
              <a:gd name="connsiteX234" fmla="*/ 12031396 w 12192000"/>
              <a:gd name="connsiteY234" fmla="*/ 141287 h 1787292"/>
              <a:gd name="connsiteX235" fmla="*/ 12077432 w 12192000"/>
              <a:gd name="connsiteY235" fmla="*/ 155575 h 1787292"/>
              <a:gd name="connsiteX236" fmla="*/ 12129820 w 12192000"/>
              <a:gd name="connsiteY236" fmla="*/ 166688 h 1787292"/>
              <a:gd name="connsiteX237" fmla="*/ 12190146 w 12192000"/>
              <a:gd name="connsiteY237" fmla="*/ 174625 h 1787292"/>
              <a:gd name="connsiteX238" fmla="*/ 12192000 w 12192000"/>
              <a:gd name="connsiteY238" fmla="*/ 174668 h 1787292"/>
              <a:gd name="connsiteX239" fmla="*/ 12192000 w 12192000"/>
              <a:gd name="connsiteY239" fmla="*/ 885826 h 1787292"/>
              <a:gd name="connsiteX240" fmla="*/ 12192000 w 12192000"/>
              <a:gd name="connsiteY240" fmla="*/ 1787292 h 1787292"/>
              <a:gd name="connsiteX241" fmla="*/ 0 w 12192000"/>
              <a:gd name="connsiteY241" fmla="*/ 1787292 h 1787292"/>
              <a:gd name="connsiteX242" fmla="*/ 0 w 12192000"/>
              <a:gd name="connsiteY242" fmla="*/ 885826 h 1787292"/>
              <a:gd name="connsiteX243" fmla="*/ 0 w 12192000"/>
              <a:gd name="connsiteY243" fmla="*/ 174668 h 1787292"/>
              <a:gd name="connsiteX244" fmla="*/ 1852 w 12192000"/>
              <a:gd name="connsiteY244" fmla="*/ 174625 h 1787292"/>
              <a:gd name="connsiteX245" fmla="*/ 62177 w 12192000"/>
              <a:gd name="connsiteY245" fmla="*/ 166687 h 1787292"/>
              <a:gd name="connsiteX246" fmla="*/ 114564 w 12192000"/>
              <a:gd name="connsiteY246" fmla="*/ 155575 h 1787292"/>
              <a:gd name="connsiteX247" fmla="*/ 160602 w 12192000"/>
              <a:gd name="connsiteY247" fmla="*/ 141287 h 1787292"/>
              <a:gd name="connsiteX248" fmla="*/ 201877 w 12192000"/>
              <a:gd name="connsiteY248" fmla="*/ 125412 h 1787292"/>
              <a:gd name="connsiteX249" fmla="*/ 238389 w 12192000"/>
              <a:gd name="connsiteY249" fmla="*/ 106362 h 1787292"/>
              <a:gd name="connsiteX250" fmla="*/ 276489 w 12192000"/>
              <a:gd name="connsiteY250" fmla="*/ 87312 h 1787292"/>
              <a:gd name="connsiteX251" fmla="*/ 314589 w 12192000"/>
              <a:gd name="connsiteY251" fmla="*/ 68262 h 1787292"/>
              <a:gd name="connsiteX252" fmla="*/ 351102 w 12192000"/>
              <a:gd name="connsiteY252" fmla="*/ 52387 h 1787292"/>
              <a:gd name="connsiteX253" fmla="*/ 392377 w 12192000"/>
              <a:gd name="connsiteY253" fmla="*/ 36512 h 1787292"/>
              <a:gd name="connsiteX254" fmla="*/ 438414 w 12192000"/>
              <a:gd name="connsiteY254" fmla="*/ 20637 h 1787292"/>
              <a:gd name="connsiteX255" fmla="*/ 490802 w 12192000"/>
              <a:gd name="connsiteY255" fmla="*/ 9525 h 1787292"/>
              <a:gd name="connsiteX256" fmla="*/ 551127 w 12192000"/>
              <a:gd name="connsiteY256" fmla="*/ 3175 h 1787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</a:cxnLst>
            <a:rect l="l" t="t" r="r" b="b"/>
            <a:pathLst>
              <a:path w="12192000" h="1787292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4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1" y="36512"/>
                </a:lnTo>
                <a:lnTo>
                  <a:pt x="5002476" y="52387"/>
                </a:lnTo>
                <a:lnTo>
                  <a:pt x="5038989" y="68262"/>
                </a:lnTo>
                <a:lnTo>
                  <a:pt x="5077089" y="87312"/>
                </a:lnTo>
                <a:lnTo>
                  <a:pt x="5115189" y="106362"/>
                </a:lnTo>
                <a:lnTo>
                  <a:pt x="5151701" y="125412"/>
                </a:lnTo>
                <a:lnTo>
                  <a:pt x="5192976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09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7" y="3175"/>
                </a:lnTo>
                <a:lnTo>
                  <a:pt x="6086208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2000" y="174668"/>
                </a:lnTo>
                <a:lnTo>
                  <a:pt x="12192000" y="885826"/>
                </a:lnTo>
                <a:lnTo>
                  <a:pt x="12192000" y="1787292"/>
                </a:lnTo>
                <a:lnTo>
                  <a:pt x="0" y="1787292"/>
                </a:lnTo>
                <a:lnTo>
                  <a:pt x="0" y="885826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D1ECFFA-493B-4909-A72E-DE587E5276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3314" y="5493376"/>
            <a:ext cx="8045373" cy="742279"/>
          </a:xfrm>
        </p:spPr>
        <p:txBody>
          <a:bodyPr anchor="ctr">
            <a:normAutofit/>
          </a:bodyPr>
          <a:lstStyle/>
          <a:p>
            <a:r>
              <a:rPr lang="nl-NL" sz="1800" dirty="0" err="1">
                <a:solidFill>
                  <a:srgbClr val="2A1A00"/>
                </a:solidFill>
              </a:rPr>
              <a:t>LEERjaar</a:t>
            </a:r>
            <a:r>
              <a:rPr lang="nl-NL" sz="1800">
                <a:solidFill>
                  <a:srgbClr val="2A1A00"/>
                </a:solidFill>
              </a:rPr>
              <a:t> 3 GT</a:t>
            </a:r>
            <a:endParaRPr lang="en-GB" sz="1800" dirty="0">
              <a:solidFill>
                <a:srgbClr val="2A1A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3531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B680D4D6-B06E-4316-8BBC-7A65A10AC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427179C-76FF-47D8-A51D-52FC8BE52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6" y="1153287"/>
            <a:ext cx="3570566" cy="4551426"/>
          </a:xfrm>
        </p:spPr>
        <p:txBody>
          <a:bodyPr anchor="ctr">
            <a:normAutofit/>
          </a:bodyPr>
          <a:lstStyle/>
          <a:p>
            <a:pPr algn="r"/>
            <a:r>
              <a:rPr lang="nl-NL" sz="3200"/>
              <a:t>NieuW!</a:t>
            </a:r>
            <a:endParaRPr lang="en-GB" sz="320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D72A37F-0C2F-473C-9D71-B80AEE71B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63796" y="1962397"/>
            <a:ext cx="0" cy="2933206"/>
          </a:xfrm>
          <a:prstGeom prst="line">
            <a:avLst/>
          </a:prstGeom>
          <a:ln w="22225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F65A825-1800-4591-9452-E0C6CDA00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1153287"/>
            <a:ext cx="6453969" cy="4551426"/>
          </a:xfrm>
        </p:spPr>
        <p:txBody>
          <a:bodyPr anchor="ctr">
            <a:normAutofit/>
          </a:bodyPr>
          <a:lstStyle/>
          <a:p>
            <a:r>
              <a:rPr lang="nl-NL" sz="1800" dirty="0"/>
              <a:t>CKV (: Cultureel Zelf Portret – CZP, portfolio en reflectie)</a:t>
            </a:r>
          </a:p>
          <a:p>
            <a:r>
              <a:rPr lang="nl-NL" sz="1800" dirty="0"/>
              <a:t>Portfolio aanleggen (of aanvullen) met CZP,  foto’s eigen werk en reflecties daarop en reflecties op culturele activiteiten (CKV dag)</a:t>
            </a:r>
          </a:p>
          <a:p>
            <a:r>
              <a:rPr lang="nl-NL" sz="1800" dirty="0"/>
              <a:t>Opdrachten zijn deels vrij wat betreft behandelde disciplines in leerjaar 2, aangevuld met dans.</a:t>
            </a:r>
          </a:p>
          <a:p>
            <a:r>
              <a:rPr lang="nl-NL" sz="1800" dirty="0"/>
              <a:t>Afsluiting van Art met een voldoende (hoort bij het PTA voor vmbo).</a:t>
            </a:r>
          </a:p>
          <a:p>
            <a:endParaRPr lang="nl-NL" sz="18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4016ABB-4F5D-4BFA-9406-7CD61399B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774263" y="440267"/>
            <a:ext cx="643467" cy="12191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90455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80D4D6-B06E-4316-8BBC-7A65A10AC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26B80BC-BF85-4468-A310-28CEEB77A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6" y="1153287"/>
            <a:ext cx="3570566" cy="4551426"/>
          </a:xfrm>
        </p:spPr>
        <p:txBody>
          <a:bodyPr anchor="ctr">
            <a:normAutofit/>
          </a:bodyPr>
          <a:lstStyle/>
          <a:p>
            <a:pPr algn="r"/>
            <a:r>
              <a:rPr lang="nl-NL" sz="3200"/>
              <a:t>EN nog steeds…</a:t>
            </a:r>
            <a:endParaRPr lang="en-GB" sz="320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D72A37F-0C2F-473C-9D71-B80AEE71B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63796" y="1962397"/>
            <a:ext cx="0" cy="2933206"/>
          </a:xfrm>
          <a:prstGeom prst="line">
            <a:avLst/>
          </a:prstGeom>
          <a:ln w="22225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1BEBF3F-D0B9-46DC-9354-3828C1F6EC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1153287"/>
            <a:ext cx="6453969" cy="4551426"/>
          </a:xfrm>
        </p:spPr>
        <p:txBody>
          <a:bodyPr anchor="ctr">
            <a:normAutofit/>
          </a:bodyPr>
          <a:lstStyle/>
          <a:p>
            <a:r>
              <a:rPr lang="nl-NL" sz="1600" dirty="0"/>
              <a:t>Veel keuzevrijheid (behalve bij de verplichte onderdelen: portfolio en CZP)</a:t>
            </a:r>
          </a:p>
          <a:p>
            <a:r>
              <a:rPr lang="nl-NL" sz="1600" dirty="0"/>
              <a:t>Website (werediart.jouwweb.nl)</a:t>
            </a:r>
          </a:p>
          <a:p>
            <a:r>
              <a:rPr lang="nl-NL" sz="1600" dirty="0"/>
              <a:t>Nadruk op het proces</a:t>
            </a:r>
            <a:endParaRPr lang="en-GB" sz="16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016ABB-4F5D-4BFA-9406-7CD61399B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774263" y="440267"/>
            <a:ext cx="643467" cy="12191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20634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22C3B48-99E5-4B5C-8E49-15C2A9552F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46A4671-211B-4B05-BEEA-1D2753DD6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0787" y="482321"/>
            <a:ext cx="3656581" cy="5571625"/>
          </a:xfrm>
        </p:spPr>
        <p:txBody>
          <a:bodyPr anchor="ctr">
            <a:normAutofit/>
          </a:bodyPr>
          <a:lstStyle/>
          <a:p>
            <a:r>
              <a:rPr lang="nl-NL" dirty="0"/>
              <a:t>Regels</a:t>
            </a:r>
            <a:endParaRPr lang="en-GB" dirty="0"/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C67B4E51-3288-4A1F-A92C-87C9401EDE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3E95A6B-F840-413C-9E78-C33C02FFA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39211874-0E15-4647-B3E9-0829A5563C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1334870"/>
              </p:ext>
            </p:extLst>
          </p:nvPr>
        </p:nvGraphicFramePr>
        <p:xfrm>
          <a:off x="765175" y="481013"/>
          <a:ext cx="6305550" cy="55732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4523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AB4FFECA-0832-4FE3-B587-054A0F2D80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27258F4-B3E1-493E-A286-723141C14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0257" y="864911"/>
            <a:ext cx="9031484" cy="2139546"/>
          </a:xfrm>
        </p:spPr>
        <p:txBody>
          <a:bodyPr anchor="b">
            <a:normAutofit/>
          </a:bodyPr>
          <a:lstStyle/>
          <a:p>
            <a:r>
              <a:rPr lang="nl-NL" sz="4800" dirty="0"/>
              <a:t>Eerste opdracht</a:t>
            </a:r>
            <a:br>
              <a:rPr lang="nl-NL" sz="4800" dirty="0"/>
            </a:br>
            <a:r>
              <a:rPr lang="nl-NL" sz="4800" dirty="0"/>
              <a:t>Cultureel Zelf Portret</a:t>
            </a:r>
            <a:endParaRPr lang="en-GB" sz="4800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C65858E6-5C0F-4AAE-A1AC-29BA07FFEE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070707"/>
            <a:ext cx="12192000" cy="1787292"/>
          </a:xfrm>
          <a:custGeom>
            <a:avLst/>
            <a:gdLst>
              <a:gd name="connsiteX0" fmla="*/ 619389 w 12192000"/>
              <a:gd name="connsiteY0" fmla="*/ 0 h 1787292"/>
              <a:gd name="connsiteX1" fmla="*/ 687652 w 12192000"/>
              <a:gd name="connsiteY1" fmla="*/ 3175 h 1787292"/>
              <a:gd name="connsiteX2" fmla="*/ 747977 w 12192000"/>
              <a:gd name="connsiteY2" fmla="*/ 9525 h 1787292"/>
              <a:gd name="connsiteX3" fmla="*/ 800364 w 12192000"/>
              <a:gd name="connsiteY3" fmla="*/ 20637 h 1787292"/>
              <a:gd name="connsiteX4" fmla="*/ 846402 w 12192000"/>
              <a:gd name="connsiteY4" fmla="*/ 36512 h 1787292"/>
              <a:gd name="connsiteX5" fmla="*/ 887677 w 12192000"/>
              <a:gd name="connsiteY5" fmla="*/ 52387 h 1787292"/>
              <a:gd name="connsiteX6" fmla="*/ 924189 w 12192000"/>
              <a:gd name="connsiteY6" fmla="*/ 68262 h 1787292"/>
              <a:gd name="connsiteX7" fmla="*/ 962289 w 12192000"/>
              <a:gd name="connsiteY7" fmla="*/ 87312 h 1787292"/>
              <a:gd name="connsiteX8" fmla="*/ 1000389 w 12192000"/>
              <a:gd name="connsiteY8" fmla="*/ 106362 h 1787292"/>
              <a:gd name="connsiteX9" fmla="*/ 1036902 w 12192000"/>
              <a:gd name="connsiteY9" fmla="*/ 125412 h 1787292"/>
              <a:gd name="connsiteX10" fmla="*/ 1078177 w 12192000"/>
              <a:gd name="connsiteY10" fmla="*/ 141287 h 1787292"/>
              <a:gd name="connsiteX11" fmla="*/ 1124214 w 12192000"/>
              <a:gd name="connsiteY11" fmla="*/ 155575 h 1787292"/>
              <a:gd name="connsiteX12" fmla="*/ 1176602 w 12192000"/>
              <a:gd name="connsiteY12" fmla="*/ 166687 h 1787292"/>
              <a:gd name="connsiteX13" fmla="*/ 1236927 w 12192000"/>
              <a:gd name="connsiteY13" fmla="*/ 174625 h 1787292"/>
              <a:gd name="connsiteX14" fmla="*/ 1305189 w 12192000"/>
              <a:gd name="connsiteY14" fmla="*/ 176212 h 1787292"/>
              <a:gd name="connsiteX15" fmla="*/ 1373452 w 12192000"/>
              <a:gd name="connsiteY15" fmla="*/ 174625 h 1787292"/>
              <a:gd name="connsiteX16" fmla="*/ 1433777 w 12192000"/>
              <a:gd name="connsiteY16" fmla="*/ 166687 h 1787292"/>
              <a:gd name="connsiteX17" fmla="*/ 1486164 w 12192000"/>
              <a:gd name="connsiteY17" fmla="*/ 155575 h 1787292"/>
              <a:gd name="connsiteX18" fmla="*/ 1532202 w 12192000"/>
              <a:gd name="connsiteY18" fmla="*/ 141287 h 1787292"/>
              <a:gd name="connsiteX19" fmla="*/ 1573477 w 12192000"/>
              <a:gd name="connsiteY19" fmla="*/ 125412 h 1787292"/>
              <a:gd name="connsiteX20" fmla="*/ 1609989 w 12192000"/>
              <a:gd name="connsiteY20" fmla="*/ 106362 h 1787292"/>
              <a:gd name="connsiteX21" fmla="*/ 1648089 w 12192000"/>
              <a:gd name="connsiteY21" fmla="*/ 87312 h 1787292"/>
              <a:gd name="connsiteX22" fmla="*/ 1686189 w 12192000"/>
              <a:gd name="connsiteY22" fmla="*/ 68262 h 1787292"/>
              <a:gd name="connsiteX23" fmla="*/ 1722702 w 12192000"/>
              <a:gd name="connsiteY23" fmla="*/ 52387 h 1787292"/>
              <a:gd name="connsiteX24" fmla="*/ 1763977 w 12192000"/>
              <a:gd name="connsiteY24" fmla="*/ 36512 h 1787292"/>
              <a:gd name="connsiteX25" fmla="*/ 1810014 w 12192000"/>
              <a:gd name="connsiteY25" fmla="*/ 20637 h 1787292"/>
              <a:gd name="connsiteX26" fmla="*/ 1862402 w 12192000"/>
              <a:gd name="connsiteY26" fmla="*/ 9525 h 1787292"/>
              <a:gd name="connsiteX27" fmla="*/ 1922727 w 12192000"/>
              <a:gd name="connsiteY27" fmla="*/ 3175 h 1787292"/>
              <a:gd name="connsiteX28" fmla="*/ 1990989 w 12192000"/>
              <a:gd name="connsiteY28" fmla="*/ 0 h 1787292"/>
              <a:gd name="connsiteX29" fmla="*/ 2059252 w 12192000"/>
              <a:gd name="connsiteY29" fmla="*/ 3175 h 1787292"/>
              <a:gd name="connsiteX30" fmla="*/ 2119577 w 12192000"/>
              <a:gd name="connsiteY30" fmla="*/ 9525 h 1787292"/>
              <a:gd name="connsiteX31" fmla="*/ 2171964 w 12192000"/>
              <a:gd name="connsiteY31" fmla="*/ 20637 h 1787292"/>
              <a:gd name="connsiteX32" fmla="*/ 2218002 w 12192000"/>
              <a:gd name="connsiteY32" fmla="*/ 36512 h 1787292"/>
              <a:gd name="connsiteX33" fmla="*/ 2259277 w 12192000"/>
              <a:gd name="connsiteY33" fmla="*/ 52387 h 1787292"/>
              <a:gd name="connsiteX34" fmla="*/ 2295789 w 12192000"/>
              <a:gd name="connsiteY34" fmla="*/ 68262 h 1787292"/>
              <a:gd name="connsiteX35" fmla="*/ 2333889 w 12192000"/>
              <a:gd name="connsiteY35" fmla="*/ 87312 h 1787292"/>
              <a:gd name="connsiteX36" fmla="*/ 2371989 w 12192000"/>
              <a:gd name="connsiteY36" fmla="*/ 106362 h 1787292"/>
              <a:gd name="connsiteX37" fmla="*/ 2408502 w 12192000"/>
              <a:gd name="connsiteY37" fmla="*/ 125412 h 1787292"/>
              <a:gd name="connsiteX38" fmla="*/ 2449777 w 12192000"/>
              <a:gd name="connsiteY38" fmla="*/ 141287 h 1787292"/>
              <a:gd name="connsiteX39" fmla="*/ 2495814 w 12192000"/>
              <a:gd name="connsiteY39" fmla="*/ 155575 h 1787292"/>
              <a:gd name="connsiteX40" fmla="*/ 2548202 w 12192000"/>
              <a:gd name="connsiteY40" fmla="*/ 166687 h 1787292"/>
              <a:gd name="connsiteX41" fmla="*/ 2608527 w 12192000"/>
              <a:gd name="connsiteY41" fmla="*/ 174625 h 1787292"/>
              <a:gd name="connsiteX42" fmla="*/ 2676789 w 12192000"/>
              <a:gd name="connsiteY42" fmla="*/ 176212 h 1787292"/>
              <a:gd name="connsiteX43" fmla="*/ 2745052 w 12192000"/>
              <a:gd name="connsiteY43" fmla="*/ 174625 h 1787292"/>
              <a:gd name="connsiteX44" fmla="*/ 2805377 w 12192000"/>
              <a:gd name="connsiteY44" fmla="*/ 166687 h 1787292"/>
              <a:gd name="connsiteX45" fmla="*/ 2857764 w 12192000"/>
              <a:gd name="connsiteY45" fmla="*/ 155575 h 1787292"/>
              <a:gd name="connsiteX46" fmla="*/ 2903802 w 12192000"/>
              <a:gd name="connsiteY46" fmla="*/ 141287 h 1787292"/>
              <a:gd name="connsiteX47" fmla="*/ 2945077 w 12192000"/>
              <a:gd name="connsiteY47" fmla="*/ 125412 h 1787292"/>
              <a:gd name="connsiteX48" fmla="*/ 2981589 w 12192000"/>
              <a:gd name="connsiteY48" fmla="*/ 106362 h 1787292"/>
              <a:gd name="connsiteX49" fmla="*/ 3019689 w 12192000"/>
              <a:gd name="connsiteY49" fmla="*/ 87312 h 1787292"/>
              <a:gd name="connsiteX50" fmla="*/ 3057789 w 12192000"/>
              <a:gd name="connsiteY50" fmla="*/ 68262 h 1787292"/>
              <a:gd name="connsiteX51" fmla="*/ 3094302 w 12192000"/>
              <a:gd name="connsiteY51" fmla="*/ 52387 h 1787292"/>
              <a:gd name="connsiteX52" fmla="*/ 3135577 w 12192000"/>
              <a:gd name="connsiteY52" fmla="*/ 36512 h 1787292"/>
              <a:gd name="connsiteX53" fmla="*/ 3181614 w 12192000"/>
              <a:gd name="connsiteY53" fmla="*/ 20637 h 1787292"/>
              <a:gd name="connsiteX54" fmla="*/ 3234002 w 12192000"/>
              <a:gd name="connsiteY54" fmla="*/ 9525 h 1787292"/>
              <a:gd name="connsiteX55" fmla="*/ 3294327 w 12192000"/>
              <a:gd name="connsiteY55" fmla="*/ 3175 h 1787292"/>
              <a:gd name="connsiteX56" fmla="*/ 3361002 w 12192000"/>
              <a:gd name="connsiteY56" fmla="*/ 0 h 1787292"/>
              <a:gd name="connsiteX57" fmla="*/ 3430852 w 12192000"/>
              <a:gd name="connsiteY57" fmla="*/ 3175 h 1787292"/>
              <a:gd name="connsiteX58" fmla="*/ 3491177 w 12192000"/>
              <a:gd name="connsiteY58" fmla="*/ 9525 h 1787292"/>
              <a:gd name="connsiteX59" fmla="*/ 3543564 w 12192000"/>
              <a:gd name="connsiteY59" fmla="*/ 20637 h 1787292"/>
              <a:gd name="connsiteX60" fmla="*/ 3589602 w 12192000"/>
              <a:gd name="connsiteY60" fmla="*/ 36512 h 1787292"/>
              <a:gd name="connsiteX61" fmla="*/ 3630877 w 12192000"/>
              <a:gd name="connsiteY61" fmla="*/ 52387 h 1787292"/>
              <a:gd name="connsiteX62" fmla="*/ 3667389 w 12192000"/>
              <a:gd name="connsiteY62" fmla="*/ 68262 h 1787292"/>
              <a:gd name="connsiteX63" fmla="*/ 3705489 w 12192000"/>
              <a:gd name="connsiteY63" fmla="*/ 87312 h 1787292"/>
              <a:gd name="connsiteX64" fmla="*/ 3743589 w 12192000"/>
              <a:gd name="connsiteY64" fmla="*/ 106362 h 1787292"/>
              <a:gd name="connsiteX65" fmla="*/ 3780102 w 12192000"/>
              <a:gd name="connsiteY65" fmla="*/ 125412 h 1787292"/>
              <a:gd name="connsiteX66" fmla="*/ 3821377 w 12192000"/>
              <a:gd name="connsiteY66" fmla="*/ 141287 h 1787292"/>
              <a:gd name="connsiteX67" fmla="*/ 3867414 w 12192000"/>
              <a:gd name="connsiteY67" fmla="*/ 155575 h 1787292"/>
              <a:gd name="connsiteX68" fmla="*/ 3919802 w 12192000"/>
              <a:gd name="connsiteY68" fmla="*/ 166687 h 1787292"/>
              <a:gd name="connsiteX69" fmla="*/ 3980127 w 12192000"/>
              <a:gd name="connsiteY69" fmla="*/ 174625 h 1787292"/>
              <a:gd name="connsiteX70" fmla="*/ 4048389 w 12192000"/>
              <a:gd name="connsiteY70" fmla="*/ 176212 h 1787292"/>
              <a:gd name="connsiteX71" fmla="*/ 4116652 w 12192000"/>
              <a:gd name="connsiteY71" fmla="*/ 174625 h 1787292"/>
              <a:gd name="connsiteX72" fmla="*/ 4176977 w 12192000"/>
              <a:gd name="connsiteY72" fmla="*/ 166687 h 1787292"/>
              <a:gd name="connsiteX73" fmla="*/ 4229364 w 12192000"/>
              <a:gd name="connsiteY73" fmla="*/ 155575 h 1787292"/>
              <a:gd name="connsiteX74" fmla="*/ 4275402 w 12192000"/>
              <a:gd name="connsiteY74" fmla="*/ 141287 h 1787292"/>
              <a:gd name="connsiteX75" fmla="*/ 4316677 w 12192000"/>
              <a:gd name="connsiteY75" fmla="*/ 125412 h 1787292"/>
              <a:gd name="connsiteX76" fmla="*/ 4353189 w 12192000"/>
              <a:gd name="connsiteY76" fmla="*/ 106362 h 1787292"/>
              <a:gd name="connsiteX77" fmla="*/ 4429389 w 12192000"/>
              <a:gd name="connsiteY77" fmla="*/ 68262 h 1787292"/>
              <a:gd name="connsiteX78" fmla="*/ 4465902 w 12192000"/>
              <a:gd name="connsiteY78" fmla="*/ 52387 h 1787292"/>
              <a:gd name="connsiteX79" fmla="*/ 4507177 w 12192000"/>
              <a:gd name="connsiteY79" fmla="*/ 36512 h 1787292"/>
              <a:gd name="connsiteX80" fmla="*/ 4553214 w 12192000"/>
              <a:gd name="connsiteY80" fmla="*/ 20637 h 1787292"/>
              <a:gd name="connsiteX81" fmla="*/ 4605602 w 12192000"/>
              <a:gd name="connsiteY81" fmla="*/ 9525 h 1787292"/>
              <a:gd name="connsiteX82" fmla="*/ 4665928 w 12192000"/>
              <a:gd name="connsiteY82" fmla="*/ 3175 h 1787292"/>
              <a:gd name="connsiteX83" fmla="*/ 4734189 w 12192000"/>
              <a:gd name="connsiteY83" fmla="*/ 0 h 1787292"/>
              <a:gd name="connsiteX84" fmla="*/ 4802453 w 12192000"/>
              <a:gd name="connsiteY84" fmla="*/ 3175 h 1787292"/>
              <a:gd name="connsiteX85" fmla="*/ 4862777 w 12192000"/>
              <a:gd name="connsiteY85" fmla="*/ 9525 h 1787292"/>
              <a:gd name="connsiteX86" fmla="*/ 4915165 w 12192000"/>
              <a:gd name="connsiteY86" fmla="*/ 20637 h 1787292"/>
              <a:gd name="connsiteX87" fmla="*/ 4961201 w 12192000"/>
              <a:gd name="connsiteY87" fmla="*/ 36512 h 1787292"/>
              <a:gd name="connsiteX88" fmla="*/ 5002476 w 12192000"/>
              <a:gd name="connsiteY88" fmla="*/ 52387 h 1787292"/>
              <a:gd name="connsiteX89" fmla="*/ 5038989 w 12192000"/>
              <a:gd name="connsiteY89" fmla="*/ 68262 h 1787292"/>
              <a:gd name="connsiteX90" fmla="*/ 5077089 w 12192000"/>
              <a:gd name="connsiteY90" fmla="*/ 87312 h 1787292"/>
              <a:gd name="connsiteX91" fmla="*/ 5115189 w 12192000"/>
              <a:gd name="connsiteY91" fmla="*/ 106362 h 1787292"/>
              <a:gd name="connsiteX92" fmla="*/ 5151701 w 12192000"/>
              <a:gd name="connsiteY92" fmla="*/ 125412 h 1787292"/>
              <a:gd name="connsiteX93" fmla="*/ 5192976 w 12192000"/>
              <a:gd name="connsiteY93" fmla="*/ 141287 h 1787292"/>
              <a:gd name="connsiteX94" fmla="*/ 5239014 w 12192000"/>
              <a:gd name="connsiteY94" fmla="*/ 155575 h 1787292"/>
              <a:gd name="connsiteX95" fmla="*/ 5291401 w 12192000"/>
              <a:gd name="connsiteY95" fmla="*/ 166687 h 1787292"/>
              <a:gd name="connsiteX96" fmla="*/ 5351727 w 12192000"/>
              <a:gd name="connsiteY96" fmla="*/ 174625 h 1787292"/>
              <a:gd name="connsiteX97" fmla="*/ 5410199 w 12192000"/>
              <a:gd name="connsiteY97" fmla="*/ 175985 h 1787292"/>
              <a:gd name="connsiteX98" fmla="*/ 5468671 w 12192000"/>
              <a:gd name="connsiteY98" fmla="*/ 174625 h 1787292"/>
              <a:gd name="connsiteX99" fmla="*/ 5528996 w 12192000"/>
              <a:gd name="connsiteY99" fmla="*/ 166687 h 1787292"/>
              <a:gd name="connsiteX100" fmla="*/ 5581383 w 12192000"/>
              <a:gd name="connsiteY100" fmla="*/ 155575 h 1787292"/>
              <a:gd name="connsiteX101" fmla="*/ 5627421 w 12192000"/>
              <a:gd name="connsiteY101" fmla="*/ 141287 h 1787292"/>
              <a:gd name="connsiteX102" fmla="*/ 5668696 w 12192000"/>
              <a:gd name="connsiteY102" fmla="*/ 125412 h 1787292"/>
              <a:gd name="connsiteX103" fmla="*/ 5705209 w 12192000"/>
              <a:gd name="connsiteY103" fmla="*/ 106362 h 1787292"/>
              <a:gd name="connsiteX104" fmla="*/ 5743308 w 12192000"/>
              <a:gd name="connsiteY104" fmla="*/ 87312 h 1787292"/>
              <a:gd name="connsiteX105" fmla="*/ 5781408 w 12192000"/>
              <a:gd name="connsiteY105" fmla="*/ 68262 h 1787292"/>
              <a:gd name="connsiteX106" fmla="*/ 5817921 w 12192000"/>
              <a:gd name="connsiteY106" fmla="*/ 52387 h 1787292"/>
              <a:gd name="connsiteX107" fmla="*/ 5859196 w 12192000"/>
              <a:gd name="connsiteY107" fmla="*/ 36512 h 1787292"/>
              <a:gd name="connsiteX108" fmla="*/ 5905234 w 12192000"/>
              <a:gd name="connsiteY108" fmla="*/ 20637 h 1787292"/>
              <a:gd name="connsiteX109" fmla="*/ 5957621 w 12192000"/>
              <a:gd name="connsiteY109" fmla="*/ 9525 h 1787292"/>
              <a:gd name="connsiteX110" fmla="*/ 6017947 w 12192000"/>
              <a:gd name="connsiteY110" fmla="*/ 3175 h 1787292"/>
              <a:gd name="connsiteX111" fmla="*/ 6086208 w 12192000"/>
              <a:gd name="connsiteY111" fmla="*/ 0 h 1787292"/>
              <a:gd name="connsiteX112" fmla="*/ 6095999 w 12192000"/>
              <a:gd name="connsiteY112" fmla="*/ 455 h 1787292"/>
              <a:gd name="connsiteX113" fmla="*/ 6105789 w 12192000"/>
              <a:gd name="connsiteY113" fmla="*/ 0 h 1787292"/>
              <a:gd name="connsiteX114" fmla="*/ 6174052 w 12192000"/>
              <a:gd name="connsiteY114" fmla="*/ 3175 h 1787292"/>
              <a:gd name="connsiteX115" fmla="*/ 6234377 w 12192000"/>
              <a:gd name="connsiteY115" fmla="*/ 9525 h 1787292"/>
              <a:gd name="connsiteX116" fmla="*/ 6286764 w 12192000"/>
              <a:gd name="connsiteY116" fmla="*/ 20637 h 1787292"/>
              <a:gd name="connsiteX117" fmla="*/ 6332802 w 12192000"/>
              <a:gd name="connsiteY117" fmla="*/ 36512 h 1787292"/>
              <a:gd name="connsiteX118" fmla="*/ 6374077 w 12192000"/>
              <a:gd name="connsiteY118" fmla="*/ 52387 h 1787292"/>
              <a:gd name="connsiteX119" fmla="*/ 6410589 w 12192000"/>
              <a:gd name="connsiteY119" fmla="*/ 68262 h 1787292"/>
              <a:gd name="connsiteX120" fmla="*/ 6448689 w 12192000"/>
              <a:gd name="connsiteY120" fmla="*/ 87312 h 1787292"/>
              <a:gd name="connsiteX121" fmla="*/ 6486789 w 12192000"/>
              <a:gd name="connsiteY121" fmla="*/ 106362 h 1787292"/>
              <a:gd name="connsiteX122" fmla="*/ 6523302 w 12192000"/>
              <a:gd name="connsiteY122" fmla="*/ 125412 h 1787292"/>
              <a:gd name="connsiteX123" fmla="*/ 6564577 w 12192000"/>
              <a:gd name="connsiteY123" fmla="*/ 141287 h 1787292"/>
              <a:gd name="connsiteX124" fmla="*/ 6610614 w 12192000"/>
              <a:gd name="connsiteY124" fmla="*/ 155575 h 1787292"/>
              <a:gd name="connsiteX125" fmla="*/ 6663002 w 12192000"/>
              <a:gd name="connsiteY125" fmla="*/ 166687 h 1787292"/>
              <a:gd name="connsiteX126" fmla="*/ 6723327 w 12192000"/>
              <a:gd name="connsiteY126" fmla="*/ 174625 h 1787292"/>
              <a:gd name="connsiteX127" fmla="*/ 6781799 w 12192000"/>
              <a:gd name="connsiteY127" fmla="*/ 175985 h 1787292"/>
              <a:gd name="connsiteX128" fmla="*/ 6840271 w 12192000"/>
              <a:gd name="connsiteY128" fmla="*/ 174625 h 1787292"/>
              <a:gd name="connsiteX129" fmla="*/ 6900596 w 12192000"/>
              <a:gd name="connsiteY129" fmla="*/ 166687 h 1787292"/>
              <a:gd name="connsiteX130" fmla="*/ 6952983 w 12192000"/>
              <a:gd name="connsiteY130" fmla="*/ 155575 h 1787292"/>
              <a:gd name="connsiteX131" fmla="*/ 6999021 w 12192000"/>
              <a:gd name="connsiteY131" fmla="*/ 141287 h 1787292"/>
              <a:gd name="connsiteX132" fmla="*/ 7040296 w 12192000"/>
              <a:gd name="connsiteY132" fmla="*/ 125412 h 1787292"/>
              <a:gd name="connsiteX133" fmla="*/ 7076808 w 12192000"/>
              <a:gd name="connsiteY133" fmla="*/ 106362 h 1787292"/>
              <a:gd name="connsiteX134" fmla="*/ 7114908 w 12192000"/>
              <a:gd name="connsiteY134" fmla="*/ 87312 h 1787292"/>
              <a:gd name="connsiteX135" fmla="*/ 7153008 w 12192000"/>
              <a:gd name="connsiteY135" fmla="*/ 68262 h 1787292"/>
              <a:gd name="connsiteX136" fmla="*/ 7189521 w 12192000"/>
              <a:gd name="connsiteY136" fmla="*/ 52387 h 1787292"/>
              <a:gd name="connsiteX137" fmla="*/ 7230796 w 12192000"/>
              <a:gd name="connsiteY137" fmla="*/ 36512 h 1787292"/>
              <a:gd name="connsiteX138" fmla="*/ 7276833 w 12192000"/>
              <a:gd name="connsiteY138" fmla="*/ 20637 h 1787292"/>
              <a:gd name="connsiteX139" fmla="*/ 7329221 w 12192000"/>
              <a:gd name="connsiteY139" fmla="*/ 9525 h 1787292"/>
              <a:gd name="connsiteX140" fmla="*/ 7389546 w 12192000"/>
              <a:gd name="connsiteY140" fmla="*/ 3175 h 1787292"/>
              <a:gd name="connsiteX141" fmla="*/ 7457808 w 12192000"/>
              <a:gd name="connsiteY141" fmla="*/ 0 h 1787292"/>
              <a:gd name="connsiteX142" fmla="*/ 7526071 w 12192000"/>
              <a:gd name="connsiteY142" fmla="*/ 3175 h 1787292"/>
              <a:gd name="connsiteX143" fmla="*/ 7586396 w 12192000"/>
              <a:gd name="connsiteY143" fmla="*/ 9525 h 1787292"/>
              <a:gd name="connsiteX144" fmla="*/ 7638783 w 12192000"/>
              <a:gd name="connsiteY144" fmla="*/ 20637 h 1787292"/>
              <a:gd name="connsiteX145" fmla="*/ 7684821 w 12192000"/>
              <a:gd name="connsiteY145" fmla="*/ 36512 h 1787292"/>
              <a:gd name="connsiteX146" fmla="*/ 7726096 w 12192000"/>
              <a:gd name="connsiteY146" fmla="*/ 52387 h 1787292"/>
              <a:gd name="connsiteX147" fmla="*/ 7762608 w 12192000"/>
              <a:gd name="connsiteY147" fmla="*/ 68262 h 1787292"/>
              <a:gd name="connsiteX148" fmla="*/ 7800708 w 12192000"/>
              <a:gd name="connsiteY148" fmla="*/ 87312 h 1787292"/>
              <a:gd name="connsiteX149" fmla="*/ 7838808 w 12192000"/>
              <a:gd name="connsiteY149" fmla="*/ 106362 h 1787292"/>
              <a:gd name="connsiteX150" fmla="*/ 7875321 w 12192000"/>
              <a:gd name="connsiteY150" fmla="*/ 125412 h 1787292"/>
              <a:gd name="connsiteX151" fmla="*/ 7916596 w 12192000"/>
              <a:gd name="connsiteY151" fmla="*/ 141287 h 1787292"/>
              <a:gd name="connsiteX152" fmla="*/ 7962633 w 12192000"/>
              <a:gd name="connsiteY152" fmla="*/ 155575 h 1787292"/>
              <a:gd name="connsiteX153" fmla="*/ 8015021 w 12192000"/>
              <a:gd name="connsiteY153" fmla="*/ 166687 h 1787292"/>
              <a:gd name="connsiteX154" fmla="*/ 8075346 w 12192000"/>
              <a:gd name="connsiteY154" fmla="*/ 174625 h 1787292"/>
              <a:gd name="connsiteX155" fmla="*/ 8143608 w 12192000"/>
              <a:gd name="connsiteY155" fmla="*/ 176212 h 1787292"/>
              <a:gd name="connsiteX156" fmla="*/ 8211871 w 12192000"/>
              <a:gd name="connsiteY156" fmla="*/ 174625 h 1787292"/>
              <a:gd name="connsiteX157" fmla="*/ 8272196 w 12192000"/>
              <a:gd name="connsiteY157" fmla="*/ 166687 h 1787292"/>
              <a:gd name="connsiteX158" fmla="*/ 8324583 w 12192000"/>
              <a:gd name="connsiteY158" fmla="*/ 155575 h 1787292"/>
              <a:gd name="connsiteX159" fmla="*/ 8370621 w 12192000"/>
              <a:gd name="connsiteY159" fmla="*/ 141287 h 1787292"/>
              <a:gd name="connsiteX160" fmla="*/ 8411896 w 12192000"/>
              <a:gd name="connsiteY160" fmla="*/ 125412 h 1787292"/>
              <a:gd name="connsiteX161" fmla="*/ 8448408 w 12192000"/>
              <a:gd name="connsiteY161" fmla="*/ 106362 h 1787292"/>
              <a:gd name="connsiteX162" fmla="*/ 8486508 w 12192000"/>
              <a:gd name="connsiteY162" fmla="*/ 87312 h 1787292"/>
              <a:gd name="connsiteX163" fmla="*/ 8524608 w 12192000"/>
              <a:gd name="connsiteY163" fmla="*/ 68262 h 1787292"/>
              <a:gd name="connsiteX164" fmla="*/ 8561120 w 12192000"/>
              <a:gd name="connsiteY164" fmla="*/ 52387 h 1787292"/>
              <a:gd name="connsiteX165" fmla="*/ 8602396 w 12192000"/>
              <a:gd name="connsiteY165" fmla="*/ 36512 h 1787292"/>
              <a:gd name="connsiteX166" fmla="*/ 8648432 w 12192000"/>
              <a:gd name="connsiteY166" fmla="*/ 20637 h 1787292"/>
              <a:gd name="connsiteX167" fmla="*/ 8700820 w 12192000"/>
              <a:gd name="connsiteY167" fmla="*/ 9525 h 1787292"/>
              <a:gd name="connsiteX168" fmla="*/ 8761146 w 12192000"/>
              <a:gd name="connsiteY168" fmla="*/ 3175 h 1787292"/>
              <a:gd name="connsiteX169" fmla="*/ 8827820 w 12192000"/>
              <a:gd name="connsiteY169" fmla="*/ 0 h 1787292"/>
              <a:gd name="connsiteX170" fmla="*/ 8897670 w 12192000"/>
              <a:gd name="connsiteY170" fmla="*/ 3175 h 1787292"/>
              <a:gd name="connsiteX171" fmla="*/ 8957996 w 12192000"/>
              <a:gd name="connsiteY171" fmla="*/ 9525 h 1787292"/>
              <a:gd name="connsiteX172" fmla="*/ 9010382 w 12192000"/>
              <a:gd name="connsiteY172" fmla="*/ 20637 h 1787292"/>
              <a:gd name="connsiteX173" fmla="*/ 9056420 w 12192000"/>
              <a:gd name="connsiteY173" fmla="*/ 36512 h 1787292"/>
              <a:gd name="connsiteX174" fmla="*/ 9097696 w 12192000"/>
              <a:gd name="connsiteY174" fmla="*/ 52387 h 1787292"/>
              <a:gd name="connsiteX175" fmla="*/ 9134208 w 12192000"/>
              <a:gd name="connsiteY175" fmla="*/ 68262 h 1787292"/>
              <a:gd name="connsiteX176" fmla="*/ 9172308 w 12192000"/>
              <a:gd name="connsiteY176" fmla="*/ 87312 h 1787292"/>
              <a:gd name="connsiteX177" fmla="*/ 9210408 w 12192000"/>
              <a:gd name="connsiteY177" fmla="*/ 106362 h 1787292"/>
              <a:gd name="connsiteX178" fmla="*/ 9246920 w 12192000"/>
              <a:gd name="connsiteY178" fmla="*/ 125412 h 1787292"/>
              <a:gd name="connsiteX179" fmla="*/ 9288196 w 12192000"/>
              <a:gd name="connsiteY179" fmla="*/ 141287 h 1787292"/>
              <a:gd name="connsiteX180" fmla="*/ 9334232 w 12192000"/>
              <a:gd name="connsiteY180" fmla="*/ 155575 h 1787292"/>
              <a:gd name="connsiteX181" fmla="*/ 9386620 w 12192000"/>
              <a:gd name="connsiteY181" fmla="*/ 166687 h 1787292"/>
              <a:gd name="connsiteX182" fmla="*/ 9446946 w 12192000"/>
              <a:gd name="connsiteY182" fmla="*/ 174625 h 1787292"/>
              <a:gd name="connsiteX183" fmla="*/ 9515208 w 12192000"/>
              <a:gd name="connsiteY183" fmla="*/ 176212 h 1787292"/>
              <a:gd name="connsiteX184" fmla="*/ 9583470 w 12192000"/>
              <a:gd name="connsiteY184" fmla="*/ 174625 h 1787292"/>
              <a:gd name="connsiteX185" fmla="*/ 9643796 w 12192000"/>
              <a:gd name="connsiteY185" fmla="*/ 166687 h 1787292"/>
              <a:gd name="connsiteX186" fmla="*/ 9696182 w 12192000"/>
              <a:gd name="connsiteY186" fmla="*/ 155575 h 1787292"/>
              <a:gd name="connsiteX187" fmla="*/ 9742220 w 12192000"/>
              <a:gd name="connsiteY187" fmla="*/ 141287 h 1787292"/>
              <a:gd name="connsiteX188" fmla="*/ 9783496 w 12192000"/>
              <a:gd name="connsiteY188" fmla="*/ 125412 h 1787292"/>
              <a:gd name="connsiteX189" fmla="*/ 9820008 w 12192000"/>
              <a:gd name="connsiteY189" fmla="*/ 106362 h 1787292"/>
              <a:gd name="connsiteX190" fmla="*/ 9896208 w 12192000"/>
              <a:gd name="connsiteY190" fmla="*/ 68262 h 1787292"/>
              <a:gd name="connsiteX191" fmla="*/ 9932720 w 12192000"/>
              <a:gd name="connsiteY191" fmla="*/ 52387 h 1787292"/>
              <a:gd name="connsiteX192" fmla="*/ 9973996 w 12192000"/>
              <a:gd name="connsiteY192" fmla="*/ 36512 h 1787292"/>
              <a:gd name="connsiteX193" fmla="*/ 10020032 w 12192000"/>
              <a:gd name="connsiteY193" fmla="*/ 20637 h 1787292"/>
              <a:gd name="connsiteX194" fmla="*/ 10072420 w 12192000"/>
              <a:gd name="connsiteY194" fmla="*/ 9525 h 1787292"/>
              <a:gd name="connsiteX195" fmla="*/ 10132746 w 12192000"/>
              <a:gd name="connsiteY195" fmla="*/ 3175 h 1787292"/>
              <a:gd name="connsiteX196" fmla="*/ 10201008 w 12192000"/>
              <a:gd name="connsiteY196" fmla="*/ 0 h 1787292"/>
              <a:gd name="connsiteX197" fmla="*/ 10269270 w 12192000"/>
              <a:gd name="connsiteY197" fmla="*/ 3175 h 1787292"/>
              <a:gd name="connsiteX198" fmla="*/ 10329596 w 12192000"/>
              <a:gd name="connsiteY198" fmla="*/ 9525 h 1787292"/>
              <a:gd name="connsiteX199" fmla="*/ 10381982 w 12192000"/>
              <a:gd name="connsiteY199" fmla="*/ 20637 h 1787292"/>
              <a:gd name="connsiteX200" fmla="*/ 10428020 w 12192000"/>
              <a:gd name="connsiteY200" fmla="*/ 36512 h 1787292"/>
              <a:gd name="connsiteX201" fmla="*/ 10469296 w 12192000"/>
              <a:gd name="connsiteY201" fmla="*/ 52387 h 1787292"/>
              <a:gd name="connsiteX202" fmla="*/ 10505808 w 12192000"/>
              <a:gd name="connsiteY202" fmla="*/ 68262 h 1787292"/>
              <a:gd name="connsiteX203" fmla="*/ 10543908 w 12192000"/>
              <a:gd name="connsiteY203" fmla="*/ 87312 h 1787292"/>
              <a:gd name="connsiteX204" fmla="*/ 10582008 w 12192000"/>
              <a:gd name="connsiteY204" fmla="*/ 106362 h 1787292"/>
              <a:gd name="connsiteX205" fmla="*/ 10618520 w 12192000"/>
              <a:gd name="connsiteY205" fmla="*/ 125412 h 1787292"/>
              <a:gd name="connsiteX206" fmla="*/ 10659796 w 12192000"/>
              <a:gd name="connsiteY206" fmla="*/ 141287 h 1787292"/>
              <a:gd name="connsiteX207" fmla="*/ 10705832 w 12192000"/>
              <a:gd name="connsiteY207" fmla="*/ 155575 h 1787292"/>
              <a:gd name="connsiteX208" fmla="*/ 10758220 w 12192000"/>
              <a:gd name="connsiteY208" fmla="*/ 166687 h 1787292"/>
              <a:gd name="connsiteX209" fmla="*/ 10818546 w 12192000"/>
              <a:gd name="connsiteY209" fmla="*/ 174625 h 1787292"/>
              <a:gd name="connsiteX210" fmla="*/ 10886808 w 12192000"/>
              <a:gd name="connsiteY210" fmla="*/ 176212 h 1787292"/>
              <a:gd name="connsiteX211" fmla="*/ 10955070 w 12192000"/>
              <a:gd name="connsiteY211" fmla="*/ 174625 h 1787292"/>
              <a:gd name="connsiteX212" fmla="*/ 11015396 w 12192000"/>
              <a:gd name="connsiteY212" fmla="*/ 166687 h 1787292"/>
              <a:gd name="connsiteX213" fmla="*/ 11067782 w 12192000"/>
              <a:gd name="connsiteY213" fmla="*/ 155575 h 1787292"/>
              <a:gd name="connsiteX214" fmla="*/ 11113820 w 12192000"/>
              <a:gd name="connsiteY214" fmla="*/ 141287 h 1787292"/>
              <a:gd name="connsiteX215" fmla="*/ 11155096 w 12192000"/>
              <a:gd name="connsiteY215" fmla="*/ 125412 h 1787292"/>
              <a:gd name="connsiteX216" fmla="*/ 11191608 w 12192000"/>
              <a:gd name="connsiteY216" fmla="*/ 106362 h 1787292"/>
              <a:gd name="connsiteX217" fmla="*/ 11229708 w 12192000"/>
              <a:gd name="connsiteY217" fmla="*/ 87312 h 1787292"/>
              <a:gd name="connsiteX218" fmla="*/ 11267808 w 12192000"/>
              <a:gd name="connsiteY218" fmla="*/ 68262 h 1787292"/>
              <a:gd name="connsiteX219" fmla="*/ 11304320 w 12192000"/>
              <a:gd name="connsiteY219" fmla="*/ 52387 h 1787292"/>
              <a:gd name="connsiteX220" fmla="*/ 11345596 w 12192000"/>
              <a:gd name="connsiteY220" fmla="*/ 36512 h 1787292"/>
              <a:gd name="connsiteX221" fmla="*/ 11391632 w 12192000"/>
              <a:gd name="connsiteY221" fmla="*/ 20637 h 1787292"/>
              <a:gd name="connsiteX222" fmla="*/ 11444020 w 12192000"/>
              <a:gd name="connsiteY222" fmla="*/ 9525 h 1787292"/>
              <a:gd name="connsiteX223" fmla="*/ 11504346 w 12192000"/>
              <a:gd name="connsiteY223" fmla="*/ 3175 h 1787292"/>
              <a:gd name="connsiteX224" fmla="*/ 11572608 w 12192000"/>
              <a:gd name="connsiteY224" fmla="*/ 0 h 1787292"/>
              <a:gd name="connsiteX225" fmla="*/ 11640870 w 12192000"/>
              <a:gd name="connsiteY225" fmla="*/ 3175 h 1787292"/>
              <a:gd name="connsiteX226" fmla="*/ 11701196 w 12192000"/>
              <a:gd name="connsiteY226" fmla="*/ 9525 h 1787292"/>
              <a:gd name="connsiteX227" fmla="*/ 11753582 w 12192000"/>
              <a:gd name="connsiteY227" fmla="*/ 20637 h 1787292"/>
              <a:gd name="connsiteX228" fmla="*/ 11799620 w 12192000"/>
              <a:gd name="connsiteY228" fmla="*/ 36512 h 1787292"/>
              <a:gd name="connsiteX229" fmla="*/ 11840896 w 12192000"/>
              <a:gd name="connsiteY229" fmla="*/ 52387 h 1787292"/>
              <a:gd name="connsiteX230" fmla="*/ 11877408 w 12192000"/>
              <a:gd name="connsiteY230" fmla="*/ 68262 h 1787292"/>
              <a:gd name="connsiteX231" fmla="*/ 11915508 w 12192000"/>
              <a:gd name="connsiteY231" fmla="*/ 87312 h 1787292"/>
              <a:gd name="connsiteX232" fmla="*/ 11953608 w 12192000"/>
              <a:gd name="connsiteY232" fmla="*/ 106362 h 1787292"/>
              <a:gd name="connsiteX233" fmla="*/ 11990120 w 12192000"/>
              <a:gd name="connsiteY233" fmla="*/ 125412 h 1787292"/>
              <a:gd name="connsiteX234" fmla="*/ 12031396 w 12192000"/>
              <a:gd name="connsiteY234" fmla="*/ 141287 h 1787292"/>
              <a:gd name="connsiteX235" fmla="*/ 12077432 w 12192000"/>
              <a:gd name="connsiteY235" fmla="*/ 155575 h 1787292"/>
              <a:gd name="connsiteX236" fmla="*/ 12129820 w 12192000"/>
              <a:gd name="connsiteY236" fmla="*/ 166688 h 1787292"/>
              <a:gd name="connsiteX237" fmla="*/ 12190146 w 12192000"/>
              <a:gd name="connsiteY237" fmla="*/ 174625 h 1787292"/>
              <a:gd name="connsiteX238" fmla="*/ 12192000 w 12192000"/>
              <a:gd name="connsiteY238" fmla="*/ 174668 h 1787292"/>
              <a:gd name="connsiteX239" fmla="*/ 12192000 w 12192000"/>
              <a:gd name="connsiteY239" fmla="*/ 885826 h 1787292"/>
              <a:gd name="connsiteX240" fmla="*/ 12192000 w 12192000"/>
              <a:gd name="connsiteY240" fmla="*/ 1787292 h 1787292"/>
              <a:gd name="connsiteX241" fmla="*/ 0 w 12192000"/>
              <a:gd name="connsiteY241" fmla="*/ 1787292 h 1787292"/>
              <a:gd name="connsiteX242" fmla="*/ 0 w 12192000"/>
              <a:gd name="connsiteY242" fmla="*/ 885826 h 1787292"/>
              <a:gd name="connsiteX243" fmla="*/ 0 w 12192000"/>
              <a:gd name="connsiteY243" fmla="*/ 174668 h 1787292"/>
              <a:gd name="connsiteX244" fmla="*/ 1852 w 12192000"/>
              <a:gd name="connsiteY244" fmla="*/ 174625 h 1787292"/>
              <a:gd name="connsiteX245" fmla="*/ 62177 w 12192000"/>
              <a:gd name="connsiteY245" fmla="*/ 166687 h 1787292"/>
              <a:gd name="connsiteX246" fmla="*/ 114564 w 12192000"/>
              <a:gd name="connsiteY246" fmla="*/ 155575 h 1787292"/>
              <a:gd name="connsiteX247" fmla="*/ 160602 w 12192000"/>
              <a:gd name="connsiteY247" fmla="*/ 141287 h 1787292"/>
              <a:gd name="connsiteX248" fmla="*/ 201877 w 12192000"/>
              <a:gd name="connsiteY248" fmla="*/ 125412 h 1787292"/>
              <a:gd name="connsiteX249" fmla="*/ 238389 w 12192000"/>
              <a:gd name="connsiteY249" fmla="*/ 106362 h 1787292"/>
              <a:gd name="connsiteX250" fmla="*/ 276489 w 12192000"/>
              <a:gd name="connsiteY250" fmla="*/ 87312 h 1787292"/>
              <a:gd name="connsiteX251" fmla="*/ 314589 w 12192000"/>
              <a:gd name="connsiteY251" fmla="*/ 68262 h 1787292"/>
              <a:gd name="connsiteX252" fmla="*/ 351102 w 12192000"/>
              <a:gd name="connsiteY252" fmla="*/ 52387 h 1787292"/>
              <a:gd name="connsiteX253" fmla="*/ 392377 w 12192000"/>
              <a:gd name="connsiteY253" fmla="*/ 36512 h 1787292"/>
              <a:gd name="connsiteX254" fmla="*/ 438414 w 12192000"/>
              <a:gd name="connsiteY254" fmla="*/ 20637 h 1787292"/>
              <a:gd name="connsiteX255" fmla="*/ 490802 w 12192000"/>
              <a:gd name="connsiteY255" fmla="*/ 9525 h 1787292"/>
              <a:gd name="connsiteX256" fmla="*/ 551127 w 12192000"/>
              <a:gd name="connsiteY256" fmla="*/ 3175 h 1787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</a:cxnLst>
            <a:rect l="l" t="t" r="r" b="b"/>
            <a:pathLst>
              <a:path w="12192000" h="1787292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4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1" y="36512"/>
                </a:lnTo>
                <a:lnTo>
                  <a:pt x="5002476" y="52387"/>
                </a:lnTo>
                <a:lnTo>
                  <a:pt x="5038989" y="68262"/>
                </a:lnTo>
                <a:lnTo>
                  <a:pt x="5077089" y="87312"/>
                </a:lnTo>
                <a:lnTo>
                  <a:pt x="5115189" y="106362"/>
                </a:lnTo>
                <a:lnTo>
                  <a:pt x="5151701" y="125412"/>
                </a:lnTo>
                <a:lnTo>
                  <a:pt x="5192976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09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7" y="3175"/>
                </a:lnTo>
                <a:lnTo>
                  <a:pt x="6086208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2000" y="174668"/>
                </a:lnTo>
                <a:lnTo>
                  <a:pt x="12192000" y="885826"/>
                </a:lnTo>
                <a:lnTo>
                  <a:pt x="12192000" y="1787292"/>
                </a:lnTo>
                <a:lnTo>
                  <a:pt x="0" y="1787292"/>
                </a:lnTo>
                <a:lnTo>
                  <a:pt x="0" y="885826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855049B-92E4-4B53-BD26-A50393951B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3314" y="5493376"/>
            <a:ext cx="8045373" cy="443187"/>
          </a:xfrm>
        </p:spPr>
        <p:txBody>
          <a:bodyPr anchor="ctr">
            <a:normAutofit/>
          </a:bodyPr>
          <a:lstStyle/>
          <a:p>
            <a:r>
              <a:rPr lang="en-GB" sz="1800" dirty="0" err="1">
                <a:solidFill>
                  <a:srgbClr val="2A1A00"/>
                </a:solidFill>
              </a:rPr>
              <a:t>Onderdeel</a:t>
            </a:r>
            <a:r>
              <a:rPr lang="en-GB" sz="1800" dirty="0">
                <a:solidFill>
                  <a:srgbClr val="2A1A00"/>
                </a:solidFill>
              </a:rPr>
              <a:t> Portfolio (PTA </a:t>
            </a:r>
            <a:r>
              <a:rPr lang="en-GB" sz="1800" dirty="0" err="1">
                <a:solidFill>
                  <a:srgbClr val="2A1A00"/>
                </a:solidFill>
              </a:rPr>
              <a:t>onderdeel</a:t>
            </a:r>
            <a:r>
              <a:rPr lang="en-GB" sz="1800" dirty="0">
                <a:solidFill>
                  <a:srgbClr val="2A1A00"/>
                </a:solidFill>
              </a:rPr>
              <a:t>)</a:t>
            </a:r>
          </a:p>
        </p:txBody>
      </p:sp>
      <p:sp>
        <p:nvSpPr>
          <p:cNvPr id="4" name="Ondertitel 2">
            <a:extLst>
              <a:ext uri="{FF2B5EF4-FFF2-40B4-BE49-F238E27FC236}">
                <a16:creationId xmlns:a16="http://schemas.microsoft.com/office/drawing/2014/main" id="{6240999B-AF4B-41BF-B9FD-1AACDC903B28}"/>
              </a:ext>
            </a:extLst>
          </p:cNvPr>
          <p:cNvSpPr txBox="1">
            <a:spLocks/>
          </p:cNvSpPr>
          <p:nvPr/>
        </p:nvSpPr>
        <p:spPr>
          <a:xfrm>
            <a:off x="2073314" y="3719686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dirty="0" err="1">
                <a:solidFill>
                  <a:srgbClr val="2A1A00"/>
                </a:solidFill>
              </a:rPr>
              <a:t>Invulformulier</a:t>
            </a:r>
            <a:r>
              <a:rPr lang="en-GB" sz="1800" dirty="0">
                <a:solidFill>
                  <a:srgbClr val="2A1A00"/>
                </a:solidFill>
              </a:rPr>
              <a:t>, start </a:t>
            </a:r>
            <a:r>
              <a:rPr lang="en-GB" sz="1800" dirty="0" err="1">
                <a:solidFill>
                  <a:srgbClr val="2A1A00"/>
                </a:solidFill>
              </a:rPr>
              <a:t>en</a:t>
            </a:r>
            <a:r>
              <a:rPr lang="en-GB" sz="1800" dirty="0">
                <a:solidFill>
                  <a:srgbClr val="2A1A00"/>
                </a:solidFill>
              </a:rPr>
              <a:t> </a:t>
            </a:r>
            <a:r>
              <a:rPr lang="en-GB" sz="1800" dirty="0" err="1">
                <a:solidFill>
                  <a:srgbClr val="2A1A00"/>
                </a:solidFill>
              </a:rPr>
              <a:t>einde</a:t>
            </a:r>
            <a:r>
              <a:rPr lang="en-GB" sz="1800" dirty="0">
                <a:solidFill>
                  <a:srgbClr val="2A1A00"/>
                </a:solidFill>
              </a:rPr>
              <a:t> </a:t>
            </a:r>
            <a:r>
              <a:rPr lang="en-GB" sz="1800" dirty="0" err="1">
                <a:solidFill>
                  <a:srgbClr val="2A1A00"/>
                </a:solidFill>
              </a:rPr>
              <a:t>schooljaar</a:t>
            </a:r>
            <a:r>
              <a:rPr lang="en-GB" sz="1800" dirty="0">
                <a:solidFill>
                  <a:srgbClr val="2A1A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8662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F203CF-7116-491D-9D86-52FE64D36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6" y="382385"/>
            <a:ext cx="10668004" cy="1113295"/>
          </a:xfrm>
        </p:spPr>
        <p:txBody>
          <a:bodyPr anchor="b">
            <a:normAutofit/>
          </a:bodyPr>
          <a:lstStyle/>
          <a:p>
            <a:pPr algn="ctr"/>
            <a:r>
              <a:rPr lang="nl-NL" dirty="0"/>
              <a:t>Cultureel Zelf portret</a:t>
            </a:r>
            <a:endParaRPr lang="en-GB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006736"/>
            <a:ext cx="12191998" cy="851265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Tijdelijke aanduiding voor inhoud 2">
            <a:extLst>
              <a:ext uri="{FF2B5EF4-FFF2-40B4-BE49-F238E27FC236}">
                <a16:creationId xmlns:a16="http://schemas.microsoft.com/office/drawing/2014/main" id="{38DCB214-CA69-42D0-9640-47A092107DDD}"/>
              </a:ext>
            </a:extLst>
          </p:cNvPr>
          <p:cNvSpPr txBox="1">
            <a:spLocks/>
          </p:cNvSpPr>
          <p:nvPr/>
        </p:nvSpPr>
        <p:spPr>
          <a:xfrm>
            <a:off x="1001481" y="1652707"/>
            <a:ext cx="10668004" cy="422744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sz="2400" b="1" dirty="0"/>
              <a:t>In dit zelfportret vertel je wat je voorkeuren zijn wat betreft cultuur.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nl-NL" sz="2400" b="1" dirty="0"/>
              <a:t>Cultuur is overal om je heen: reclame, muziek, hobby’s, kleding. Iedereen heeft te maken met cultuur.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nl-NL" sz="2400" b="1" dirty="0"/>
              <a:t>Omdat dit een onderdeel is van je PTA is het belangrijk dat je de antwoorden in het formulier goed invult. Bij vragen, kom naar je docent.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nl-NL" sz="2400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nl-NL" sz="2400" b="1" dirty="0"/>
              <a:t>Formulier cultureel zelfportret </a:t>
            </a:r>
            <a:r>
              <a:rPr lang="nl-NL" sz="2400" b="1" u="sng" dirty="0"/>
              <a:t>invullen</a:t>
            </a:r>
            <a:r>
              <a:rPr lang="nl-NL" sz="2400" b="1" dirty="0"/>
              <a:t> en opslaan in je map ART op je laptop (dit wordt je portfolio voor leerjaar 3).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nl-NL" sz="2400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nl-NL" sz="2400" b="1" dirty="0"/>
              <a:t>Hier vind je het formulier Cultureel Zelf Portret: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nl-NL" sz="2400" b="1" u="sng" dirty="0"/>
              <a:t>Magister – ELO – Opdrachten – Cultureel Zelf Portret en reflectie portfolio.</a:t>
            </a:r>
          </a:p>
        </p:txBody>
      </p:sp>
    </p:spTree>
    <p:extLst>
      <p:ext uri="{BB962C8B-B14F-4D97-AF65-F5344CB8AC3E}">
        <p14:creationId xmlns:p14="http://schemas.microsoft.com/office/powerpoint/2010/main" val="187742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4FFECA-0832-4FE3-B587-054A0F2D80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27258F4-B3E1-493E-A286-723141C14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0257" y="864911"/>
            <a:ext cx="9031484" cy="2564089"/>
          </a:xfrm>
        </p:spPr>
        <p:txBody>
          <a:bodyPr anchor="b">
            <a:normAutofit/>
          </a:bodyPr>
          <a:lstStyle/>
          <a:p>
            <a:r>
              <a:rPr lang="nl-NL" sz="6000" dirty="0"/>
              <a:t>Tweede opdracht</a:t>
            </a:r>
            <a:br>
              <a:rPr lang="nl-NL" sz="6000" dirty="0"/>
            </a:br>
            <a:r>
              <a:rPr lang="nl-NL" sz="6000" dirty="0"/>
              <a:t>CZP Beeldend, digitaal</a:t>
            </a:r>
            <a:endParaRPr lang="en-GB" sz="600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65858E6-5C0F-4AAE-A1AC-29BA07FFEE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070707"/>
            <a:ext cx="12192000" cy="1787292"/>
          </a:xfrm>
          <a:custGeom>
            <a:avLst/>
            <a:gdLst>
              <a:gd name="connsiteX0" fmla="*/ 619389 w 12192000"/>
              <a:gd name="connsiteY0" fmla="*/ 0 h 1787292"/>
              <a:gd name="connsiteX1" fmla="*/ 687652 w 12192000"/>
              <a:gd name="connsiteY1" fmla="*/ 3175 h 1787292"/>
              <a:gd name="connsiteX2" fmla="*/ 747977 w 12192000"/>
              <a:gd name="connsiteY2" fmla="*/ 9525 h 1787292"/>
              <a:gd name="connsiteX3" fmla="*/ 800364 w 12192000"/>
              <a:gd name="connsiteY3" fmla="*/ 20637 h 1787292"/>
              <a:gd name="connsiteX4" fmla="*/ 846402 w 12192000"/>
              <a:gd name="connsiteY4" fmla="*/ 36512 h 1787292"/>
              <a:gd name="connsiteX5" fmla="*/ 887677 w 12192000"/>
              <a:gd name="connsiteY5" fmla="*/ 52387 h 1787292"/>
              <a:gd name="connsiteX6" fmla="*/ 924189 w 12192000"/>
              <a:gd name="connsiteY6" fmla="*/ 68262 h 1787292"/>
              <a:gd name="connsiteX7" fmla="*/ 962289 w 12192000"/>
              <a:gd name="connsiteY7" fmla="*/ 87312 h 1787292"/>
              <a:gd name="connsiteX8" fmla="*/ 1000389 w 12192000"/>
              <a:gd name="connsiteY8" fmla="*/ 106362 h 1787292"/>
              <a:gd name="connsiteX9" fmla="*/ 1036902 w 12192000"/>
              <a:gd name="connsiteY9" fmla="*/ 125412 h 1787292"/>
              <a:gd name="connsiteX10" fmla="*/ 1078177 w 12192000"/>
              <a:gd name="connsiteY10" fmla="*/ 141287 h 1787292"/>
              <a:gd name="connsiteX11" fmla="*/ 1124214 w 12192000"/>
              <a:gd name="connsiteY11" fmla="*/ 155575 h 1787292"/>
              <a:gd name="connsiteX12" fmla="*/ 1176602 w 12192000"/>
              <a:gd name="connsiteY12" fmla="*/ 166687 h 1787292"/>
              <a:gd name="connsiteX13" fmla="*/ 1236927 w 12192000"/>
              <a:gd name="connsiteY13" fmla="*/ 174625 h 1787292"/>
              <a:gd name="connsiteX14" fmla="*/ 1305189 w 12192000"/>
              <a:gd name="connsiteY14" fmla="*/ 176212 h 1787292"/>
              <a:gd name="connsiteX15" fmla="*/ 1373452 w 12192000"/>
              <a:gd name="connsiteY15" fmla="*/ 174625 h 1787292"/>
              <a:gd name="connsiteX16" fmla="*/ 1433777 w 12192000"/>
              <a:gd name="connsiteY16" fmla="*/ 166687 h 1787292"/>
              <a:gd name="connsiteX17" fmla="*/ 1486164 w 12192000"/>
              <a:gd name="connsiteY17" fmla="*/ 155575 h 1787292"/>
              <a:gd name="connsiteX18" fmla="*/ 1532202 w 12192000"/>
              <a:gd name="connsiteY18" fmla="*/ 141287 h 1787292"/>
              <a:gd name="connsiteX19" fmla="*/ 1573477 w 12192000"/>
              <a:gd name="connsiteY19" fmla="*/ 125412 h 1787292"/>
              <a:gd name="connsiteX20" fmla="*/ 1609989 w 12192000"/>
              <a:gd name="connsiteY20" fmla="*/ 106362 h 1787292"/>
              <a:gd name="connsiteX21" fmla="*/ 1648089 w 12192000"/>
              <a:gd name="connsiteY21" fmla="*/ 87312 h 1787292"/>
              <a:gd name="connsiteX22" fmla="*/ 1686189 w 12192000"/>
              <a:gd name="connsiteY22" fmla="*/ 68262 h 1787292"/>
              <a:gd name="connsiteX23" fmla="*/ 1722702 w 12192000"/>
              <a:gd name="connsiteY23" fmla="*/ 52387 h 1787292"/>
              <a:gd name="connsiteX24" fmla="*/ 1763977 w 12192000"/>
              <a:gd name="connsiteY24" fmla="*/ 36512 h 1787292"/>
              <a:gd name="connsiteX25" fmla="*/ 1810014 w 12192000"/>
              <a:gd name="connsiteY25" fmla="*/ 20637 h 1787292"/>
              <a:gd name="connsiteX26" fmla="*/ 1862402 w 12192000"/>
              <a:gd name="connsiteY26" fmla="*/ 9525 h 1787292"/>
              <a:gd name="connsiteX27" fmla="*/ 1922727 w 12192000"/>
              <a:gd name="connsiteY27" fmla="*/ 3175 h 1787292"/>
              <a:gd name="connsiteX28" fmla="*/ 1990989 w 12192000"/>
              <a:gd name="connsiteY28" fmla="*/ 0 h 1787292"/>
              <a:gd name="connsiteX29" fmla="*/ 2059252 w 12192000"/>
              <a:gd name="connsiteY29" fmla="*/ 3175 h 1787292"/>
              <a:gd name="connsiteX30" fmla="*/ 2119577 w 12192000"/>
              <a:gd name="connsiteY30" fmla="*/ 9525 h 1787292"/>
              <a:gd name="connsiteX31" fmla="*/ 2171964 w 12192000"/>
              <a:gd name="connsiteY31" fmla="*/ 20637 h 1787292"/>
              <a:gd name="connsiteX32" fmla="*/ 2218002 w 12192000"/>
              <a:gd name="connsiteY32" fmla="*/ 36512 h 1787292"/>
              <a:gd name="connsiteX33" fmla="*/ 2259277 w 12192000"/>
              <a:gd name="connsiteY33" fmla="*/ 52387 h 1787292"/>
              <a:gd name="connsiteX34" fmla="*/ 2295789 w 12192000"/>
              <a:gd name="connsiteY34" fmla="*/ 68262 h 1787292"/>
              <a:gd name="connsiteX35" fmla="*/ 2333889 w 12192000"/>
              <a:gd name="connsiteY35" fmla="*/ 87312 h 1787292"/>
              <a:gd name="connsiteX36" fmla="*/ 2371989 w 12192000"/>
              <a:gd name="connsiteY36" fmla="*/ 106362 h 1787292"/>
              <a:gd name="connsiteX37" fmla="*/ 2408502 w 12192000"/>
              <a:gd name="connsiteY37" fmla="*/ 125412 h 1787292"/>
              <a:gd name="connsiteX38" fmla="*/ 2449777 w 12192000"/>
              <a:gd name="connsiteY38" fmla="*/ 141287 h 1787292"/>
              <a:gd name="connsiteX39" fmla="*/ 2495814 w 12192000"/>
              <a:gd name="connsiteY39" fmla="*/ 155575 h 1787292"/>
              <a:gd name="connsiteX40" fmla="*/ 2548202 w 12192000"/>
              <a:gd name="connsiteY40" fmla="*/ 166687 h 1787292"/>
              <a:gd name="connsiteX41" fmla="*/ 2608527 w 12192000"/>
              <a:gd name="connsiteY41" fmla="*/ 174625 h 1787292"/>
              <a:gd name="connsiteX42" fmla="*/ 2676789 w 12192000"/>
              <a:gd name="connsiteY42" fmla="*/ 176212 h 1787292"/>
              <a:gd name="connsiteX43" fmla="*/ 2745052 w 12192000"/>
              <a:gd name="connsiteY43" fmla="*/ 174625 h 1787292"/>
              <a:gd name="connsiteX44" fmla="*/ 2805377 w 12192000"/>
              <a:gd name="connsiteY44" fmla="*/ 166687 h 1787292"/>
              <a:gd name="connsiteX45" fmla="*/ 2857764 w 12192000"/>
              <a:gd name="connsiteY45" fmla="*/ 155575 h 1787292"/>
              <a:gd name="connsiteX46" fmla="*/ 2903802 w 12192000"/>
              <a:gd name="connsiteY46" fmla="*/ 141287 h 1787292"/>
              <a:gd name="connsiteX47" fmla="*/ 2945077 w 12192000"/>
              <a:gd name="connsiteY47" fmla="*/ 125412 h 1787292"/>
              <a:gd name="connsiteX48" fmla="*/ 2981589 w 12192000"/>
              <a:gd name="connsiteY48" fmla="*/ 106362 h 1787292"/>
              <a:gd name="connsiteX49" fmla="*/ 3019689 w 12192000"/>
              <a:gd name="connsiteY49" fmla="*/ 87312 h 1787292"/>
              <a:gd name="connsiteX50" fmla="*/ 3057789 w 12192000"/>
              <a:gd name="connsiteY50" fmla="*/ 68262 h 1787292"/>
              <a:gd name="connsiteX51" fmla="*/ 3094302 w 12192000"/>
              <a:gd name="connsiteY51" fmla="*/ 52387 h 1787292"/>
              <a:gd name="connsiteX52" fmla="*/ 3135577 w 12192000"/>
              <a:gd name="connsiteY52" fmla="*/ 36512 h 1787292"/>
              <a:gd name="connsiteX53" fmla="*/ 3181614 w 12192000"/>
              <a:gd name="connsiteY53" fmla="*/ 20637 h 1787292"/>
              <a:gd name="connsiteX54" fmla="*/ 3234002 w 12192000"/>
              <a:gd name="connsiteY54" fmla="*/ 9525 h 1787292"/>
              <a:gd name="connsiteX55" fmla="*/ 3294327 w 12192000"/>
              <a:gd name="connsiteY55" fmla="*/ 3175 h 1787292"/>
              <a:gd name="connsiteX56" fmla="*/ 3361002 w 12192000"/>
              <a:gd name="connsiteY56" fmla="*/ 0 h 1787292"/>
              <a:gd name="connsiteX57" fmla="*/ 3430852 w 12192000"/>
              <a:gd name="connsiteY57" fmla="*/ 3175 h 1787292"/>
              <a:gd name="connsiteX58" fmla="*/ 3491177 w 12192000"/>
              <a:gd name="connsiteY58" fmla="*/ 9525 h 1787292"/>
              <a:gd name="connsiteX59" fmla="*/ 3543564 w 12192000"/>
              <a:gd name="connsiteY59" fmla="*/ 20637 h 1787292"/>
              <a:gd name="connsiteX60" fmla="*/ 3589602 w 12192000"/>
              <a:gd name="connsiteY60" fmla="*/ 36512 h 1787292"/>
              <a:gd name="connsiteX61" fmla="*/ 3630877 w 12192000"/>
              <a:gd name="connsiteY61" fmla="*/ 52387 h 1787292"/>
              <a:gd name="connsiteX62" fmla="*/ 3667389 w 12192000"/>
              <a:gd name="connsiteY62" fmla="*/ 68262 h 1787292"/>
              <a:gd name="connsiteX63" fmla="*/ 3705489 w 12192000"/>
              <a:gd name="connsiteY63" fmla="*/ 87312 h 1787292"/>
              <a:gd name="connsiteX64" fmla="*/ 3743589 w 12192000"/>
              <a:gd name="connsiteY64" fmla="*/ 106362 h 1787292"/>
              <a:gd name="connsiteX65" fmla="*/ 3780102 w 12192000"/>
              <a:gd name="connsiteY65" fmla="*/ 125412 h 1787292"/>
              <a:gd name="connsiteX66" fmla="*/ 3821377 w 12192000"/>
              <a:gd name="connsiteY66" fmla="*/ 141287 h 1787292"/>
              <a:gd name="connsiteX67" fmla="*/ 3867414 w 12192000"/>
              <a:gd name="connsiteY67" fmla="*/ 155575 h 1787292"/>
              <a:gd name="connsiteX68" fmla="*/ 3919802 w 12192000"/>
              <a:gd name="connsiteY68" fmla="*/ 166687 h 1787292"/>
              <a:gd name="connsiteX69" fmla="*/ 3980127 w 12192000"/>
              <a:gd name="connsiteY69" fmla="*/ 174625 h 1787292"/>
              <a:gd name="connsiteX70" fmla="*/ 4048389 w 12192000"/>
              <a:gd name="connsiteY70" fmla="*/ 176212 h 1787292"/>
              <a:gd name="connsiteX71" fmla="*/ 4116652 w 12192000"/>
              <a:gd name="connsiteY71" fmla="*/ 174625 h 1787292"/>
              <a:gd name="connsiteX72" fmla="*/ 4176977 w 12192000"/>
              <a:gd name="connsiteY72" fmla="*/ 166687 h 1787292"/>
              <a:gd name="connsiteX73" fmla="*/ 4229364 w 12192000"/>
              <a:gd name="connsiteY73" fmla="*/ 155575 h 1787292"/>
              <a:gd name="connsiteX74" fmla="*/ 4275402 w 12192000"/>
              <a:gd name="connsiteY74" fmla="*/ 141287 h 1787292"/>
              <a:gd name="connsiteX75" fmla="*/ 4316677 w 12192000"/>
              <a:gd name="connsiteY75" fmla="*/ 125412 h 1787292"/>
              <a:gd name="connsiteX76" fmla="*/ 4353189 w 12192000"/>
              <a:gd name="connsiteY76" fmla="*/ 106362 h 1787292"/>
              <a:gd name="connsiteX77" fmla="*/ 4429389 w 12192000"/>
              <a:gd name="connsiteY77" fmla="*/ 68262 h 1787292"/>
              <a:gd name="connsiteX78" fmla="*/ 4465902 w 12192000"/>
              <a:gd name="connsiteY78" fmla="*/ 52387 h 1787292"/>
              <a:gd name="connsiteX79" fmla="*/ 4507177 w 12192000"/>
              <a:gd name="connsiteY79" fmla="*/ 36512 h 1787292"/>
              <a:gd name="connsiteX80" fmla="*/ 4553214 w 12192000"/>
              <a:gd name="connsiteY80" fmla="*/ 20637 h 1787292"/>
              <a:gd name="connsiteX81" fmla="*/ 4605602 w 12192000"/>
              <a:gd name="connsiteY81" fmla="*/ 9525 h 1787292"/>
              <a:gd name="connsiteX82" fmla="*/ 4665928 w 12192000"/>
              <a:gd name="connsiteY82" fmla="*/ 3175 h 1787292"/>
              <a:gd name="connsiteX83" fmla="*/ 4734189 w 12192000"/>
              <a:gd name="connsiteY83" fmla="*/ 0 h 1787292"/>
              <a:gd name="connsiteX84" fmla="*/ 4802453 w 12192000"/>
              <a:gd name="connsiteY84" fmla="*/ 3175 h 1787292"/>
              <a:gd name="connsiteX85" fmla="*/ 4862777 w 12192000"/>
              <a:gd name="connsiteY85" fmla="*/ 9525 h 1787292"/>
              <a:gd name="connsiteX86" fmla="*/ 4915165 w 12192000"/>
              <a:gd name="connsiteY86" fmla="*/ 20637 h 1787292"/>
              <a:gd name="connsiteX87" fmla="*/ 4961201 w 12192000"/>
              <a:gd name="connsiteY87" fmla="*/ 36512 h 1787292"/>
              <a:gd name="connsiteX88" fmla="*/ 5002476 w 12192000"/>
              <a:gd name="connsiteY88" fmla="*/ 52387 h 1787292"/>
              <a:gd name="connsiteX89" fmla="*/ 5038989 w 12192000"/>
              <a:gd name="connsiteY89" fmla="*/ 68262 h 1787292"/>
              <a:gd name="connsiteX90" fmla="*/ 5077089 w 12192000"/>
              <a:gd name="connsiteY90" fmla="*/ 87312 h 1787292"/>
              <a:gd name="connsiteX91" fmla="*/ 5115189 w 12192000"/>
              <a:gd name="connsiteY91" fmla="*/ 106362 h 1787292"/>
              <a:gd name="connsiteX92" fmla="*/ 5151701 w 12192000"/>
              <a:gd name="connsiteY92" fmla="*/ 125412 h 1787292"/>
              <a:gd name="connsiteX93" fmla="*/ 5192976 w 12192000"/>
              <a:gd name="connsiteY93" fmla="*/ 141287 h 1787292"/>
              <a:gd name="connsiteX94" fmla="*/ 5239014 w 12192000"/>
              <a:gd name="connsiteY94" fmla="*/ 155575 h 1787292"/>
              <a:gd name="connsiteX95" fmla="*/ 5291401 w 12192000"/>
              <a:gd name="connsiteY95" fmla="*/ 166687 h 1787292"/>
              <a:gd name="connsiteX96" fmla="*/ 5351727 w 12192000"/>
              <a:gd name="connsiteY96" fmla="*/ 174625 h 1787292"/>
              <a:gd name="connsiteX97" fmla="*/ 5410199 w 12192000"/>
              <a:gd name="connsiteY97" fmla="*/ 175985 h 1787292"/>
              <a:gd name="connsiteX98" fmla="*/ 5468671 w 12192000"/>
              <a:gd name="connsiteY98" fmla="*/ 174625 h 1787292"/>
              <a:gd name="connsiteX99" fmla="*/ 5528996 w 12192000"/>
              <a:gd name="connsiteY99" fmla="*/ 166687 h 1787292"/>
              <a:gd name="connsiteX100" fmla="*/ 5581383 w 12192000"/>
              <a:gd name="connsiteY100" fmla="*/ 155575 h 1787292"/>
              <a:gd name="connsiteX101" fmla="*/ 5627421 w 12192000"/>
              <a:gd name="connsiteY101" fmla="*/ 141287 h 1787292"/>
              <a:gd name="connsiteX102" fmla="*/ 5668696 w 12192000"/>
              <a:gd name="connsiteY102" fmla="*/ 125412 h 1787292"/>
              <a:gd name="connsiteX103" fmla="*/ 5705209 w 12192000"/>
              <a:gd name="connsiteY103" fmla="*/ 106362 h 1787292"/>
              <a:gd name="connsiteX104" fmla="*/ 5743308 w 12192000"/>
              <a:gd name="connsiteY104" fmla="*/ 87312 h 1787292"/>
              <a:gd name="connsiteX105" fmla="*/ 5781408 w 12192000"/>
              <a:gd name="connsiteY105" fmla="*/ 68262 h 1787292"/>
              <a:gd name="connsiteX106" fmla="*/ 5817921 w 12192000"/>
              <a:gd name="connsiteY106" fmla="*/ 52387 h 1787292"/>
              <a:gd name="connsiteX107" fmla="*/ 5859196 w 12192000"/>
              <a:gd name="connsiteY107" fmla="*/ 36512 h 1787292"/>
              <a:gd name="connsiteX108" fmla="*/ 5905234 w 12192000"/>
              <a:gd name="connsiteY108" fmla="*/ 20637 h 1787292"/>
              <a:gd name="connsiteX109" fmla="*/ 5957621 w 12192000"/>
              <a:gd name="connsiteY109" fmla="*/ 9525 h 1787292"/>
              <a:gd name="connsiteX110" fmla="*/ 6017947 w 12192000"/>
              <a:gd name="connsiteY110" fmla="*/ 3175 h 1787292"/>
              <a:gd name="connsiteX111" fmla="*/ 6086208 w 12192000"/>
              <a:gd name="connsiteY111" fmla="*/ 0 h 1787292"/>
              <a:gd name="connsiteX112" fmla="*/ 6095999 w 12192000"/>
              <a:gd name="connsiteY112" fmla="*/ 455 h 1787292"/>
              <a:gd name="connsiteX113" fmla="*/ 6105789 w 12192000"/>
              <a:gd name="connsiteY113" fmla="*/ 0 h 1787292"/>
              <a:gd name="connsiteX114" fmla="*/ 6174052 w 12192000"/>
              <a:gd name="connsiteY114" fmla="*/ 3175 h 1787292"/>
              <a:gd name="connsiteX115" fmla="*/ 6234377 w 12192000"/>
              <a:gd name="connsiteY115" fmla="*/ 9525 h 1787292"/>
              <a:gd name="connsiteX116" fmla="*/ 6286764 w 12192000"/>
              <a:gd name="connsiteY116" fmla="*/ 20637 h 1787292"/>
              <a:gd name="connsiteX117" fmla="*/ 6332802 w 12192000"/>
              <a:gd name="connsiteY117" fmla="*/ 36512 h 1787292"/>
              <a:gd name="connsiteX118" fmla="*/ 6374077 w 12192000"/>
              <a:gd name="connsiteY118" fmla="*/ 52387 h 1787292"/>
              <a:gd name="connsiteX119" fmla="*/ 6410589 w 12192000"/>
              <a:gd name="connsiteY119" fmla="*/ 68262 h 1787292"/>
              <a:gd name="connsiteX120" fmla="*/ 6448689 w 12192000"/>
              <a:gd name="connsiteY120" fmla="*/ 87312 h 1787292"/>
              <a:gd name="connsiteX121" fmla="*/ 6486789 w 12192000"/>
              <a:gd name="connsiteY121" fmla="*/ 106362 h 1787292"/>
              <a:gd name="connsiteX122" fmla="*/ 6523302 w 12192000"/>
              <a:gd name="connsiteY122" fmla="*/ 125412 h 1787292"/>
              <a:gd name="connsiteX123" fmla="*/ 6564577 w 12192000"/>
              <a:gd name="connsiteY123" fmla="*/ 141287 h 1787292"/>
              <a:gd name="connsiteX124" fmla="*/ 6610614 w 12192000"/>
              <a:gd name="connsiteY124" fmla="*/ 155575 h 1787292"/>
              <a:gd name="connsiteX125" fmla="*/ 6663002 w 12192000"/>
              <a:gd name="connsiteY125" fmla="*/ 166687 h 1787292"/>
              <a:gd name="connsiteX126" fmla="*/ 6723327 w 12192000"/>
              <a:gd name="connsiteY126" fmla="*/ 174625 h 1787292"/>
              <a:gd name="connsiteX127" fmla="*/ 6781799 w 12192000"/>
              <a:gd name="connsiteY127" fmla="*/ 175985 h 1787292"/>
              <a:gd name="connsiteX128" fmla="*/ 6840271 w 12192000"/>
              <a:gd name="connsiteY128" fmla="*/ 174625 h 1787292"/>
              <a:gd name="connsiteX129" fmla="*/ 6900596 w 12192000"/>
              <a:gd name="connsiteY129" fmla="*/ 166687 h 1787292"/>
              <a:gd name="connsiteX130" fmla="*/ 6952983 w 12192000"/>
              <a:gd name="connsiteY130" fmla="*/ 155575 h 1787292"/>
              <a:gd name="connsiteX131" fmla="*/ 6999021 w 12192000"/>
              <a:gd name="connsiteY131" fmla="*/ 141287 h 1787292"/>
              <a:gd name="connsiteX132" fmla="*/ 7040296 w 12192000"/>
              <a:gd name="connsiteY132" fmla="*/ 125412 h 1787292"/>
              <a:gd name="connsiteX133" fmla="*/ 7076808 w 12192000"/>
              <a:gd name="connsiteY133" fmla="*/ 106362 h 1787292"/>
              <a:gd name="connsiteX134" fmla="*/ 7114908 w 12192000"/>
              <a:gd name="connsiteY134" fmla="*/ 87312 h 1787292"/>
              <a:gd name="connsiteX135" fmla="*/ 7153008 w 12192000"/>
              <a:gd name="connsiteY135" fmla="*/ 68262 h 1787292"/>
              <a:gd name="connsiteX136" fmla="*/ 7189521 w 12192000"/>
              <a:gd name="connsiteY136" fmla="*/ 52387 h 1787292"/>
              <a:gd name="connsiteX137" fmla="*/ 7230796 w 12192000"/>
              <a:gd name="connsiteY137" fmla="*/ 36512 h 1787292"/>
              <a:gd name="connsiteX138" fmla="*/ 7276833 w 12192000"/>
              <a:gd name="connsiteY138" fmla="*/ 20637 h 1787292"/>
              <a:gd name="connsiteX139" fmla="*/ 7329221 w 12192000"/>
              <a:gd name="connsiteY139" fmla="*/ 9525 h 1787292"/>
              <a:gd name="connsiteX140" fmla="*/ 7389546 w 12192000"/>
              <a:gd name="connsiteY140" fmla="*/ 3175 h 1787292"/>
              <a:gd name="connsiteX141" fmla="*/ 7457808 w 12192000"/>
              <a:gd name="connsiteY141" fmla="*/ 0 h 1787292"/>
              <a:gd name="connsiteX142" fmla="*/ 7526071 w 12192000"/>
              <a:gd name="connsiteY142" fmla="*/ 3175 h 1787292"/>
              <a:gd name="connsiteX143" fmla="*/ 7586396 w 12192000"/>
              <a:gd name="connsiteY143" fmla="*/ 9525 h 1787292"/>
              <a:gd name="connsiteX144" fmla="*/ 7638783 w 12192000"/>
              <a:gd name="connsiteY144" fmla="*/ 20637 h 1787292"/>
              <a:gd name="connsiteX145" fmla="*/ 7684821 w 12192000"/>
              <a:gd name="connsiteY145" fmla="*/ 36512 h 1787292"/>
              <a:gd name="connsiteX146" fmla="*/ 7726096 w 12192000"/>
              <a:gd name="connsiteY146" fmla="*/ 52387 h 1787292"/>
              <a:gd name="connsiteX147" fmla="*/ 7762608 w 12192000"/>
              <a:gd name="connsiteY147" fmla="*/ 68262 h 1787292"/>
              <a:gd name="connsiteX148" fmla="*/ 7800708 w 12192000"/>
              <a:gd name="connsiteY148" fmla="*/ 87312 h 1787292"/>
              <a:gd name="connsiteX149" fmla="*/ 7838808 w 12192000"/>
              <a:gd name="connsiteY149" fmla="*/ 106362 h 1787292"/>
              <a:gd name="connsiteX150" fmla="*/ 7875321 w 12192000"/>
              <a:gd name="connsiteY150" fmla="*/ 125412 h 1787292"/>
              <a:gd name="connsiteX151" fmla="*/ 7916596 w 12192000"/>
              <a:gd name="connsiteY151" fmla="*/ 141287 h 1787292"/>
              <a:gd name="connsiteX152" fmla="*/ 7962633 w 12192000"/>
              <a:gd name="connsiteY152" fmla="*/ 155575 h 1787292"/>
              <a:gd name="connsiteX153" fmla="*/ 8015021 w 12192000"/>
              <a:gd name="connsiteY153" fmla="*/ 166687 h 1787292"/>
              <a:gd name="connsiteX154" fmla="*/ 8075346 w 12192000"/>
              <a:gd name="connsiteY154" fmla="*/ 174625 h 1787292"/>
              <a:gd name="connsiteX155" fmla="*/ 8143608 w 12192000"/>
              <a:gd name="connsiteY155" fmla="*/ 176212 h 1787292"/>
              <a:gd name="connsiteX156" fmla="*/ 8211871 w 12192000"/>
              <a:gd name="connsiteY156" fmla="*/ 174625 h 1787292"/>
              <a:gd name="connsiteX157" fmla="*/ 8272196 w 12192000"/>
              <a:gd name="connsiteY157" fmla="*/ 166687 h 1787292"/>
              <a:gd name="connsiteX158" fmla="*/ 8324583 w 12192000"/>
              <a:gd name="connsiteY158" fmla="*/ 155575 h 1787292"/>
              <a:gd name="connsiteX159" fmla="*/ 8370621 w 12192000"/>
              <a:gd name="connsiteY159" fmla="*/ 141287 h 1787292"/>
              <a:gd name="connsiteX160" fmla="*/ 8411896 w 12192000"/>
              <a:gd name="connsiteY160" fmla="*/ 125412 h 1787292"/>
              <a:gd name="connsiteX161" fmla="*/ 8448408 w 12192000"/>
              <a:gd name="connsiteY161" fmla="*/ 106362 h 1787292"/>
              <a:gd name="connsiteX162" fmla="*/ 8486508 w 12192000"/>
              <a:gd name="connsiteY162" fmla="*/ 87312 h 1787292"/>
              <a:gd name="connsiteX163" fmla="*/ 8524608 w 12192000"/>
              <a:gd name="connsiteY163" fmla="*/ 68262 h 1787292"/>
              <a:gd name="connsiteX164" fmla="*/ 8561120 w 12192000"/>
              <a:gd name="connsiteY164" fmla="*/ 52387 h 1787292"/>
              <a:gd name="connsiteX165" fmla="*/ 8602396 w 12192000"/>
              <a:gd name="connsiteY165" fmla="*/ 36512 h 1787292"/>
              <a:gd name="connsiteX166" fmla="*/ 8648432 w 12192000"/>
              <a:gd name="connsiteY166" fmla="*/ 20637 h 1787292"/>
              <a:gd name="connsiteX167" fmla="*/ 8700820 w 12192000"/>
              <a:gd name="connsiteY167" fmla="*/ 9525 h 1787292"/>
              <a:gd name="connsiteX168" fmla="*/ 8761146 w 12192000"/>
              <a:gd name="connsiteY168" fmla="*/ 3175 h 1787292"/>
              <a:gd name="connsiteX169" fmla="*/ 8827820 w 12192000"/>
              <a:gd name="connsiteY169" fmla="*/ 0 h 1787292"/>
              <a:gd name="connsiteX170" fmla="*/ 8897670 w 12192000"/>
              <a:gd name="connsiteY170" fmla="*/ 3175 h 1787292"/>
              <a:gd name="connsiteX171" fmla="*/ 8957996 w 12192000"/>
              <a:gd name="connsiteY171" fmla="*/ 9525 h 1787292"/>
              <a:gd name="connsiteX172" fmla="*/ 9010382 w 12192000"/>
              <a:gd name="connsiteY172" fmla="*/ 20637 h 1787292"/>
              <a:gd name="connsiteX173" fmla="*/ 9056420 w 12192000"/>
              <a:gd name="connsiteY173" fmla="*/ 36512 h 1787292"/>
              <a:gd name="connsiteX174" fmla="*/ 9097696 w 12192000"/>
              <a:gd name="connsiteY174" fmla="*/ 52387 h 1787292"/>
              <a:gd name="connsiteX175" fmla="*/ 9134208 w 12192000"/>
              <a:gd name="connsiteY175" fmla="*/ 68262 h 1787292"/>
              <a:gd name="connsiteX176" fmla="*/ 9172308 w 12192000"/>
              <a:gd name="connsiteY176" fmla="*/ 87312 h 1787292"/>
              <a:gd name="connsiteX177" fmla="*/ 9210408 w 12192000"/>
              <a:gd name="connsiteY177" fmla="*/ 106362 h 1787292"/>
              <a:gd name="connsiteX178" fmla="*/ 9246920 w 12192000"/>
              <a:gd name="connsiteY178" fmla="*/ 125412 h 1787292"/>
              <a:gd name="connsiteX179" fmla="*/ 9288196 w 12192000"/>
              <a:gd name="connsiteY179" fmla="*/ 141287 h 1787292"/>
              <a:gd name="connsiteX180" fmla="*/ 9334232 w 12192000"/>
              <a:gd name="connsiteY180" fmla="*/ 155575 h 1787292"/>
              <a:gd name="connsiteX181" fmla="*/ 9386620 w 12192000"/>
              <a:gd name="connsiteY181" fmla="*/ 166687 h 1787292"/>
              <a:gd name="connsiteX182" fmla="*/ 9446946 w 12192000"/>
              <a:gd name="connsiteY182" fmla="*/ 174625 h 1787292"/>
              <a:gd name="connsiteX183" fmla="*/ 9515208 w 12192000"/>
              <a:gd name="connsiteY183" fmla="*/ 176212 h 1787292"/>
              <a:gd name="connsiteX184" fmla="*/ 9583470 w 12192000"/>
              <a:gd name="connsiteY184" fmla="*/ 174625 h 1787292"/>
              <a:gd name="connsiteX185" fmla="*/ 9643796 w 12192000"/>
              <a:gd name="connsiteY185" fmla="*/ 166687 h 1787292"/>
              <a:gd name="connsiteX186" fmla="*/ 9696182 w 12192000"/>
              <a:gd name="connsiteY186" fmla="*/ 155575 h 1787292"/>
              <a:gd name="connsiteX187" fmla="*/ 9742220 w 12192000"/>
              <a:gd name="connsiteY187" fmla="*/ 141287 h 1787292"/>
              <a:gd name="connsiteX188" fmla="*/ 9783496 w 12192000"/>
              <a:gd name="connsiteY188" fmla="*/ 125412 h 1787292"/>
              <a:gd name="connsiteX189" fmla="*/ 9820008 w 12192000"/>
              <a:gd name="connsiteY189" fmla="*/ 106362 h 1787292"/>
              <a:gd name="connsiteX190" fmla="*/ 9896208 w 12192000"/>
              <a:gd name="connsiteY190" fmla="*/ 68262 h 1787292"/>
              <a:gd name="connsiteX191" fmla="*/ 9932720 w 12192000"/>
              <a:gd name="connsiteY191" fmla="*/ 52387 h 1787292"/>
              <a:gd name="connsiteX192" fmla="*/ 9973996 w 12192000"/>
              <a:gd name="connsiteY192" fmla="*/ 36512 h 1787292"/>
              <a:gd name="connsiteX193" fmla="*/ 10020032 w 12192000"/>
              <a:gd name="connsiteY193" fmla="*/ 20637 h 1787292"/>
              <a:gd name="connsiteX194" fmla="*/ 10072420 w 12192000"/>
              <a:gd name="connsiteY194" fmla="*/ 9525 h 1787292"/>
              <a:gd name="connsiteX195" fmla="*/ 10132746 w 12192000"/>
              <a:gd name="connsiteY195" fmla="*/ 3175 h 1787292"/>
              <a:gd name="connsiteX196" fmla="*/ 10201008 w 12192000"/>
              <a:gd name="connsiteY196" fmla="*/ 0 h 1787292"/>
              <a:gd name="connsiteX197" fmla="*/ 10269270 w 12192000"/>
              <a:gd name="connsiteY197" fmla="*/ 3175 h 1787292"/>
              <a:gd name="connsiteX198" fmla="*/ 10329596 w 12192000"/>
              <a:gd name="connsiteY198" fmla="*/ 9525 h 1787292"/>
              <a:gd name="connsiteX199" fmla="*/ 10381982 w 12192000"/>
              <a:gd name="connsiteY199" fmla="*/ 20637 h 1787292"/>
              <a:gd name="connsiteX200" fmla="*/ 10428020 w 12192000"/>
              <a:gd name="connsiteY200" fmla="*/ 36512 h 1787292"/>
              <a:gd name="connsiteX201" fmla="*/ 10469296 w 12192000"/>
              <a:gd name="connsiteY201" fmla="*/ 52387 h 1787292"/>
              <a:gd name="connsiteX202" fmla="*/ 10505808 w 12192000"/>
              <a:gd name="connsiteY202" fmla="*/ 68262 h 1787292"/>
              <a:gd name="connsiteX203" fmla="*/ 10543908 w 12192000"/>
              <a:gd name="connsiteY203" fmla="*/ 87312 h 1787292"/>
              <a:gd name="connsiteX204" fmla="*/ 10582008 w 12192000"/>
              <a:gd name="connsiteY204" fmla="*/ 106362 h 1787292"/>
              <a:gd name="connsiteX205" fmla="*/ 10618520 w 12192000"/>
              <a:gd name="connsiteY205" fmla="*/ 125412 h 1787292"/>
              <a:gd name="connsiteX206" fmla="*/ 10659796 w 12192000"/>
              <a:gd name="connsiteY206" fmla="*/ 141287 h 1787292"/>
              <a:gd name="connsiteX207" fmla="*/ 10705832 w 12192000"/>
              <a:gd name="connsiteY207" fmla="*/ 155575 h 1787292"/>
              <a:gd name="connsiteX208" fmla="*/ 10758220 w 12192000"/>
              <a:gd name="connsiteY208" fmla="*/ 166687 h 1787292"/>
              <a:gd name="connsiteX209" fmla="*/ 10818546 w 12192000"/>
              <a:gd name="connsiteY209" fmla="*/ 174625 h 1787292"/>
              <a:gd name="connsiteX210" fmla="*/ 10886808 w 12192000"/>
              <a:gd name="connsiteY210" fmla="*/ 176212 h 1787292"/>
              <a:gd name="connsiteX211" fmla="*/ 10955070 w 12192000"/>
              <a:gd name="connsiteY211" fmla="*/ 174625 h 1787292"/>
              <a:gd name="connsiteX212" fmla="*/ 11015396 w 12192000"/>
              <a:gd name="connsiteY212" fmla="*/ 166687 h 1787292"/>
              <a:gd name="connsiteX213" fmla="*/ 11067782 w 12192000"/>
              <a:gd name="connsiteY213" fmla="*/ 155575 h 1787292"/>
              <a:gd name="connsiteX214" fmla="*/ 11113820 w 12192000"/>
              <a:gd name="connsiteY214" fmla="*/ 141287 h 1787292"/>
              <a:gd name="connsiteX215" fmla="*/ 11155096 w 12192000"/>
              <a:gd name="connsiteY215" fmla="*/ 125412 h 1787292"/>
              <a:gd name="connsiteX216" fmla="*/ 11191608 w 12192000"/>
              <a:gd name="connsiteY216" fmla="*/ 106362 h 1787292"/>
              <a:gd name="connsiteX217" fmla="*/ 11229708 w 12192000"/>
              <a:gd name="connsiteY217" fmla="*/ 87312 h 1787292"/>
              <a:gd name="connsiteX218" fmla="*/ 11267808 w 12192000"/>
              <a:gd name="connsiteY218" fmla="*/ 68262 h 1787292"/>
              <a:gd name="connsiteX219" fmla="*/ 11304320 w 12192000"/>
              <a:gd name="connsiteY219" fmla="*/ 52387 h 1787292"/>
              <a:gd name="connsiteX220" fmla="*/ 11345596 w 12192000"/>
              <a:gd name="connsiteY220" fmla="*/ 36512 h 1787292"/>
              <a:gd name="connsiteX221" fmla="*/ 11391632 w 12192000"/>
              <a:gd name="connsiteY221" fmla="*/ 20637 h 1787292"/>
              <a:gd name="connsiteX222" fmla="*/ 11444020 w 12192000"/>
              <a:gd name="connsiteY222" fmla="*/ 9525 h 1787292"/>
              <a:gd name="connsiteX223" fmla="*/ 11504346 w 12192000"/>
              <a:gd name="connsiteY223" fmla="*/ 3175 h 1787292"/>
              <a:gd name="connsiteX224" fmla="*/ 11572608 w 12192000"/>
              <a:gd name="connsiteY224" fmla="*/ 0 h 1787292"/>
              <a:gd name="connsiteX225" fmla="*/ 11640870 w 12192000"/>
              <a:gd name="connsiteY225" fmla="*/ 3175 h 1787292"/>
              <a:gd name="connsiteX226" fmla="*/ 11701196 w 12192000"/>
              <a:gd name="connsiteY226" fmla="*/ 9525 h 1787292"/>
              <a:gd name="connsiteX227" fmla="*/ 11753582 w 12192000"/>
              <a:gd name="connsiteY227" fmla="*/ 20637 h 1787292"/>
              <a:gd name="connsiteX228" fmla="*/ 11799620 w 12192000"/>
              <a:gd name="connsiteY228" fmla="*/ 36512 h 1787292"/>
              <a:gd name="connsiteX229" fmla="*/ 11840896 w 12192000"/>
              <a:gd name="connsiteY229" fmla="*/ 52387 h 1787292"/>
              <a:gd name="connsiteX230" fmla="*/ 11877408 w 12192000"/>
              <a:gd name="connsiteY230" fmla="*/ 68262 h 1787292"/>
              <a:gd name="connsiteX231" fmla="*/ 11915508 w 12192000"/>
              <a:gd name="connsiteY231" fmla="*/ 87312 h 1787292"/>
              <a:gd name="connsiteX232" fmla="*/ 11953608 w 12192000"/>
              <a:gd name="connsiteY232" fmla="*/ 106362 h 1787292"/>
              <a:gd name="connsiteX233" fmla="*/ 11990120 w 12192000"/>
              <a:gd name="connsiteY233" fmla="*/ 125412 h 1787292"/>
              <a:gd name="connsiteX234" fmla="*/ 12031396 w 12192000"/>
              <a:gd name="connsiteY234" fmla="*/ 141287 h 1787292"/>
              <a:gd name="connsiteX235" fmla="*/ 12077432 w 12192000"/>
              <a:gd name="connsiteY235" fmla="*/ 155575 h 1787292"/>
              <a:gd name="connsiteX236" fmla="*/ 12129820 w 12192000"/>
              <a:gd name="connsiteY236" fmla="*/ 166688 h 1787292"/>
              <a:gd name="connsiteX237" fmla="*/ 12190146 w 12192000"/>
              <a:gd name="connsiteY237" fmla="*/ 174625 h 1787292"/>
              <a:gd name="connsiteX238" fmla="*/ 12192000 w 12192000"/>
              <a:gd name="connsiteY238" fmla="*/ 174668 h 1787292"/>
              <a:gd name="connsiteX239" fmla="*/ 12192000 w 12192000"/>
              <a:gd name="connsiteY239" fmla="*/ 885826 h 1787292"/>
              <a:gd name="connsiteX240" fmla="*/ 12192000 w 12192000"/>
              <a:gd name="connsiteY240" fmla="*/ 1787292 h 1787292"/>
              <a:gd name="connsiteX241" fmla="*/ 0 w 12192000"/>
              <a:gd name="connsiteY241" fmla="*/ 1787292 h 1787292"/>
              <a:gd name="connsiteX242" fmla="*/ 0 w 12192000"/>
              <a:gd name="connsiteY242" fmla="*/ 885826 h 1787292"/>
              <a:gd name="connsiteX243" fmla="*/ 0 w 12192000"/>
              <a:gd name="connsiteY243" fmla="*/ 174668 h 1787292"/>
              <a:gd name="connsiteX244" fmla="*/ 1852 w 12192000"/>
              <a:gd name="connsiteY244" fmla="*/ 174625 h 1787292"/>
              <a:gd name="connsiteX245" fmla="*/ 62177 w 12192000"/>
              <a:gd name="connsiteY245" fmla="*/ 166687 h 1787292"/>
              <a:gd name="connsiteX246" fmla="*/ 114564 w 12192000"/>
              <a:gd name="connsiteY246" fmla="*/ 155575 h 1787292"/>
              <a:gd name="connsiteX247" fmla="*/ 160602 w 12192000"/>
              <a:gd name="connsiteY247" fmla="*/ 141287 h 1787292"/>
              <a:gd name="connsiteX248" fmla="*/ 201877 w 12192000"/>
              <a:gd name="connsiteY248" fmla="*/ 125412 h 1787292"/>
              <a:gd name="connsiteX249" fmla="*/ 238389 w 12192000"/>
              <a:gd name="connsiteY249" fmla="*/ 106362 h 1787292"/>
              <a:gd name="connsiteX250" fmla="*/ 276489 w 12192000"/>
              <a:gd name="connsiteY250" fmla="*/ 87312 h 1787292"/>
              <a:gd name="connsiteX251" fmla="*/ 314589 w 12192000"/>
              <a:gd name="connsiteY251" fmla="*/ 68262 h 1787292"/>
              <a:gd name="connsiteX252" fmla="*/ 351102 w 12192000"/>
              <a:gd name="connsiteY252" fmla="*/ 52387 h 1787292"/>
              <a:gd name="connsiteX253" fmla="*/ 392377 w 12192000"/>
              <a:gd name="connsiteY253" fmla="*/ 36512 h 1787292"/>
              <a:gd name="connsiteX254" fmla="*/ 438414 w 12192000"/>
              <a:gd name="connsiteY254" fmla="*/ 20637 h 1787292"/>
              <a:gd name="connsiteX255" fmla="*/ 490802 w 12192000"/>
              <a:gd name="connsiteY255" fmla="*/ 9525 h 1787292"/>
              <a:gd name="connsiteX256" fmla="*/ 551127 w 12192000"/>
              <a:gd name="connsiteY256" fmla="*/ 3175 h 1787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</a:cxnLst>
            <a:rect l="l" t="t" r="r" b="b"/>
            <a:pathLst>
              <a:path w="12192000" h="1787292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4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1" y="36512"/>
                </a:lnTo>
                <a:lnTo>
                  <a:pt x="5002476" y="52387"/>
                </a:lnTo>
                <a:lnTo>
                  <a:pt x="5038989" y="68262"/>
                </a:lnTo>
                <a:lnTo>
                  <a:pt x="5077089" y="87312"/>
                </a:lnTo>
                <a:lnTo>
                  <a:pt x="5115189" y="106362"/>
                </a:lnTo>
                <a:lnTo>
                  <a:pt x="5151701" y="125412"/>
                </a:lnTo>
                <a:lnTo>
                  <a:pt x="5192976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09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7" y="3175"/>
                </a:lnTo>
                <a:lnTo>
                  <a:pt x="6086208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2000" y="174668"/>
                </a:lnTo>
                <a:lnTo>
                  <a:pt x="12192000" y="885826"/>
                </a:lnTo>
                <a:lnTo>
                  <a:pt x="12192000" y="1787292"/>
                </a:lnTo>
                <a:lnTo>
                  <a:pt x="0" y="1787292"/>
                </a:lnTo>
                <a:lnTo>
                  <a:pt x="0" y="885826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855049B-92E4-4B53-BD26-A50393951B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3314" y="5493376"/>
            <a:ext cx="8045373" cy="742279"/>
          </a:xfrm>
        </p:spPr>
        <p:txBody>
          <a:bodyPr anchor="ctr">
            <a:normAutofit/>
          </a:bodyPr>
          <a:lstStyle/>
          <a:p>
            <a:r>
              <a:rPr lang="nl-NL" sz="1800" dirty="0">
                <a:solidFill>
                  <a:srgbClr val="2A1A00"/>
                </a:solidFill>
              </a:rPr>
              <a:t>Ook onderdeel van het portfolio</a:t>
            </a:r>
            <a:endParaRPr lang="en-GB" sz="1800" dirty="0">
              <a:solidFill>
                <a:srgbClr val="2A1A00"/>
              </a:solidFill>
            </a:endParaRPr>
          </a:p>
        </p:txBody>
      </p:sp>
      <p:sp>
        <p:nvSpPr>
          <p:cNvPr id="4" name="Ondertitel 2">
            <a:extLst>
              <a:ext uri="{FF2B5EF4-FFF2-40B4-BE49-F238E27FC236}">
                <a16:creationId xmlns:a16="http://schemas.microsoft.com/office/drawing/2014/main" id="{45E9329E-53B3-4E23-B84D-8FAAF077771A}"/>
              </a:ext>
            </a:extLst>
          </p:cNvPr>
          <p:cNvSpPr txBox="1">
            <a:spLocks/>
          </p:cNvSpPr>
          <p:nvPr/>
        </p:nvSpPr>
        <p:spPr>
          <a:xfrm>
            <a:off x="2073312" y="3922771"/>
            <a:ext cx="8045373" cy="7422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1800" dirty="0">
                <a:solidFill>
                  <a:srgbClr val="2A1A00"/>
                </a:solidFill>
              </a:rPr>
              <a:t>Beeldende opdracht.</a:t>
            </a:r>
            <a:endParaRPr lang="en-GB" sz="1800" dirty="0">
              <a:solidFill>
                <a:srgbClr val="2A1A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952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8B97A1E4-442E-4445-8A49-F690782B92AA}"/>
              </a:ext>
            </a:extLst>
          </p:cNvPr>
          <p:cNvSpPr txBox="1">
            <a:spLocks/>
          </p:cNvSpPr>
          <p:nvPr/>
        </p:nvSpPr>
        <p:spPr>
          <a:xfrm>
            <a:off x="1147049" y="1003832"/>
            <a:ext cx="3570566" cy="4551426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4800"/>
              <a:t>Je culturele zelfportret beeldend</a:t>
            </a:r>
            <a:endParaRPr lang="en-GB" sz="4800" dirty="0"/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A6322F00-CAC5-4D2E-B9D6-E4AC3645CA2D}"/>
              </a:ext>
            </a:extLst>
          </p:cNvPr>
          <p:cNvSpPr txBox="1">
            <a:spLocks/>
          </p:cNvSpPr>
          <p:nvPr/>
        </p:nvSpPr>
        <p:spPr>
          <a:xfrm>
            <a:off x="5200913" y="1153287"/>
            <a:ext cx="6453969" cy="4551426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AutoNum type="arabicPlain"/>
            </a:pPr>
            <a:r>
              <a:rPr lang="nl-NL" b="1" dirty="0"/>
              <a:t>Beeldende uitwerking cultureel zelfportret</a:t>
            </a:r>
          </a:p>
          <a:p>
            <a:pPr marL="457200" indent="-457200">
              <a:buFont typeface="Arial" panose="020B0604020202020204" pitchFamily="34" charset="0"/>
              <a:buAutoNum type="arabicPlain"/>
            </a:pPr>
            <a:r>
              <a:rPr lang="nl-NL" b="1" dirty="0"/>
              <a:t>Deze uitwerking sla je ook op in je portfolio</a:t>
            </a:r>
          </a:p>
          <a:p>
            <a:pPr marL="457200" indent="-457200">
              <a:buFont typeface="Arial" panose="020B0604020202020204" pitchFamily="34" charset="0"/>
              <a:buAutoNum type="arabicPlain"/>
            </a:pPr>
            <a:r>
              <a:rPr lang="nl-NL" b="1" dirty="0"/>
              <a:t>Je mag digitale tools gebruiken (PowerPoint, </a:t>
            </a:r>
            <a:r>
              <a:rPr lang="nl-NL" b="1" dirty="0" err="1"/>
              <a:t>Canva</a:t>
            </a:r>
            <a:r>
              <a:rPr lang="nl-NL" b="1" dirty="0"/>
              <a:t>, </a:t>
            </a:r>
            <a:r>
              <a:rPr lang="nl-NL" b="1" dirty="0" err="1"/>
              <a:t>etc</a:t>
            </a:r>
            <a:r>
              <a:rPr lang="nl-NL" b="1" dirty="0"/>
              <a:t>) je mag een filmpje maken maar je mag ook bv een moodboard maken waarvan je een foto maakt.</a:t>
            </a:r>
          </a:p>
        </p:txBody>
      </p:sp>
    </p:spTree>
    <p:extLst>
      <p:ext uri="{BB962C8B-B14F-4D97-AF65-F5344CB8AC3E}">
        <p14:creationId xmlns:p14="http://schemas.microsoft.com/office/powerpoint/2010/main" val="2177608008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6EB7EF81C067408977DB21C79DC27B" ma:contentTypeVersion="8" ma:contentTypeDescription="Create a new document." ma:contentTypeScope="" ma:versionID="c503de352ac1191e0e4a117f730347d7">
  <xsd:schema xmlns:xsd="http://www.w3.org/2001/XMLSchema" xmlns:xs="http://www.w3.org/2001/XMLSchema" xmlns:p="http://schemas.microsoft.com/office/2006/metadata/properties" xmlns:ns3="7b79c35a-70e9-4c44-bea5-bc4e12410ca6" targetNamespace="http://schemas.microsoft.com/office/2006/metadata/properties" ma:root="true" ma:fieldsID="c8b506324fc4705bb5df300430130d76" ns3:_="">
    <xsd:import namespace="7b79c35a-70e9-4c44-bea5-bc4e12410ca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EventHashCode" minOccurs="0"/>
                <xsd:element ref="ns3:MediaServiceGenerationTim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79c35a-70e9-4c44-bea5-bc4e12410c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FC49503-ED41-45A8-8C81-9E938458268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87F401E-BD4D-46C8-9843-9EF210BDEF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79c35a-70e9-4c44-bea5-bc4e12410c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ECA9F8E-C3F2-4519-9F8C-5ECEA710ED2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321</Words>
  <Application>Microsoft Office PowerPoint</Application>
  <PresentationFormat>Breedbeeld</PresentationFormat>
  <Paragraphs>36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Impact</vt:lpstr>
      <vt:lpstr>Badge</vt:lpstr>
      <vt:lpstr>ART </vt:lpstr>
      <vt:lpstr>NieuW!</vt:lpstr>
      <vt:lpstr>EN nog steeds…</vt:lpstr>
      <vt:lpstr>Regels</vt:lpstr>
      <vt:lpstr>Eerste opdracht Cultureel Zelf Portret</vt:lpstr>
      <vt:lpstr>Cultureel Zelf portret</vt:lpstr>
      <vt:lpstr>Tweede opdracht CZP Beeldend, digitaal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 &amp; DESIGN</dc:title>
  <dc:creator>Daan Vellinga</dc:creator>
  <cp:lastModifiedBy>Marleen Scheer</cp:lastModifiedBy>
  <cp:revision>12</cp:revision>
  <dcterms:created xsi:type="dcterms:W3CDTF">2019-08-28T12:04:22Z</dcterms:created>
  <dcterms:modified xsi:type="dcterms:W3CDTF">2020-09-28T13:50:30Z</dcterms:modified>
</cp:coreProperties>
</file>