
<file path=[Content_Types].xml><?xml version="1.0" encoding="utf-8"?>
<Types xmlns="http://schemas.openxmlformats.org/package/2006/content-types">
  <Default Extension="bmp" ContentType="image/bmp"/>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0" r:id="rId8"/>
    <p:sldId id="261" r:id="rId9"/>
    <p:sldId id="264" r:id="rId10"/>
    <p:sldId id="265" r:id="rId11"/>
    <p:sldId id="267" r:id="rId12"/>
    <p:sldId id="268" r:id="rId13"/>
    <p:sldId id="269" r:id="rId14"/>
    <p:sldId id="270" r:id="rId15"/>
    <p:sldId id="271" r:id="rId16"/>
    <p:sldId id="263"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C0A5D-0DC4-4764-AF15-F7261A92745C}" v="4" dt="2020-04-13T13:37:54.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an Vellinga" userId="dd07eaf6-7f69-435f-816b-de39cdc130ee" providerId="ADAL" clId="{5E7C0A5D-0DC4-4764-AF15-F7261A92745C}"/>
    <pc:docChg chg="custSel addSld delSld modSld sldOrd">
      <pc:chgData name="Daan Vellinga" userId="dd07eaf6-7f69-435f-816b-de39cdc130ee" providerId="ADAL" clId="{5E7C0A5D-0DC4-4764-AF15-F7261A92745C}" dt="2020-04-13T13:38:24.388" v="29" actId="47"/>
      <pc:docMkLst>
        <pc:docMk/>
      </pc:docMkLst>
      <pc:sldChg chg="ord">
        <pc:chgData name="Daan Vellinga" userId="dd07eaf6-7f69-435f-816b-de39cdc130ee" providerId="ADAL" clId="{5E7C0A5D-0DC4-4764-AF15-F7261A92745C}" dt="2020-04-13T13:30:54.843" v="2"/>
        <pc:sldMkLst>
          <pc:docMk/>
          <pc:sldMk cId="2519141333" sldId="263"/>
        </pc:sldMkLst>
      </pc:sldChg>
      <pc:sldChg chg="del">
        <pc:chgData name="Daan Vellinga" userId="dd07eaf6-7f69-435f-816b-de39cdc130ee" providerId="ADAL" clId="{5E7C0A5D-0DC4-4764-AF15-F7261A92745C}" dt="2020-04-13T13:38:24.388" v="29" actId="47"/>
        <pc:sldMkLst>
          <pc:docMk/>
          <pc:sldMk cId="1202625433" sldId="266"/>
        </pc:sldMkLst>
      </pc:sldChg>
      <pc:sldChg chg="addSp delSp modSp new">
        <pc:chgData name="Daan Vellinga" userId="dd07eaf6-7f69-435f-816b-de39cdc130ee" providerId="ADAL" clId="{5E7C0A5D-0DC4-4764-AF15-F7261A92745C}" dt="2020-04-13T13:31:22.482" v="10" actId="14100"/>
        <pc:sldMkLst>
          <pc:docMk/>
          <pc:sldMk cId="2632318846" sldId="268"/>
        </pc:sldMkLst>
        <pc:spChg chg="del">
          <ac:chgData name="Daan Vellinga" userId="dd07eaf6-7f69-435f-816b-de39cdc130ee" providerId="ADAL" clId="{5E7C0A5D-0DC4-4764-AF15-F7261A92745C}" dt="2020-04-13T13:31:06.141" v="4" actId="478"/>
          <ac:spMkLst>
            <pc:docMk/>
            <pc:sldMk cId="2632318846" sldId="268"/>
            <ac:spMk id="2" creationId="{A64C89DD-E66A-40EC-ACC1-8B36761E26AB}"/>
          </ac:spMkLst>
        </pc:spChg>
        <pc:spChg chg="del">
          <ac:chgData name="Daan Vellinga" userId="dd07eaf6-7f69-435f-816b-de39cdc130ee" providerId="ADAL" clId="{5E7C0A5D-0DC4-4764-AF15-F7261A92745C}" dt="2020-04-13T13:31:03.664" v="3"/>
          <ac:spMkLst>
            <pc:docMk/>
            <pc:sldMk cId="2632318846" sldId="268"/>
            <ac:spMk id="3" creationId="{2C9B635F-8A5A-45ED-BE02-066224B9D398}"/>
          </ac:spMkLst>
        </pc:spChg>
        <pc:picChg chg="add mod">
          <ac:chgData name="Daan Vellinga" userId="dd07eaf6-7f69-435f-816b-de39cdc130ee" providerId="ADAL" clId="{5E7C0A5D-0DC4-4764-AF15-F7261A92745C}" dt="2020-04-13T13:31:22.482" v="10" actId="14100"/>
          <ac:picMkLst>
            <pc:docMk/>
            <pc:sldMk cId="2632318846" sldId="268"/>
            <ac:picMk id="5" creationId="{244E26E2-811E-4E65-A6F0-CB43110868C9}"/>
          </ac:picMkLst>
        </pc:picChg>
      </pc:sldChg>
      <pc:sldChg chg="addSp delSp modSp new">
        <pc:chgData name="Daan Vellinga" userId="dd07eaf6-7f69-435f-816b-de39cdc130ee" providerId="ADAL" clId="{5E7C0A5D-0DC4-4764-AF15-F7261A92745C}" dt="2020-04-13T13:33:23.155" v="16" actId="1076"/>
        <pc:sldMkLst>
          <pc:docMk/>
          <pc:sldMk cId="440070124" sldId="269"/>
        </pc:sldMkLst>
        <pc:spChg chg="del">
          <ac:chgData name="Daan Vellinga" userId="dd07eaf6-7f69-435f-816b-de39cdc130ee" providerId="ADAL" clId="{5E7C0A5D-0DC4-4764-AF15-F7261A92745C}" dt="2020-04-13T13:33:08.750" v="13" actId="478"/>
          <ac:spMkLst>
            <pc:docMk/>
            <pc:sldMk cId="440070124" sldId="269"/>
            <ac:spMk id="2" creationId="{DAE52323-5E6E-4BDC-8AA8-96865F6DBB41}"/>
          </ac:spMkLst>
        </pc:spChg>
        <pc:spChg chg="del">
          <ac:chgData name="Daan Vellinga" userId="dd07eaf6-7f69-435f-816b-de39cdc130ee" providerId="ADAL" clId="{5E7C0A5D-0DC4-4764-AF15-F7261A92745C}" dt="2020-04-13T13:33:05.518" v="12"/>
          <ac:spMkLst>
            <pc:docMk/>
            <pc:sldMk cId="440070124" sldId="269"/>
            <ac:spMk id="3" creationId="{BD8D8D1F-FB9A-4D7A-84E8-27D267026D48}"/>
          </ac:spMkLst>
        </pc:spChg>
        <pc:picChg chg="add mod">
          <ac:chgData name="Daan Vellinga" userId="dd07eaf6-7f69-435f-816b-de39cdc130ee" providerId="ADAL" clId="{5E7C0A5D-0DC4-4764-AF15-F7261A92745C}" dt="2020-04-13T13:33:23.155" v="16" actId="1076"/>
          <ac:picMkLst>
            <pc:docMk/>
            <pc:sldMk cId="440070124" sldId="269"/>
            <ac:picMk id="5" creationId="{433578C2-388C-4D25-ACEA-4CB1DD257F0D}"/>
          </ac:picMkLst>
        </pc:picChg>
      </pc:sldChg>
      <pc:sldChg chg="addSp delSp modSp new">
        <pc:chgData name="Daan Vellinga" userId="dd07eaf6-7f69-435f-816b-de39cdc130ee" providerId="ADAL" clId="{5E7C0A5D-0DC4-4764-AF15-F7261A92745C}" dt="2020-04-13T13:34:30.178" v="21" actId="1076"/>
        <pc:sldMkLst>
          <pc:docMk/>
          <pc:sldMk cId="1986688664" sldId="270"/>
        </pc:sldMkLst>
        <pc:spChg chg="del">
          <ac:chgData name="Daan Vellinga" userId="dd07eaf6-7f69-435f-816b-de39cdc130ee" providerId="ADAL" clId="{5E7C0A5D-0DC4-4764-AF15-F7261A92745C}" dt="2020-04-13T13:34:14.579" v="18"/>
          <ac:spMkLst>
            <pc:docMk/>
            <pc:sldMk cId="1986688664" sldId="270"/>
            <ac:spMk id="3" creationId="{293E45C6-CEEA-4816-9447-82838C6DDEB7}"/>
          </ac:spMkLst>
        </pc:spChg>
        <pc:picChg chg="add mod">
          <ac:chgData name="Daan Vellinga" userId="dd07eaf6-7f69-435f-816b-de39cdc130ee" providerId="ADAL" clId="{5E7C0A5D-0DC4-4764-AF15-F7261A92745C}" dt="2020-04-13T13:34:30.178" v="21" actId="1076"/>
          <ac:picMkLst>
            <pc:docMk/>
            <pc:sldMk cId="1986688664" sldId="270"/>
            <ac:picMk id="5" creationId="{66DF23CC-893C-4320-920E-309BF9D19058}"/>
          </ac:picMkLst>
        </pc:picChg>
      </pc:sldChg>
      <pc:sldChg chg="addSp delSp modSp new">
        <pc:chgData name="Daan Vellinga" userId="dd07eaf6-7f69-435f-816b-de39cdc130ee" providerId="ADAL" clId="{5E7C0A5D-0DC4-4764-AF15-F7261A92745C}" dt="2020-04-13T13:38:07.557" v="28" actId="1076"/>
        <pc:sldMkLst>
          <pc:docMk/>
          <pc:sldMk cId="2739862963" sldId="271"/>
        </pc:sldMkLst>
        <pc:spChg chg="del">
          <ac:chgData name="Daan Vellinga" userId="dd07eaf6-7f69-435f-816b-de39cdc130ee" providerId="ADAL" clId="{5E7C0A5D-0DC4-4764-AF15-F7261A92745C}" dt="2020-04-13T13:37:54.379" v="23"/>
          <ac:spMkLst>
            <pc:docMk/>
            <pc:sldMk cId="2739862963" sldId="271"/>
            <ac:spMk id="3" creationId="{8C42542E-B9CE-4FA3-900B-2C14BA8F51D4}"/>
          </ac:spMkLst>
        </pc:spChg>
        <pc:picChg chg="add mod">
          <ac:chgData name="Daan Vellinga" userId="dd07eaf6-7f69-435f-816b-de39cdc130ee" providerId="ADAL" clId="{5E7C0A5D-0DC4-4764-AF15-F7261A92745C}" dt="2020-04-13T13:38:07.557" v="28" actId="1076"/>
          <ac:picMkLst>
            <pc:docMk/>
            <pc:sldMk cId="2739862963" sldId="271"/>
            <ac:picMk id="5" creationId="{47FF4155-6BC5-4E53-89BE-B7618B9BBE8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1ECEFB4-8C8E-42D8-A27B-2A1D084182FF}"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146759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ECEFB4-8C8E-42D8-A27B-2A1D084182FF}"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323850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ECEFB4-8C8E-42D8-A27B-2A1D084182FF}"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44839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1ECEFB4-8C8E-42D8-A27B-2A1D084182FF}"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209727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1ECEFB4-8C8E-42D8-A27B-2A1D084182FF}"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289336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1ECEFB4-8C8E-42D8-A27B-2A1D084182FF}"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108420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1ECEFB4-8C8E-42D8-A27B-2A1D084182FF}"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83524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1ECEFB4-8C8E-42D8-A27B-2A1D084182FF}" type="datetimeFigureOut">
              <a:rPr lang="en-GB" smtClean="0"/>
              <a:t>13/04/2020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237048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CEFB4-8C8E-42D8-A27B-2A1D084182FF}" type="datetimeFigureOut">
              <a:rPr lang="en-GB" smtClean="0"/>
              <a:t>13/04/2020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402012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1ECEFB4-8C8E-42D8-A27B-2A1D084182FF}"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136081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1ECEFB4-8C8E-42D8-A27B-2A1D084182FF}"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B658B-D7A0-41D0-A00C-5342E4B11F02}" type="slidenum">
              <a:rPr lang="en-GB" smtClean="0"/>
              <a:t>‹nr.›</a:t>
            </a:fld>
            <a:endParaRPr lang="en-GB"/>
          </a:p>
        </p:txBody>
      </p:sp>
    </p:spTree>
    <p:extLst>
      <p:ext uri="{BB962C8B-B14F-4D97-AF65-F5344CB8AC3E}">
        <p14:creationId xmlns:p14="http://schemas.microsoft.com/office/powerpoint/2010/main" val="130074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CEFB4-8C8E-42D8-A27B-2A1D084182FF}" type="datetimeFigureOut">
              <a:rPr lang="en-GB" smtClean="0"/>
              <a:t>13/04/2020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B658B-D7A0-41D0-A00C-5342E4B11F02}" type="slidenum">
              <a:rPr lang="en-GB" smtClean="0"/>
              <a:t>‹nr.›</a:t>
            </a:fld>
            <a:endParaRPr lang="en-GB"/>
          </a:p>
        </p:txBody>
      </p:sp>
    </p:spTree>
    <p:extLst>
      <p:ext uri="{BB962C8B-B14F-4D97-AF65-F5344CB8AC3E}">
        <p14:creationId xmlns:p14="http://schemas.microsoft.com/office/powerpoint/2010/main" val="37475269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b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b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54C27-E20A-4B75-9F83-62D3D037FA0A}"/>
              </a:ext>
            </a:extLst>
          </p:cNvPr>
          <p:cNvSpPr>
            <a:spLocks noGrp="1"/>
          </p:cNvSpPr>
          <p:nvPr>
            <p:ph type="ctrTitle"/>
          </p:nvPr>
        </p:nvSpPr>
        <p:spPr/>
        <p:txBody>
          <a:bodyPr/>
          <a:lstStyle/>
          <a:p>
            <a:endParaRPr lang="en-GB" dirty="0"/>
          </a:p>
        </p:txBody>
      </p:sp>
      <p:sp>
        <p:nvSpPr>
          <p:cNvPr id="3" name="Ondertitel 2">
            <a:extLst>
              <a:ext uri="{FF2B5EF4-FFF2-40B4-BE49-F238E27FC236}">
                <a16:creationId xmlns:a16="http://schemas.microsoft.com/office/drawing/2014/main" id="{6B9350B3-EC0B-48E0-BD60-F97CD618E4C4}"/>
              </a:ext>
            </a:extLst>
          </p:cNvPr>
          <p:cNvSpPr>
            <a:spLocks noGrp="1"/>
          </p:cNvSpPr>
          <p:nvPr>
            <p:ph type="subTitle" idx="1"/>
          </p:nvPr>
        </p:nvSpPr>
        <p:spPr/>
        <p:txBody>
          <a:bodyPr/>
          <a:lstStyle/>
          <a:p>
            <a:endParaRPr lang="en-GB" dirty="0"/>
          </a:p>
        </p:txBody>
      </p:sp>
      <p:pic>
        <p:nvPicPr>
          <p:cNvPr id="9" name="Afbeelding 8">
            <a:extLst>
              <a:ext uri="{FF2B5EF4-FFF2-40B4-BE49-F238E27FC236}">
                <a16:creationId xmlns:a16="http://schemas.microsoft.com/office/drawing/2014/main" id="{094A0BF0-3B12-417F-9274-47C7A8F86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885" y="0"/>
            <a:ext cx="6858000" cy="6858000"/>
          </a:xfrm>
          <a:prstGeom prst="rect">
            <a:avLst/>
          </a:prstGeom>
        </p:spPr>
      </p:pic>
      <p:sp>
        <p:nvSpPr>
          <p:cNvPr id="10" name="Rechthoek 9">
            <a:extLst>
              <a:ext uri="{FF2B5EF4-FFF2-40B4-BE49-F238E27FC236}">
                <a16:creationId xmlns:a16="http://schemas.microsoft.com/office/drawing/2014/main" id="{D3B58EEB-52EF-445A-AEB8-934295AAA0B6}"/>
              </a:ext>
            </a:extLst>
          </p:cNvPr>
          <p:cNvSpPr/>
          <p:nvPr/>
        </p:nvSpPr>
        <p:spPr>
          <a:xfrm>
            <a:off x="2146852" y="2305878"/>
            <a:ext cx="7622299" cy="1569660"/>
          </a:xfrm>
          <a:prstGeom prst="rect">
            <a:avLst/>
          </a:prstGeom>
          <a:noFill/>
        </p:spPr>
        <p:txBody>
          <a:bodyPr wrap="square" lIns="91440" tIns="45720" rIns="91440" bIns="45720">
            <a:spAutoFit/>
          </a:bodyPr>
          <a:lstStyle/>
          <a:p>
            <a:pPr algn="ctr"/>
            <a:r>
              <a:rPr lang="nl-NL" sz="9600" b="1" i="1" dirty="0">
                <a:ln w="0"/>
                <a:solidFill>
                  <a:srgbClr val="66FF33"/>
                </a:solidFill>
                <a:effectLst>
                  <a:outerShdw blurRad="38100" dist="19050" dir="2700000" algn="tl" rotWithShape="0">
                    <a:schemeClr val="dk1">
                      <a:alpha val="40000"/>
                    </a:schemeClr>
                  </a:outerShdw>
                </a:effectLst>
              </a:rPr>
              <a:t>TYPOGRAFIE</a:t>
            </a:r>
            <a:endParaRPr lang="nl-NL" sz="9600" b="1" i="1" cap="none" spc="0" dirty="0">
              <a:ln w="0"/>
              <a:solidFill>
                <a:srgbClr val="66FF33"/>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033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33578C2-388C-4D25-ACEA-4CB1DD257F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2855" y="126608"/>
            <a:ext cx="5137103" cy="6575493"/>
          </a:xfrm>
        </p:spPr>
      </p:pic>
    </p:spTree>
    <p:extLst>
      <p:ext uri="{BB962C8B-B14F-4D97-AF65-F5344CB8AC3E}">
        <p14:creationId xmlns:p14="http://schemas.microsoft.com/office/powerpoint/2010/main" val="44007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40FFD-CAA1-4A71-99D4-92000F6C0C05}"/>
              </a:ext>
            </a:extLst>
          </p:cNvPr>
          <p:cNvSpPr>
            <a:spLocks noGrp="1"/>
          </p:cNvSpPr>
          <p:nvPr>
            <p:ph type="title"/>
          </p:nvPr>
        </p:nvSpPr>
        <p:spPr/>
        <p:txBody>
          <a:bodyPr/>
          <a:lstStyle/>
          <a:p>
            <a:endParaRPr lang="en-GB"/>
          </a:p>
        </p:txBody>
      </p:sp>
      <p:pic>
        <p:nvPicPr>
          <p:cNvPr id="5" name="Tijdelijke aanduiding voor inhoud 4">
            <a:extLst>
              <a:ext uri="{FF2B5EF4-FFF2-40B4-BE49-F238E27FC236}">
                <a16:creationId xmlns:a16="http://schemas.microsoft.com/office/drawing/2014/main" id="{66DF23CC-893C-4320-920E-309BF9D190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0480" y="169653"/>
            <a:ext cx="4740811" cy="6552744"/>
          </a:xfrm>
        </p:spPr>
      </p:pic>
    </p:spTree>
    <p:extLst>
      <p:ext uri="{BB962C8B-B14F-4D97-AF65-F5344CB8AC3E}">
        <p14:creationId xmlns:p14="http://schemas.microsoft.com/office/powerpoint/2010/main" val="198668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E5608-4083-4DBD-9933-7665BFD0262F}"/>
              </a:ext>
            </a:extLst>
          </p:cNvPr>
          <p:cNvSpPr>
            <a:spLocks noGrp="1"/>
          </p:cNvSpPr>
          <p:nvPr>
            <p:ph type="title"/>
          </p:nvPr>
        </p:nvSpPr>
        <p:spPr/>
        <p:txBody>
          <a:bodyPr/>
          <a:lstStyle/>
          <a:p>
            <a:endParaRPr lang="en-GB"/>
          </a:p>
        </p:txBody>
      </p:sp>
      <p:pic>
        <p:nvPicPr>
          <p:cNvPr id="5" name="Tijdelijke aanduiding voor inhoud 4" descr="Afbeelding met teken&#10;&#10;Automatisch gegenereerde beschrijving">
            <a:extLst>
              <a:ext uri="{FF2B5EF4-FFF2-40B4-BE49-F238E27FC236}">
                <a16:creationId xmlns:a16="http://schemas.microsoft.com/office/drawing/2014/main" id="{47FF4155-6BC5-4E53-89BE-B7618B9BBE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668" y="107497"/>
            <a:ext cx="4515729" cy="6638123"/>
          </a:xfrm>
        </p:spPr>
      </p:pic>
    </p:spTree>
    <p:extLst>
      <p:ext uri="{BB962C8B-B14F-4D97-AF65-F5344CB8AC3E}">
        <p14:creationId xmlns:p14="http://schemas.microsoft.com/office/powerpoint/2010/main" val="273986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5F175-38E4-4E05-B5C3-212B29AF329D}"/>
              </a:ext>
            </a:extLst>
          </p:cNvPr>
          <p:cNvSpPr>
            <a:spLocks noGrp="1"/>
          </p:cNvSpPr>
          <p:nvPr>
            <p:ph type="title"/>
          </p:nvPr>
        </p:nvSpPr>
        <p:spPr/>
        <p:txBody>
          <a:bodyPr>
            <a:normAutofit/>
          </a:bodyPr>
          <a:lstStyle/>
          <a:p>
            <a:r>
              <a:rPr lang="nl-NL" sz="5400" b="1" dirty="0"/>
              <a:t>OPDRACHT</a:t>
            </a:r>
            <a:endParaRPr lang="en-GB" sz="5400" b="1" dirty="0"/>
          </a:p>
        </p:txBody>
      </p:sp>
      <p:sp>
        <p:nvSpPr>
          <p:cNvPr id="3" name="Tijdelijke aanduiding voor inhoud 2">
            <a:extLst>
              <a:ext uri="{FF2B5EF4-FFF2-40B4-BE49-F238E27FC236}">
                <a16:creationId xmlns:a16="http://schemas.microsoft.com/office/drawing/2014/main" id="{0046C246-8CB5-4F35-94F2-480F4D406256}"/>
              </a:ext>
            </a:extLst>
          </p:cNvPr>
          <p:cNvSpPr>
            <a:spLocks noGrp="1"/>
          </p:cNvSpPr>
          <p:nvPr>
            <p:ph idx="1"/>
          </p:nvPr>
        </p:nvSpPr>
        <p:spPr/>
        <p:txBody>
          <a:bodyPr/>
          <a:lstStyle/>
          <a:p>
            <a:pPr marL="0" indent="0">
              <a:lnSpc>
                <a:spcPct val="150000"/>
              </a:lnSpc>
              <a:buNone/>
            </a:pPr>
            <a:r>
              <a:rPr lang="nl-NL" dirty="0"/>
              <a:t>Maak een ‘Draw me a song’. Ontwerp en maak een tekening waarin je favoriete songtekst in woord en beeld wordt weergegeven. Ga vrij om met lettervorm, kleur, versieringen en verhoudingen.</a:t>
            </a:r>
          </a:p>
          <a:p>
            <a:pPr marL="0" indent="0">
              <a:lnSpc>
                <a:spcPct val="150000"/>
              </a:lnSpc>
              <a:buNone/>
            </a:pPr>
            <a:endParaRPr lang="en-GB" dirty="0"/>
          </a:p>
        </p:txBody>
      </p:sp>
    </p:spTree>
    <p:extLst>
      <p:ext uri="{BB962C8B-B14F-4D97-AF65-F5344CB8AC3E}">
        <p14:creationId xmlns:p14="http://schemas.microsoft.com/office/powerpoint/2010/main" val="251914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F0330-67F9-4907-B17D-C4B0552F8224}"/>
              </a:ext>
            </a:extLst>
          </p:cNvPr>
          <p:cNvSpPr>
            <a:spLocks noGrp="1"/>
          </p:cNvSpPr>
          <p:nvPr>
            <p:ph type="title"/>
          </p:nvPr>
        </p:nvSpPr>
        <p:spPr/>
        <p:txBody>
          <a:bodyPr>
            <a:normAutofit/>
          </a:bodyPr>
          <a:lstStyle/>
          <a:p>
            <a:r>
              <a:rPr lang="nl-NL" sz="5400" b="1" dirty="0"/>
              <a:t>WERKWIJZE</a:t>
            </a:r>
            <a:endParaRPr lang="en-GB" sz="5400" b="1" dirty="0"/>
          </a:p>
        </p:txBody>
      </p:sp>
      <p:sp>
        <p:nvSpPr>
          <p:cNvPr id="3" name="Tijdelijke aanduiding voor inhoud 2">
            <a:extLst>
              <a:ext uri="{FF2B5EF4-FFF2-40B4-BE49-F238E27FC236}">
                <a16:creationId xmlns:a16="http://schemas.microsoft.com/office/drawing/2014/main" id="{4465B989-EEC9-4CE9-AFA8-053B97669BA5}"/>
              </a:ext>
            </a:extLst>
          </p:cNvPr>
          <p:cNvSpPr>
            <a:spLocks noGrp="1"/>
          </p:cNvSpPr>
          <p:nvPr>
            <p:ph idx="1"/>
          </p:nvPr>
        </p:nvSpPr>
        <p:spPr/>
        <p:txBody>
          <a:bodyPr>
            <a:normAutofit fontScale="92500"/>
          </a:bodyPr>
          <a:lstStyle/>
          <a:p>
            <a:r>
              <a:rPr lang="nl-NL" dirty="0"/>
              <a:t>Kies twee zinnen uit twee verschillende songteksten die je uit wilt beelden.</a:t>
            </a:r>
          </a:p>
          <a:p>
            <a:endParaRPr lang="nl-NL" dirty="0"/>
          </a:p>
          <a:p>
            <a:r>
              <a:rPr lang="nl-NL" dirty="0"/>
              <a:t>Zoek en sla afbeeldingen op die bij je gekozen teksten passen.</a:t>
            </a:r>
          </a:p>
          <a:p>
            <a:endParaRPr lang="nl-NL" dirty="0"/>
          </a:p>
          <a:p>
            <a:r>
              <a:rPr lang="nl-NL" dirty="0"/>
              <a:t>Ga opzoek naar passende lettertypes op www.dafont.com.</a:t>
            </a:r>
            <a:br>
              <a:rPr lang="nl-NL" dirty="0"/>
            </a:br>
            <a:endParaRPr lang="nl-NL" dirty="0"/>
          </a:p>
          <a:p>
            <a:r>
              <a:rPr lang="nl-NL" dirty="0"/>
              <a:t>Maak 2 verschillende ontwerpschetsen in kleur op elk een A4 (</a:t>
            </a:r>
            <a:r>
              <a:rPr lang="nl-NL" dirty="0" err="1"/>
              <a:t>so</a:t>
            </a:r>
            <a:r>
              <a:rPr lang="nl-NL" dirty="0"/>
              <a:t>-cijfer).</a:t>
            </a:r>
            <a:br>
              <a:rPr lang="nl-NL" dirty="0"/>
            </a:br>
            <a:endParaRPr lang="nl-NL" dirty="0"/>
          </a:p>
          <a:p>
            <a:r>
              <a:rPr lang="nl-NL" dirty="0"/>
              <a:t>Zet je definitieve tekening op een A4 (</a:t>
            </a:r>
            <a:r>
              <a:rPr lang="nl-NL" dirty="0" err="1"/>
              <a:t>pw</a:t>
            </a:r>
            <a:r>
              <a:rPr lang="nl-NL" dirty="0"/>
              <a:t>-cijfer).</a:t>
            </a:r>
          </a:p>
        </p:txBody>
      </p:sp>
    </p:spTree>
    <p:extLst>
      <p:ext uri="{BB962C8B-B14F-4D97-AF65-F5344CB8AC3E}">
        <p14:creationId xmlns:p14="http://schemas.microsoft.com/office/powerpoint/2010/main" val="112628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43B03-71FD-4636-9B89-FAAE35ED75D5}"/>
              </a:ext>
            </a:extLst>
          </p:cNvPr>
          <p:cNvSpPr>
            <a:spLocks noGrp="1"/>
          </p:cNvSpPr>
          <p:nvPr>
            <p:ph type="title"/>
          </p:nvPr>
        </p:nvSpPr>
        <p:spPr>
          <a:xfrm>
            <a:off x="4965430" y="629268"/>
            <a:ext cx="6586491" cy="1286160"/>
          </a:xfrm>
        </p:spPr>
        <p:txBody>
          <a:bodyPr anchor="b">
            <a:normAutofit/>
          </a:bodyPr>
          <a:lstStyle/>
          <a:p>
            <a:r>
              <a:rPr lang="nl-NL" i="1" dirty="0"/>
              <a:t>Wat is typografie?</a:t>
            </a:r>
            <a:endParaRPr lang="en-GB" i="1" dirty="0"/>
          </a:p>
        </p:txBody>
      </p:sp>
      <p:sp>
        <p:nvSpPr>
          <p:cNvPr id="3" name="Tijdelijke aanduiding voor inhoud 2">
            <a:extLst>
              <a:ext uri="{FF2B5EF4-FFF2-40B4-BE49-F238E27FC236}">
                <a16:creationId xmlns:a16="http://schemas.microsoft.com/office/drawing/2014/main" id="{6D4817EC-A20D-431C-BD56-92B06ABE776B}"/>
              </a:ext>
            </a:extLst>
          </p:cNvPr>
          <p:cNvSpPr>
            <a:spLocks noGrp="1"/>
          </p:cNvSpPr>
          <p:nvPr>
            <p:ph idx="1"/>
          </p:nvPr>
        </p:nvSpPr>
        <p:spPr>
          <a:xfrm>
            <a:off x="4965431" y="2438400"/>
            <a:ext cx="6586489" cy="3785419"/>
          </a:xfrm>
        </p:spPr>
        <p:txBody>
          <a:bodyPr>
            <a:normAutofit/>
          </a:bodyPr>
          <a:lstStyle/>
          <a:p>
            <a:pPr marL="0" indent="0">
              <a:buNone/>
            </a:pPr>
            <a:r>
              <a:rPr lang="nl-NL" dirty="0"/>
              <a:t>Typografie is het vormgeven van tekst. Daarbij speelt de opmaak van tekstblokken en de vormgeving van het lettertype een belangrijke rol. Ook de witruimte, dat is de hoeveelheid ‘wit’ tussen de letters en de keuze voor vette of cursieve letters spelen een belangrijke rol. </a:t>
            </a:r>
            <a:endParaRPr lang="en-GB" dirty="0"/>
          </a:p>
        </p:txBody>
      </p:sp>
      <p:pic>
        <p:nvPicPr>
          <p:cNvPr id="5" name="Afbeelding 4" descr="Afbeelding met tekening&#10;&#10;Automatisch gegenereerde beschrijving">
            <a:extLst>
              <a:ext uri="{FF2B5EF4-FFF2-40B4-BE49-F238E27FC236}">
                <a16:creationId xmlns:a16="http://schemas.microsoft.com/office/drawing/2014/main" id="{EAC13D8C-013A-491A-9539-CFCDD219CE1F}"/>
              </a:ext>
            </a:extLst>
          </p:cNvPr>
          <p:cNvPicPr>
            <a:picLocks noChangeAspect="1"/>
          </p:cNvPicPr>
          <p:nvPr/>
        </p:nvPicPr>
        <p:blipFill rotWithShape="1">
          <a:blip r:embed="rId2">
            <a:extLst>
              <a:ext uri="{28A0092B-C50C-407E-A947-70E740481C1C}">
                <a14:useLocalDpi xmlns:a14="http://schemas.microsoft.com/office/drawing/2010/main" val="0"/>
              </a:ext>
            </a:extLst>
          </a:blip>
          <a:srcRect l="1551" r="8324"/>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D1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05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EE19AE2-7FCB-409B-B083-133E42E6D8A8}"/>
              </a:ext>
            </a:extLst>
          </p:cNvPr>
          <p:cNvSpPr>
            <a:spLocks noGrp="1"/>
          </p:cNvSpPr>
          <p:nvPr>
            <p:ph idx="1"/>
          </p:nvPr>
        </p:nvSpPr>
        <p:spPr>
          <a:xfrm>
            <a:off x="838200" y="703385"/>
            <a:ext cx="6254496" cy="5477959"/>
          </a:xfrm>
        </p:spPr>
        <p:txBody>
          <a:bodyPr>
            <a:normAutofit/>
          </a:bodyPr>
          <a:lstStyle/>
          <a:p>
            <a:pPr marL="0" indent="0">
              <a:buNone/>
            </a:pPr>
            <a:r>
              <a:rPr lang="nl-NL" dirty="0"/>
              <a:t>Typografie is niet meer weg te denken uit reclame-uitingen. Typografie moet het doel en de inhoud van een tekst ondersteunen. Een tekst moet bijvoorbeeld leesbaar zijn. </a:t>
            </a:r>
          </a:p>
          <a:p>
            <a:pPr marL="0" indent="0">
              <a:buNone/>
            </a:pPr>
            <a:endParaRPr lang="nl-NL" dirty="0"/>
          </a:p>
          <a:p>
            <a:pPr marL="0" indent="0">
              <a:buNone/>
            </a:pPr>
            <a:r>
              <a:rPr lang="nl-NL" dirty="0"/>
              <a:t>Een ontwerper kiest ervoor wel of niet te variëren in letterfamilie, lettergrote, kleur, dun, </a:t>
            </a:r>
            <a:r>
              <a:rPr lang="nl-NL" i="1" dirty="0"/>
              <a:t>cursief</a:t>
            </a:r>
            <a:r>
              <a:rPr lang="nl-NL" dirty="0"/>
              <a:t> en </a:t>
            </a:r>
            <a:r>
              <a:rPr lang="nl-NL" b="1" dirty="0"/>
              <a:t>vet</a:t>
            </a:r>
            <a:r>
              <a:rPr lang="nl-NL" dirty="0"/>
              <a:t> om zo de boodschap van de tekst goed over te brengen.</a:t>
            </a:r>
          </a:p>
          <a:p>
            <a:endParaRPr lang="en-GB" dirty="0"/>
          </a:p>
        </p:txBody>
      </p:sp>
      <p:pic>
        <p:nvPicPr>
          <p:cNvPr id="5" name="Afbeelding 4" descr="Afbeelding met koelkast&#10;&#10;Automatisch gegenereerde beschrijving">
            <a:extLst>
              <a:ext uri="{FF2B5EF4-FFF2-40B4-BE49-F238E27FC236}">
                <a16:creationId xmlns:a16="http://schemas.microsoft.com/office/drawing/2014/main" id="{82354359-6FC8-4AA1-A39B-FFB4190A3D67}"/>
              </a:ext>
            </a:extLst>
          </p:cNvPr>
          <p:cNvPicPr>
            <a:picLocks noChangeAspect="1"/>
          </p:cNvPicPr>
          <p:nvPr/>
        </p:nvPicPr>
        <p:blipFill rotWithShape="1">
          <a:blip r:embed="rId2">
            <a:extLst>
              <a:ext uri="{28A0092B-C50C-407E-A947-70E740481C1C}">
                <a14:useLocalDpi xmlns:a14="http://schemas.microsoft.com/office/drawing/2010/main" val="0"/>
              </a:ext>
            </a:extLst>
          </a:blip>
          <a:srcRect l="273" r="2731"/>
          <a:stretch/>
        </p:blipFill>
        <p:spPr>
          <a:xfrm>
            <a:off x="7552266" y="10"/>
            <a:ext cx="4639733" cy="6857990"/>
          </a:xfrm>
          <a:prstGeom prst="rect">
            <a:avLst/>
          </a:prstGeom>
        </p:spPr>
      </p:pic>
    </p:spTree>
    <p:extLst>
      <p:ext uri="{BB962C8B-B14F-4D97-AF65-F5344CB8AC3E}">
        <p14:creationId xmlns:p14="http://schemas.microsoft.com/office/powerpoint/2010/main" val="138587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7711A22-0CF8-460D-AB14-BA1D3833AC9A}"/>
              </a:ext>
            </a:extLst>
          </p:cNvPr>
          <p:cNvSpPr>
            <a:spLocks noGrp="1"/>
          </p:cNvSpPr>
          <p:nvPr>
            <p:ph type="title"/>
          </p:nvPr>
        </p:nvSpPr>
        <p:spPr>
          <a:xfrm>
            <a:off x="767290" y="1030286"/>
            <a:ext cx="4153626" cy="2174091"/>
          </a:xfrm>
        </p:spPr>
        <p:txBody>
          <a:bodyPr anchor="b">
            <a:normAutofit/>
          </a:bodyPr>
          <a:lstStyle/>
          <a:p>
            <a:r>
              <a:rPr lang="nl-NL" sz="4800">
                <a:solidFill>
                  <a:schemeClr val="bg1"/>
                </a:solidFill>
              </a:rPr>
              <a:t>Letterfamilie</a:t>
            </a:r>
            <a:endParaRPr lang="en-GB" sz="4800">
              <a:solidFill>
                <a:schemeClr val="bg1"/>
              </a:solidFill>
            </a:endParaRPr>
          </a:p>
        </p:txBody>
      </p:sp>
      <p:grpSp>
        <p:nvGrpSpPr>
          <p:cNvPr id="14" name="Group 13">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5"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ijdelijke aanduiding voor inhoud 2">
            <a:extLst>
              <a:ext uri="{FF2B5EF4-FFF2-40B4-BE49-F238E27FC236}">
                <a16:creationId xmlns:a16="http://schemas.microsoft.com/office/drawing/2014/main" id="{F0C4F632-D3D8-4793-80B8-48E949856747}"/>
              </a:ext>
            </a:extLst>
          </p:cNvPr>
          <p:cNvSpPr>
            <a:spLocks noGrp="1"/>
          </p:cNvSpPr>
          <p:nvPr>
            <p:ph idx="1"/>
          </p:nvPr>
        </p:nvSpPr>
        <p:spPr>
          <a:xfrm>
            <a:off x="767290" y="3428999"/>
            <a:ext cx="4075054" cy="2741213"/>
          </a:xfrm>
        </p:spPr>
        <p:txBody>
          <a:bodyPr anchor="t">
            <a:normAutofit/>
          </a:bodyPr>
          <a:lstStyle/>
          <a:p>
            <a:pPr marL="0" indent="0">
              <a:buNone/>
            </a:pPr>
            <a:r>
              <a:rPr lang="nl-NL" sz="2000">
                <a:solidFill>
                  <a:schemeClr val="bg1"/>
                </a:solidFill>
              </a:rPr>
              <a:t>Een lettertype is een verzameling letters die overeenkomsten vertonen. Dit noemen we ook wel een letterfamilie.</a:t>
            </a:r>
            <a:endParaRPr lang="en-GB" sz="2000">
              <a:solidFill>
                <a:schemeClr val="bg1"/>
              </a:solidFill>
            </a:endParaRPr>
          </a:p>
        </p:txBody>
      </p:sp>
      <p:pic>
        <p:nvPicPr>
          <p:cNvPr id="5" name="Afbeelding 4" descr="Afbeelding met bloem&#10;&#10;Automatisch gegenereerde beschrijving">
            <a:extLst>
              <a:ext uri="{FF2B5EF4-FFF2-40B4-BE49-F238E27FC236}">
                <a16:creationId xmlns:a16="http://schemas.microsoft.com/office/drawing/2014/main" id="{B05BF27F-1A0D-4732-96AD-5C6D8DC1E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673" y="1223889"/>
            <a:ext cx="5870916" cy="4403187"/>
          </a:xfrm>
          <a:prstGeom prst="rect">
            <a:avLst/>
          </a:prstGeom>
        </p:spPr>
      </p:pic>
      <p:sp>
        <p:nvSpPr>
          <p:cNvPr id="6" name="Rechthoek 5">
            <a:extLst>
              <a:ext uri="{FF2B5EF4-FFF2-40B4-BE49-F238E27FC236}">
                <a16:creationId xmlns:a16="http://schemas.microsoft.com/office/drawing/2014/main" id="{0DFAEDDB-7D6B-4909-B774-EC41750CBC96}"/>
              </a:ext>
            </a:extLst>
          </p:cNvPr>
          <p:cNvSpPr/>
          <p:nvPr/>
        </p:nvSpPr>
        <p:spPr>
          <a:xfrm>
            <a:off x="225083" y="253218"/>
            <a:ext cx="2532185" cy="1645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724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E5557-D5A0-437D-8491-2AD4D5F43951}"/>
              </a:ext>
            </a:extLst>
          </p:cNvPr>
          <p:cNvSpPr>
            <a:spLocks noGrp="1"/>
          </p:cNvSpPr>
          <p:nvPr>
            <p:ph type="title"/>
          </p:nvPr>
        </p:nvSpPr>
        <p:spPr>
          <a:xfrm>
            <a:off x="838200" y="365125"/>
            <a:ext cx="6254496" cy="1828800"/>
          </a:xfrm>
        </p:spPr>
        <p:txBody>
          <a:bodyPr>
            <a:normAutofit/>
          </a:bodyPr>
          <a:lstStyle/>
          <a:p>
            <a:r>
              <a:rPr lang="nl-NL" dirty="0"/>
              <a:t>DRAW ME A SONG</a:t>
            </a:r>
            <a:endParaRPr lang="en-GB" dirty="0"/>
          </a:p>
        </p:txBody>
      </p:sp>
      <p:sp>
        <p:nvSpPr>
          <p:cNvPr id="3" name="Tijdelijke aanduiding voor inhoud 2">
            <a:extLst>
              <a:ext uri="{FF2B5EF4-FFF2-40B4-BE49-F238E27FC236}">
                <a16:creationId xmlns:a16="http://schemas.microsoft.com/office/drawing/2014/main" id="{B7B7867B-B801-42AB-8832-03688F4905CE}"/>
              </a:ext>
            </a:extLst>
          </p:cNvPr>
          <p:cNvSpPr>
            <a:spLocks noGrp="1"/>
          </p:cNvSpPr>
          <p:nvPr>
            <p:ph idx="1"/>
          </p:nvPr>
        </p:nvSpPr>
        <p:spPr>
          <a:xfrm>
            <a:off x="838200" y="2322576"/>
            <a:ext cx="6254496" cy="3858768"/>
          </a:xfrm>
        </p:spPr>
        <p:txBody>
          <a:bodyPr>
            <a:normAutofit/>
          </a:bodyPr>
          <a:lstStyle/>
          <a:p>
            <a:pPr marL="0" indent="0">
              <a:buNone/>
            </a:pPr>
            <a:r>
              <a:rPr lang="nl-NL" sz="2400" dirty="0"/>
              <a:t>Dit zijn tekeningen waarin een songtekst in woord en beeld wordt weergegeven</a:t>
            </a:r>
            <a:endParaRPr lang="en-GB" sz="2400" dirty="0"/>
          </a:p>
        </p:txBody>
      </p:sp>
      <p:pic>
        <p:nvPicPr>
          <p:cNvPr id="5" name="Afbeelding 4" descr="Afbeelding met venster&#10;&#10;Automatisch gegenereerde beschrijving">
            <a:extLst>
              <a:ext uri="{FF2B5EF4-FFF2-40B4-BE49-F238E27FC236}">
                <a16:creationId xmlns:a16="http://schemas.microsoft.com/office/drawing/2014/main" id="{C47E6398-2EF0-47F6-B6B1-AE3BAA36D833}"/>
              </a:ext>
            </a:extLst>
          </p:cNvPr>
          <p:cNvPicPr>
            <a:picLocks noChangeAspect="1"/>
          </p:cNvPicPr>
          <p:nvPr/>
        </p:nvPicPr>
        <p:blipFill rotWithShape="1">
          <a:blip r:embed="rId2">
            <a:extLst>
              <a:ext uri="{28A0092B-C50C-407E-A947-70E740481C1C}">
                <a14:useLocalDpi xmlns:a14="http://schemas.microsoft.com/office/drawing/2010/main" val="0"/>
              </a:ext>
            </a:extLst>
          </a:blip>
          <a:srcRect l="2167" r="3232" b="1335"/>
          <a:stretch/>
        </p:blipFill>
        <p:spPr>
          <a:xfrm>
            <a:off x="7652825" y="10"/>
            <a:ext cx="4389120" cy="6857990"/>
          </a:xfrm>
          <a:prstGeom prst="rect">
            <a:avLst/>
          </a:prstGeom>
        </p:spPr>
      </p:pic>
    </p:spTree>
    <p:extLst>
      <p:ext uri="{BB962C8B-B14F-4D97-AF65-F5344CB8AC3E}">
        <p14:creationId xmlns:p14="http://schemas.microsoft.com/office/powerpoint/2010/main" val="77970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voedsel&#10;&#10;Automatisch gegenereerde beschrijving">
            <a:extLst>
              <a:ext uri="{FF2B5EF4-FFF2-40B4-BE49-F238E27FC236}">
                <a16:creationId xmlns:a16="http://schemas.microsoft.com/office/drawing/2014/main" id="{04EFFB93-0D94-4AF3-A654-2828CE7E4C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871" y="105374"/>
            <a:ext cx="4670474" cy="6609163"/>
          </a:xfrm>
        </p:spPr>
      </p:pic>
    </p:spTree>
    <p:extLst>
      <p:ext uri="{BB962C8B-B14F-4D97-AF65-F5344CB8AC3E}">
        <p14:creationId xmlns:p14="http://schemas.microsoft.com/office/powerpoint/2010/main" val="330899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A66D01C-7E33-4419-8B3B-B49A8CA08C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5397" y="103223"/>
            <a:ext cx="4726745" cy="6646987"/>
          </a:xfrm>
        </p:spPr>
      </p:pic>
    </p:spTree>
    <p:extLst>
      <p:ext uri="{BB962C8B-B14F-4D97-AF65-F5344CB8AC3E}">
        <p14:creationId xmlns:p14="http://schemas.microsoft.com/office/powerpoint/2010/main" val="373180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voedsel, doos&#10;&#10;Automatisch gegenereerde beschrijving">
            <a:extLst>
              <a:ext uri="{FF2B5EF4-FFF2-40B4-BE49-F238E27FC236}">
                <a16:creationId xmlns:a16="http://schemas.microsoft.com/office/drawing/2014/main" id="{F1D74000-0B27-4BD9-9B03-10C3E155C8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663" y="174001"/>
            <a:ext cx="8214653" cy="6506005"/>
          </a:xfrm>
        </p:spPr>
      </p:pic>
    </p:spTree>
    <p:extLst>
      <p:ext uri="{BB962C8B-B14F-4D97-AF65-F5344CB8AC3E}">
        <p14:creationId xmlns:p14="http://schemas.microsoft.com/office/powerpoint/2010/main" val="131394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voedsel&#10;&#10;Automatisch gegenereerde beschrijving">
            <a:extLst>
              <a:ext uri="{FF2B5EF4-FFF2-40B4-BE49-F238E27FC236}">
                <a16:creationId xmlns:a16="http://schemas.microsoft.com/office/drawing/2014/main" id="{244E26E2-811E-4E65-A6F0-CB43110868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5182" y="171233"/>
            <a:ext cx="4582553" cy="6482785"/>
          </a:xfrm>
        </p:spPr>
      </p:pic>
    </p:spTree>
    <p:extLst>
      <p:ext uri="{BB962C8B-B14F-4D97-AF65-F5344CB8AC3E}">
        <p14:creationId xmlns:p14="http://schemas.microsoft.com/office/powerpoint/2010/main" val="2632318846"/>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6EB7EF81C067408977DB21C79DC27B" ma:contentTypeVersion="11" ma:contentTypeDescription="Create a new document." ma:contentTypeScope="" ma:versionID="f449460dc45aa35e70ce84eef2d50543">
  <xsd:schema xmlns:xsd="http://www.w3.org/2001/XMLSchema" xmlns:xs="http://www.w3.org/2001/XMLSchema" xmlns:p="http://schemas.microsoft.com/office/2006/metadata/properties" xmlns:ns3="7b79c35a-70e9-4c44-bea5-bc4e12410ca6" xmlns:ns4="db263235-9a8f-40c6-aba8-997830a0a425" targetNamespace="http://schemas.microsoft.com/office/2006/metadata/properties" ma:root="true" ma:fieldsID="e0a0b05d6e65c42fd7aefa6558360f35" ns3:_="" ns4:_="">
    <xsd:import namespace="7b79c35a-70e9-4c44-bea5-bc4e12410ca6"/>
    <xsd:import namespace="db263235-9a8f-40c6-aba8-997830a0a42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EventHashCode" minOccurs="0"/>
                <xsd:element ref="ns3:MediaServiceGenerationTim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9c35a-70e9-4c44-bea5-bc4e12410c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263235-9a8f-40c6-aba8-997830a0a4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A446A9-9894-4A4A-86E7-EFADD7E90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79c35a-70e9-4c44-bea5-bc4e12410ca6"/>
    <ds:schemaRef ds:uri="db263235-9a8f-40c6-aba8-997830a0a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A99B77-D4DE-4EA4-94AF-6FA384866C28}">
  <ds:schemaRefs>
    <ds:schemaRef ds:uri="http://schemas.microsoft.com/sharepoint/v3/contenttype/forms"/>
  </ds:schemaRefs>
</ds:datastoreItem>
</file>

<file path=customXml/itemProps3.xml><?xml version="1.0" encoding="utf-8"?>
<ds:datastoreItem xmlns:ds="http://schemas.openxmlformats.org/officeDocument/2006/customXml" ds:itemID="{652957B4-F45E-4740-843D-531812D2829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TotalTime>
  <Words>252</Words>
  <Application>Microsoft Office PowerPoint</Application>
  <PresentationFormat>Breedbeeld</PresentationFormat>
  <Paragraphs>20</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Office Theme</vt:lpstr>
      <vt:lpstr>PowerPoint-presentatie</vt:lpstr>
      <vt:lpstr>Wat is typografie?</vt:lpstr>
      <vt:lpstr>PowerPoint-presentatie</vt:lpstr>
      <vt:lpstr>Letterfamilie</vt:lpstr>
      <vt:lpstr>DRAW ME A SONG</vt:lpstr>
      <vt:lpstr>PowerPoint-presentatie</vt:lpstr>
      <vt:lpstr>PowerPoint-presentatie</vt:lpstr>
      <vt:lpstr>PowerPoint-presentatie</vt:lpstr>
      <vt:lpstr>PowerPoint-presentatie</vt:lpstr>
      <vt:lpstr>PowerPoint-presentatie</vt:lpstr>
      <vt:lpstr>PowerPoint-presentatie</vt:lpstr>
      <vt:lpstr>PowerPoint-presentatie</vt:lpstr>
      <vt:lpstr>OPDRACHT</vt:lpstr>
      <vt:lpstr>WERKWIJZE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Daan Vellinga</dc:creator>
  <cp:lastModifiedBy>Daan Vellinga</cp:lastModifiedBy>
  <cp:revision>4</cp:revision>
  <dcterms:created xsi:type="dcterms:W3CDTF">2020-04-13T13:03:59Z</dcterms:created>
  <dcterms:modified xsi:type="dcterms:W3CDTF">2020-04-13T13:38:31Z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0x010100C06EB7EF81C067408977DB21C79DC27B</vt:lpwstr>
  </property>
</Properties>
</file>