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1" r:id="rId7"/>
    <p:sldId id="263" r:id="rId8"/>
    <p:sldId id="265" r:id="rId9"/>
    <p:sldId id="260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0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D31705-4E8F-4F51-A1F6-AEEC6A761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3A39A46-807E-4DAA-AED5-13630C6FE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A1476E-3782-4F98-A294-27DF585E1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163A-10D3-4E3B-A532-32BA55967B24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D47103-8B58-4802-A233-C2B13139C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A63307-9E68-4113-9D51-2A63FF1C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5EF3-580D-4617-8082-1CC4B34EF5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3145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DDB309-42B1-43D1-884B-8439FCE3B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21AA672-FF5A-4C2C-94E4-513201974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387DC0-62D8-42F8-BE31-E08E5C975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163A-10D3-4E3B-A532-32BA55967B24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5793EA-8DEB-49E3-8E0C-F47310372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B9E1BE-DDAC-45B0-9B53-46DC84ACE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5EF3-580D-4617-8082-1CC4B34EF5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49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1F1E387-3970-420A-A69F-36CC8C1E5A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ECA0C41-1D0F-410C-9F5E-3C1D5B2CA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BE046A-0463-461B-8E75-A362A6AF7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163A-10D3-4E3B-A532-32BA55967B24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0A1DBC-187B-4A1D-BBF7-1DCEE6C0D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468427-71C7-492E-939B-7D16DAD0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5EF3-580D-4617-8082-1CC4B34EF5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940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6ABCC2-DBFF-4A41-914F-2125E1DB9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B89854-4A65-48BE-9F63-18B18D80E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A61F25-367A-4BF4-B41B-495364865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163A-10D3-4E3B-A532-32BA55967B24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D1F88E-141F-4CE2-98D1-3E42F5B9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6B81D8-F119-4E44-98D4-E4EE7C288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5EF3-580D-4617-8082-1CC4B34EF5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750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DAFF91-A356-4F50-992B-9F986657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6538BE-397D-43D3-988C-558EA2C50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FFFAB-07D0-4620-B7DE-AA6353FB2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163A-10D3-4E3B-A532-32BA55967B24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CEF726-E12F-47EA-A6E8-50269B457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A984E9-A1BE-4136-A5CD-EBA91806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5EF3-580D-4617-8082-1CC4B34EF5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7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ED8765-6FC7-49B7-A9A2-0501269C9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D2F1AD-E91B-4972-82D6-A751373C1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8AE607-3A18-4F0D-B028-E4C0FE8CB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E765229-F45C-4B4A-8428-0D5BA77EE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163A-10D3-4E3B-A532-32BA55967B24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9B22BAE-BF27-4E07-97D4-76D16C05D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32D3D85-96D3-41D2-A4D2-273C5B706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5EF3-580D-4617-8082-1CC4B34EF5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277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879AC-F06F-4E9D-9349-632B3C176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DC5BA4-F0FC-4C2F-9EDD-17FB1037C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C1B1D86-EEE0-4BAE-9FAB-405F1BC37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0D028F9-BD1C-4E31-9A2A-EB1E281846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4946EF5-95E5-4364-8D4C-30B208C27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9B857C3-56D0-4820-BC66-8C26B5AC1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163A-10D3-4E3B-A532-32BA55967B24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F72DD41-AB5D-4FD3-8DF3-C9F987139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23BE687-40B2-49EE-8DC6-DFE53FDC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5EF3-580D-4617-8082-1CC4B34EF5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302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7DEB1-CA0B-4B19-BA23-A962FF8B4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E9FE13D-1F26-43E3-9803-2F109C203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163A-10D3-4E3B-A532-32BA55967B24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84131DA-C557-4CC9-BF47-38DB246B9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A922EF7-C727-452D-91C8-34E54A0F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5EF3-580D-4617-8082-1CC4B34EF5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008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C41A673-9B0B-4968-9524-D6333C62F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163A-10D3-4E3B-A532-32BA55967B24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226C1C8-4029-4FA2-8C90-8B27BCF3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92898E-3FE4-4511-8755-6D9BB1FDF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5EF3-580D-4617-8082-1CC4B34EF5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760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65BC1-8CF9-45E9-82E7-0E0CA158D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5014B7-DD98-4BC4-AF75-4E7ECB767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960D776-0352-4499-B835-F39121E0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EB97E3D-F9C5-4462-A80B-8735C501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163A-10D3-4E3B-A532-32BA55967B24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41B042-2231-4ADB-A99B-13565C61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B6ADABC-7187-4D48-B1AD-4E931802A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5EF3-580D-4617-8082-1CC4B34EF5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577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13E2E7-EDBB-4D0E-BA69-582EBFF7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EBDBA73-AAE4-47BE-96B7-AEC863EED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B9AA844-C34B-4EFF-A81A-7D82A0F6B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60E60AC-0F04-4164-88C6-CEF28FF8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163A-10D3-4E3B-A532-32BA55967B24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DD24AF9-2871-4F40-8301-F2D5EC805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D244228-9884-4EA0-941C-534E95675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5EF3-580D-4617-8082-1CC4B34EF5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393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3EDF6BF-A670-404A-BADB-D16DAE988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0120EC7-C7E6-423A-A7D2-C0494469F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61EFE9-FBF0-4D6C-9E1F-80963231D0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B163A-10D3-4E3B-A532-32BA55967B24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4705C8-5F83-4E58-ADCD-7557981789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59CFA2-1FFE-419A-9648-F1DAD791A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A5EF3-580D-4617-8082-1CC4B34EF5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228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00659480-3D0A-4224-97C7-D6AB4E798255}"/>
              </a:ext>
            </a:extLst>
          </p:cNvPr>
          <p:cNvSpPr txBox="1"/>
          <p:nvPr/>
        </p:nvSpPr>
        <p:spPr>
          <a:xfrm>
            <a:off x="1228579" y="2648975"/>
            <a:ext cx="9144000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b="1" kern="1200" dirty="0">
                <a:solidFill>
                  <a:schemeClr val="tx1"/>
                </a:solidFill>
                <a:latin typeface="Bradley Hand ITC" panose="03070402050302030203" pitchFamily="66" charset="0"/>
                <a:ea typeface="+mj-ea"/>
                <a:cs typeface="+mj-cs"/>
              </a:rPr>
              <a:t>De </a:t>
            </a:r>
            <a:r>
              <a:rPr lang="en-US" sz="8800" b="1" kern="1200" dirty="0" err="1">
                <a:solidFill>
                  <a:schemeClr val="tx1"/>
                </a:solidFill>
                <a:latin typeface="Bradley Hand ITC" panose="03070402050302030203" pitchFamily="66" charset="0"/>
                <a:ea typeface="+mj-ea"/>
                <a:cs typeface="+mj-cs"/>
              </a:rPr>
              <a:t>Efteling</a:t>
            </a:r>
            <a:r>
              <a:rPr lang="en-US" sz="8800" b="1" kern="1200" dirty="0">
                <a:solidFill>
                  <a:schemeClr val="tx1"/>
                </a:solidFill>
                <a:latin typeface="Bradley Hand ITC" panose="03070402050302030203" pitchFamily="66" charset="0"/>
                <a:ea typeface="+mj-ea"/>
                <a:cs typeface="+mj-cs"/>
              </a:rPr>
              <a:t> </a:t>
            </a:r>
            <a:r>
              <a:rPr lang="en-US" sz="3200" b="1" kern="1200" dirty="0">
                <a:solidFill>
                  <a:schemeClr val="tx1"/>
                </a:solidFill>
                <a:latin typeface="Bradley Hand ITC" panose="03070402050302030203" pitchFamily="66" charset="0"/>
                <a:ea typeface="+mj-ea"/>
                <a:cs typeface="+mj-cs"/>
              </a:rPr>
              <a:t>Project Art &amp; Design</a:t>
            </a:r>
            <a:endParaRPr lang="en-US" sz="8800" b="1" kern="1200" dirty="0">
              <a:solidFill>
                <a:schemeClr val="tx1"/>
              </a:solidFill>
              <a:latin typeface="Bradley Hand ITC" panose="03070402050302030203" pitchFamily="66" charset="0"/>
              <a:ea typeface="+mj-ea"/>
              <a:cs typeface="+mj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A4C0FB7-FEA8-407C-9D11-117E0C1FC4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50" r="1" b="45788"/>
          <a:stretch/>
        </p:blipFill>
        <p:spPr>
          <a:xfrm>
            <a:off x="3649318" y="10"/>
            <a:ext cx="8542682" cy="2130463"/>
          </a:xfrm>
          <a:custGeom>
            <a:avLst/>
            <a:gdLst>
              <a:gd name="connsiteX0" fmla="*/ 986689 w 8542682"/>
              <a:gd name="connsiteY0" fmla="*/ 0 h 2130473"/>
              <a:gd name="connsiteX1" fmla="*/ 8542682 w 8542682"/>
              <a:gd name="connsiteY1" fmla="*/ 0 h 2130473"/>
              <a:gd name="connsiteX2" fmla="*/ 8542682 w 8542682"/>
              <a:gd name="connsiteY2" fmla="*/ 2130473 h 2130473"/>
              <a:gd name="connsiteX3" fmla="*/ 0 w 8542682"/>
              <a:gd name="connsiteY3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03C56BF-1878-43C1-A6CD-076C3E0B80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79" r="2" b="910"/>
          <a:stretch/>
        </p:blipFill>
        <p:spPr>
          <a:xfrm>
            <a:off x="20" y="-6956"/>
            <a:ext cx="4475120" cy="2130473"/>
          </a:xfrm>
          <a:custGeom>
            <a:avLst/>
            <a:gdLst>
              <a:gd name="connsiteX0" fmla="*/ 0 w 4475140"/>
              <a:gd name="connsiteY0" fmla="*/ 0 h 2130473"/>
              <a:gd name="connsiteX1" fmla="*/ 1074821 w 4475140"/>
              <a:gd name="connsiteY1" fmla="*/ 0 h 2130473"/>
              <a:gd name="connsiteX2" fmla="*/ 1074821 w 4475140"/>
              <a:gd name="connsiteY2" fmla="*/ 239 h 2130473"/>
              <a:gd name="connsiteX3" fmla="*/ 4475140 w 4475140"/>
              <a:gd name="connsiteY3" fmla="*/ 239 h 2130473"/>
              <a:gd name="connsiteX4" fmla="*/ 3488563 w 4475140"/>
              <a:gd name="connsiteY4" fmla="*/ 2130473 h 2130473"/>
              <a:gd name="connsiteX5" fmla="*/ 0 w 4475140"/>
              <a:gd name="connsiteY5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B4B222E-96BB-499B-8F21-729644A59F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515" r="1" b="10891"/>
          <a:stretch/>
        </p:blipFill>
        <p:spPr>
          <a:xfrm>
            <a:off x="7716860" y="4683320"/>
            <a:ext cx="4475140" cy="2174680"/>
          </a:xfrm>
          <a:custGeom>
            <a:avLst/>
            <a:gdLst>
              <a:gd name="connsiteX0" fmla="*/ 1006941 w 4475140"/>
              <a:gd name="connsiteY0" fmla="*/ 0 h 2174680"/>
              <a:gd name="connsiteX1" fmla="*/ 4475140 w 4475140"/>
              <a:gd name="connsiteY1" fmla="*/ 0 h 2174680"/>
              <a:gd name="connsiteX2" fmla="*/ 4475140 w 4475140"/>
              <a:gd name="connsiteY2" fmla="*/ 2174680 h 2174680"/>
              <a:gd name="connsiteX3" fmla="*/ 3400319 w 4475140"/>
              <a:gd name="connsiteY3" fmla="*/ 2174680 h 2174680"/>
              <a:gd name="connsiteX4" fmla="*/ 3400319 w 4475140"/>
              <a:gd name="connsiteY4" fmla="*/ 2174202 h 2174680"/>
              <a:gd name="connsiteX5" fmla="*/ 0 w 4475140"/>
              <a:gd name="connsiteY5" fmla="*/ 2174202 h 21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74680">
                <a:moveTo>
                  <a:pt x="1006941" y="0"/>
                </a:moveTo>
                <a:lnTo>
                  <a:pt x="4475140" y="0"/>
                </a:lnTo>
                <a:lnTo>
                  <a:pt x="4475140" y="2174680"/>
                </a:lnTo>
                <a:lnTo>
                  <a:pt x="3400319" y="2174680"/>
                </a:lnTo>
                <a:lnTo>
                  <a:pt x="3400319" y="2174202"/>
                </a:lnTo>
                <a:lnTo>
                  <a:pt x="0" y="2174202"/>
                </a:lnTo>
                <a:close/>
              </a:path>
            </a:pathLst>
          </a:cu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DF228A9-7C45-4A8B-900B-C006B05F18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2337" r="-2" b="12136"/>
          <a:stretch/>
        </p:blipFill>
        <p:spPr>
          <a:xfrm>
            <a:off x="20" y="4682840"/>
            <a:ext cx="8563356" cy="2175160"/>
          </a:xfrm>
          <a:custGeom>
            <a:avLst/>
            <a:gdLst>
              <a:gd name="connsiteX0" fmla="*/ 0 w 8563376"/>
              <a:gd name="connsiteY0" fmla="*/ 0 h 2175160"/>
              <a:gd name="connsiteX1" fmla="*/ 8563376 w 8563376"/>
              <a:gd name="connsiteY1" fmla="*/ 0 h 2175160"/>
              <a:gd name="connsiteX2" fmla="*/ 7555992 w 8563376"/>
              <a:gd name="connsiteY2" fmla="*/ 2175160 h 2175160"/>
              <a:gd name="connsiteX3" fmla="*/ 0 w 8563376"/>
              <a:gd name="connsiteY3" fmla="*/ 2175160 h 217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5112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C0BCC78-C7B2-4794-A6F9-82B73FD80CC4}"/>
              </a:ext>
            </a:extLst>
          </p:cNvPr>
          <p:cNvSpPr txBox="1"/>
          <p:nvPr/>
        </p:nvSpPr>
        <p:spPr>
          <a:xfrm>
            <a:off x="528508" y="517803"/>
            <a:ext cx="1113498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/>
              <a:t>Ontwerp je eigen rijk</a:t>
            </a:r>
          </a:p>
          <a:p>
            <a:endParaRPr lang="nl-NL" sz="2800" b="1" dirty="0"/>
          </a:p>
          <a:p>
            <a:r>
              <a:rPr lang="nl-NL" sz="2800" b="1" u="sng" dirty="0"/>
              <a:t>Casus:</a:t>
            </a:r>
            <a:r>
              <a:rPr lang="nl-NL" sz="2800" b="1" dirty="0"/>
              <a:t>   </a:t>
            </a:r>
            <a:r>
              <a:rPr lang="nl-NL" dirty="0"/>
              <a:t>De Efteling vraagt jou om een nieuw 6</a:t>
            </a:r>
            <a:r>
              <a:rPr lang="nl-NL" baseline="30000" dirty="0"/>
              <a:t>e</a:t>
            </a:r>
            <a:r>
              <a:rPr lang="nl-NL" dirty="0"/>
              <a:t> rijk te bedenken en te ontwerpen.</a:t>
            </a:r>
          </a:p>
          <a:p>
            <a:r>
              <a:rPr lang="nl-NL" dirty="0"/>
              <a:t>                       </a:t>
            </a:r>
            <a:r>
              <a:rPr lang="nl-NL" dirty="0" err="1"/>
              <a:t>Ruigrijk</a:t>
            </a:r>
            <a:r>
              <a:rPr lang="nl-NL" dirty="0"/>
              <a:t>, Reizenrijk, Marerijk, Fantasierijk en </a:t>
            </a:r>
            <a:r>
              <a:rPr lang="nl-NL" dirty="0" err="1"/>
              <a:t>Anderrijk</a:t>
            </a:r>
            <a:r>
              <a:rPr lang="nl-NL" dirty="0"/>
              <a:t> bestaan al…… .</a:t>
            </a:r>
          </a:p>
          <a:p>
            <a:endParaRPr lang="nl-NL" dirty="0"/>
          </a:p>
          <a:p>
            <a:pPr marL="342900" indent="-342900">
              <a:buAutoNum type="alphaUcPeriod"/>
            </a:pPr>
            <a:endParaRPr lang="nl-NL" dirty="0"/>
          </a:p>
          <a:p>
            <a:pPr marL="342900" indent="-342900">
              <a:buAutoNum type="alphaUcPeriod"/>
            </a:pPr>
            <a:endParaRPr lang="nl-NL" dirty="0"/>
          </a:p>
          <a:p>
            <a:pPr algn="ctr"/>
            <a:endParaRPr lang="nl-NL" b="1" dirty="0"/>
          </a:p>
          <a:p>
            <a:endParaRPr lang="nl-NL" sz="4000" b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374F075-DDDA-4DA9-A7CE-423C18DA8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303" y="3938559"/>
            <a:ext cx="5457641" cy="279899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E3BF707-3F2C-4EFC-8AA1-BC1BD6ED6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08" y="2688516"/>
            <a:ext cx="3750129" cy="250008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7DDA48C-ABCC-4121-B6DD-07C47E068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122" y="2688516"/>
            <a:ext cx="3128316" cy="188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11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C0BCC78-C7B2-4794-A6F9-82B73FD80CC4}"/>
              </a:ext>
            </a:extLst>
          </p:cNvPr>
          <p:cNvSpPr txBox="1"/>
          <p:nvPr/>
        </p:nvSpPr>
        <p:spPr>
          <a:xfrm>
            <a:off x="325308" y="329117"/>
            <a:ext cx="1113498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u="sng" dirty="0"/>
              <a:t>Ontwerp je eigen rijk</a:t>
            </a:r>
          </a:p>
          <a:p>
            <a:endParaRPr lang="nl-NL" sz="2800" b="1" dirty="0"/>
          </a:p>
          <a:p>
            <a:r>
              <a:rPr lang="nl-NL" b="1" u="sng" dirty="0"/>
              <a:t>Stap 1:</a:t>
            </a:r>
          </a:p>
          <a:p>
            <a:r>
              <a:rPr lang="nl-NL" dirty="0"/>
              <a:t>Wat wordt het thema van jouw nieuwe rijk? Bedenk </a:t>
            </a:r>
            <a:r>
              <a:rPr lang="nl-NL" u="sng" dirty="0"/>
              <a:t>een naam </a:t>
            </a:r>
            <a:r>
              <a:rPr lang="nl-NL" dirty="0"/>
              <a:t>met je groepje.</a:t>
            </a:r>
          </a:p>
          <a:p>
            <a:r>
              <a:rPr lang="nl-NL" dirty="0"/>
              <a:t>Er gaat altijd </a:t>
            </a:r>
            <a:r>
              <a:rPr lang="nl-NL" u="sng" dirty="0"/>
              <a:t>een verhaal </a:t>
            </a:r>
            <a:r>
              <a:rPr lang="nl-NL" dirty="0"/>
              <a:t>aan vooraf. Hierdoor kom je op een naam voor je rijk, dus een goed verhaal is belangrijk!</a:t>
            </a:r>
          </a:p>
          <a:p>
            <a:r>
              <a:rPr lang="nl-NL" dirty="0"/>
              <a:t>Bedenk een goed verhaal en 1 groepslid typt het verhaal in Word</a:t>
            </a:r>
          </a:p>
          <a:p>
            <a:endParaRPr lang="nl-NL" dirty="0"/>
          </a:p>
          <a:p>
            <a:endParaRPr lang="nl-NL" dirty="0"/>
          </a:p>
          <a:p>
            <a:endParaRPr lang="nl-NL" b="1" u="sng" dirty="0"/>
          </a:p>
          <a:p>
            <a:r>
              <a:rPr lang="nl-NL" b="1" u="sng" dirty="0"/>
              <a:t>Stap 2:</a:t>
            </a:r>
          </a:p>
          <a:p>
            <a:r>
              <a:rPr lang="nl-NL" dirty="0"/>
              <a:t>Je weet nu welk thema je rijk krijgt. Maar wat komt erin? Maak een </a:t>
            </a:r>
            <a:r>
              <a:rPr lang="nl-NL" u="sng" dirty="0"/>
              <a:t>lijst met de namen van de attracties en de faciliteiten </a:t>
            </a:r>
            <a:r>
              <a:rPr lang="nl-NL" dirty="0"/>
              <a:t>die in jouw rijk komen. Zorg ook voor </a:t>
            </a:r>
            <a:r>
              <a:rPr lang="nl-NL" u="sng" dirty="0"/>
              <a:t>afbeeldingen in de vorm van een collage</a:t>
            </a:r>
            <a:r>
              <a:rPr lang="nl-NL" dirty="0"/>
              <a:t>. Maak dit in Word en zet dit document in je map van Art&amp; Design</a:t>
            </a:r>
          </a:p>
          <a:p>
            <a:endParaRPr lang="nl-NL" dirty="0"/>
          </a:p>
          <a:p>
            <a:pPr algn="ctr"/>
            <a:endParaRPr lang="nl-NL" b="1" dirty="0"/>
          </a:p>
          <a:p>
            <a:endParaRPr lang="nl-NL" sz="4000" b="1" dirty="0"/>
          </a:p>
        </p:txBody>
      </p:sp>
    </p:spTree>
    <p:extLst>
      <p:ext uri="{BB962C8B-B14F-4D97-AF65-F5344CB8AC3E}">
        <p14:creationId xmlns:p14="http://schemas.microsoft.com/office/powerpoint/2010/main" val="1348527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03ADEB8-8931-4E7B-AF14-439130E90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029" y="469898"/>
            <a:ext cx="6763659" cy="591820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114CC36-26FF-4B41-90C4-84C1124497CE}"/>
              </a:ext>
            </a:extLst>
          </p:cNvPr>
          <p:cNvSpPr txBox="1"/>
          <p:nvPr/>
        </p:nvSpPr>
        <p:spPr>
          <a:xfrm>
            <a:off x="445969" y="469898"/>
            <a:ext cx="44704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/>
              <a:t>Stap 3:</a:t>
            </a:r>
          </a:p>
          <a:p>
            <a:r>
              <a:rPr lang="nl-NL" dirty="0"/>
              <a:t>Op de dia hiernaast zie je de plattegrond van de Efteling. Bedenk eens waar je je 6e rijk zou plaatsen.</a:t>
            </a:r>
          </a:p>
          <a:p>
            <a:endParaRPr lang="nl-NL" b="1" u="sng" dirty="0"/>
          </a:p>
          <a:p>
            <a:r>
              <a:rPr lang="nl-NL" b="1" u="sng" dirty="0"/>
              <a:t>Stap 4:</a:t>
            </a:r>
          </a:p>
          <a:p>
            <a:r>
              <a:rPr lang="nl-NL" dirty="0"/>
              <a:t>Teken in grote lijnen de plattegrond van je 6e rijk met HB-potlood op A3-formaat. Ook moet er een </a:t>
            </a:r>
            <a:r>
              <a:rPr lang="nl-NL" u="sng" dirty="0"/>
              <a:t>legenda</a:t>
            </a:r>
            <a:r>
              <a:rPr lang="nl-NL" dirty="0"/>
              <a:t> bij zitten. Je krijgt van de docent een tekenvel. Je werkt het geheel uit in kleur.</a:t>
            </a:r>
          </a:p>
          <a:p>
            <a:endParaRPr lang="nl-NL" dirty="0"/>
          </a:p>
          <a:p>
            <a:endParaRPr lang="nl-NL" b="1" u="sng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BB487C2-ECDD-4C0A-9178-9EC1F619D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543" y="3737035"/>
            <a:ext cx="2140168" cy="265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74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C15F2F7-E0E0-4DE5-B809-AA2C36B04D2F}"/>
              </a:ext>
            </a:extLst>
          </p:cNvPr>
          <p:cNvSpPr txBox="1"/>
          <p:nvPr/>
        </p:nvSpPr>
        <p:spPr>
          <a:xfrm>
            <a:off x="265043" y="290286"/>
            <a:ext cx="11636671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u="sng" dirty="0"/>
              <a:t>2-dimensionaal voorbeelden</a:t>
            </a:r>
          </a:p>
          <a:p>
            <a:r>
              <a:rPr lang="nl-NL" dirty="0"/>
              <a:t>Voor alle opdrachten geldt dat je je eerst gaat oriënteren. Dus afbeeldingen zoeken en schetsen.</a:t>
            </a:r>
          </a:p>
          <a:p>
            <a:endParaRPr lang="nl-NL" dirty="0"/>
          </a:p>
          <a:p>
            <a:r>
              <a:rPr lang="nl-NL" dirty="0"/>
              <a:t>-Maak</a:t>
            </a:r>
            <a:r>
              <a:rPr lang="nl-NL" b="1" u="sng" dirty="0"/>
              <a:t> een folder </a:t>
            </a:r>
            <a:r>
              <a:rPr lang="nl-NL" dirty="0"/>
              <a:t>over je nieuwe 6</a:t>
            </a:r>
            <a:r>
              <a:rPr lang="nl-NL" baseline="30000" dirty="0"/>
              <a:t>e</a:t>
            </a:r>
            <a:r>
              <a:rPr lang="nl-NL" dirty="0"/>
              <a:t> rijk. Hierin moet je kort je verhaal vertellen wat bij je thema hoort. Ook vertel je in je</a:t>
            </a:r>
          </a:p>
          <a:p>
            <a:r>
              <a:rPr lang="nl-NL" dirty="0"/>
              <a:t> folder over je attracties, faciliteiten en waarom dit het meer dan bezoeken waard is! Verzorg het geheel met een klein</a:t>
            </a:r>
          </a:p>
          <a:p>
            <a:r>
              <a:rPr lang="nl-NL" dirty="0"/>
              <a:t> plattegrondje, afbeeldingen en of tekeningen. Kies ook een mooi lettertype.</a:t>
            </a:r>
          </a:p>
          <a:p>
            <a:r>
              <a:rPr lang="nl-NL" dirty="0"/>
              <a:t>-Maak een </a:t>
            </a:r>
            <a:r>
              <a:rPr lang="nl-NL" b="1" u="sng" dirty="0"/>
              <a:t>grote pop-up kaart </a:t>
            </a:r>
            <a:r>
              <a:rPr lang="nl-NL" dirty="0"/>
              <a:t>over je nieuwe 6</a:t>
            </a:r>
            <a:r>
              <a:rPr lang="nl-NL" baseline="30000" dirty="0"/>
              <a:t>e</a:t>
            </a:r>
            <a:r>
              <a:rPr lang="nl-NL" dirty="0"/>
              <a:t> rijk,</a:t>
            </a:r>
          </a:p>
          <a:p>
            <a:r>
              <a:rPr lang="nl-NL" dirty="0"/>
              <a:t>-Ontwerp je zesde rijk met het gratis programma maximum roller coaster,</a:t>
            </a:r>
          </a:p>
          <a:p>
            <a:r>
              <a:rPr lang="nl-NL" dirty="0"/>
              <a:t>-Ontwerp en jaarkalender van je zesde rijk,</a:t>
            </a:r>
          </a:p>
          <a:p>
            <a:r>
              <a:rPr lang="nl-NL" dirty="0"/>
              <a:t>-Een groot affiche voor de opening van het nieuwe zesde rijk, </a:t>
            </a:r>
          </a:p>
          <a:p>
            <a:r>
              <a:rPr lang="nl-NL" dirty="0"/>
              <a:t>-Een klein animatiefilmpje over het nieuwe zesde rijk,</a:t>
            </a:r>
          </a:p>
          <a:p>
            <a:r>
              <a:rPr lang="nl-NL" dirty="0"/>
              <a:t>-Een reclamespotje... .  </a:t>
            </a:r>
          </a:p>
          <a:p>
            <a:r>
              <a:rPr lang="nl-NL" dirty="0" err="1"/>
              <a:t>Etc</a:t>
            </a:r>
            <a:r>
              <a:rPr lang="nl-NL" dirty="0"/>
              <a:t>…………………………</a:t>
            </a:r>
          </a:p>
          <a:p>
            <a:pPr algn="ctr"/>
            <a:r>
              <a:rPr lang="nl-NL" sz="2800" b="1" u="sng" dirty="0"/>
              <a:t>3-dimensionaal voorbeelden</a:t>
            </a:r>
          </a:p>
          <a:p>
            <a:endParaRPr lang="nl-NL" dirty="0"/>
          </a:p>
          <a:p>
            <a:r>
              <a:rPr lang="nl-NL" dirty="0"/>
              <a:t>-Maak een kijkdoos van je zesde rijk,</a:t>
            </a:r>
          </a:p>
          <a:p>
            <a:r>
              <a:rPr lang="nl-NL" dirty="0"/>
              <a:t>-Maak een landschap van je zesde rijk uit hout in </a:t>
            </a:r>
            <a:r>
              <a:rPr lang="nl-NL" dirty="0" err="1"/>
              <a:t>plans</a:t>
            </a:r>
            <a:r>
              <a:rPr lang="nl-NL" dirty="0"/>
              <a:t>,</a:t>
            </a:r>
          </a:p>
          <a:p>
            <a:r>
              <a:rPr lang="nl-NL" dirty="0"/>
              <a:t>-Bouw een kleine maquette van je zesde rijk, </a:t>
            </a:r>
          </a:p>
          <a:p>
            <a:r>
              <a:rPr lang="nl-NL" dirty="0"/>
              <a:t>-Maak 1 attractie van je zesde rijk als prototype met een achtergrond erbij,</a:t>
            </a:r>
          </a:p>
          <a:p>
            <a:r>
              <a:rPr lang="nl-NL" dirty="0"/>
              <a:t>-Ontwerp een souvenir voor je zesde rijk,</a:t>
            </a:r>
          </a:p>
          <a:p>
            <a:r>
              <a:rPr lang="nl-NL" dirty="0" err="1"/>
              <a:t>Etc</a:t>
            </a:r>
            <a:r>
              <a:rPr lang="nl-NL" dirty="0"/>
              <a:t>………………………………..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5152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1022F45-766C-4AF9-B5E0-E1039D295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16" y="162581"/>
            <a:ext cx="11902967" cy="669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43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C7FCA9A-A073-4E86-B56F-7B4A99089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41" y="152235"/>
            <a:ext cx="11650717" cy="655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26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250D2D7-7D28-4725-BBB2-FBE091099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69" y="153714"/>
            <a:ext cx="11645462" cy="65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32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D65C81C-C461-4E80-985C-E8A1AE790C8A}"/>
              </a:ext>
            </a:extLst>
          </p:cNvPr>
          <p:cNvSpPr txBox="1"/>
          <p:nvPr/>
        </p:nvSpPr>
        <p:spPr>
          <a:xfrm>
            <a:off x="596348" y="543339"/>
            <a:ext cx="11158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! </a:t>
            </a:r>
            <a:r>
              <a:rPr lang="nl-NL" dirty="0"/>
              <a:t>Op de site </a:t>
            </a:r>
            <a:r>
              <a:rPr lang="nl-NL" b="1" dirty="0"/>
              <a:t>werediart.jouwweb.nl </a:t>
            </a:r>
            <a:r>
              <a:rPr lang="nl-NL" dirty="0"/>
              <a:t>staat onder de knop Home een werkwijzer. Deze werkwijzer is bedoeld voor iedere opdracht bij Art&amp; Design. De werkwijzer vertelt jou hoe je stap voor stap te werk moet gaan. </a:t>
            </a:r>
          </a:p>
          <a:p>
            <a:endParaRPr lang="nl-NL" dirty="0"/>
          </a:p>
          <a:p>
            <a:r>
              <a:rPr lang="nl-NL" u="sng" dirty="0"/>
              <a:t>Veel plezier bij dit project en succes!!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F1EBED8-EB8E-481F-BFAB-966A85CFC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588" y="1398725"/>
            <a:ext cx="33718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7045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488</Words>
  <Application>Microsoft Office PowerPoint</Application>
  <PresentationFormat>Breedbeeld</PresentationFormat>
  <Paragraphs>51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Bradley Hand ITC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Sarah Vos</dc:creator>
  <cp:lastModifiedBy>Sarah Vos</cp:lastModifiedBy>
  <cp:revision>19</cp:revision>
  <dcterms:created xsi:type="dcterms:W3CDTF">2019-09-17T14:13:09Z</dcterms:created>
  <dcterms:modified xsi:type="dcterms:W3CDTF">2019-09-19T07:46:20Z</dcterms:modified>
</cp:coreProperties>
</file>