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3" r:id="rId11"/>
    <p:sldId id="264" r:id="rId12"/>
    <p:sldId id="26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2FABA-65B8-48C6-B4B2-7E46A0373C27}" v="4" dt="2019-08-26T17:48:26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an Vellinga" userId="dd07eaf6-7f69-435f-816b-de39cdc130ee" providerId="ADAL" clId="{46DCE24F-C5F0-4418-9B06-CCE257D32C84}"/>
  </pc:docChgLst>
  <pc:docChgLst>
    <pc:chgData name="Daan Vellinga" userId="dd07eaf6-7f69-435f-816b-de39cdc130ee" providerId="ADAL" clId="{39B205DA-C174-4F52-B75B-C6F5F7BF224F}"/>
  </pc:docChgLst>
  <pc:docChgLst>
    <pc:chgData name="Daan Vellinga" userId="dd07eaf6-7f69-435f-816b-de39cdc130ee" providerId="ADAL" clId="{AC32FABA-65B8-48C6-B4B2-7E46A0373C27}"/>
    <pc:docChg chg="custSel addSld delSld modSld sldOrd">
      <pc:chgData name="Daan Vellinga" userId="dd07eaf6-7f69-435f-816b-de39cdc130ee" providerId="ADAL" clId="{AC32FABA-65B8-48C6-B4B2-7E46A0373C27}" dt="2019-08-26T17:48:56.856" v="553" actId="20577"/>
      <pc:docMkLst>
        <pc:docMk/>
      </pc:docMkLst>
      <pc:sldChg chg="modSp">
        <pc:chgData name="Daan Vellinga" userId="dd07eaf6-7f69-435f-816b-de39cdc130ee" providerId="ADAL" clId="{AC32FABA-65B8-48C6-B4B2-7E46A0373C27}" dt="2019-08-26T17:42:37.103" v="0" actId="115"/>
        <pc:sldMkLst>
          <pc:docMk/>
          <pc:sldMk cId="1670858002" sldId="263"/>
        </pc:sldMkLst>
        <pc:spChg chg="mod">
          <ac:chgData name="Daan Vellinga" userId="dd07eaf6-7f69-435f-816b-de39cdc130ee" providerId="ADAL" clId="{AC32FABA-65B8-48C6-B4B2-7E46A0373C27}" dt="2019-08-26T17:42:37.103" v="0" actId="115"/>
          <ac:spMkLst>
            <pc:docMk/>
            <pc:sldMk cId="1670858002" sldId="263"/>
            <ac:spMk id="3" creationId="{13B8C200-3AA0-49CD-A91B-F6507DC2D2F8}"/>
          </ac:spMkLst>
        </pc:spChg>
      </pc:sldChg>
      <pc:sldChg chg="modSp add ord">
        <pc:chgData name="Daan Vellinga" userId="dd07eaf6-7f69-435f-816b-de39cdc130ee" providerId="ADAL" clId="{AC32FABA-65B8-48C6-B4B2-7E46A0373C27}" dt="2019-08-26T17:45:54.716" v="314" actId="115"/>
        <pc:sldMkLst>
          <pc:docMk/>
          <pc:sldMk cId="3040895667" sldId="264"/>
        </pc:sldMkLst>
        <pc:spChg chg="mod">
          <ac:chgData name="Daan Vellinga" userId="dd07eaf6-7f69-435f-816b-de39cdc130ee" providerId="ADAL" clId="{AC32FABA-65B8-48C6-B4B2-7E46A0373C27}" dt="2019-08-26T17:43:19.698" v="55" actId="20577"/>
          <ac:spMkLst>
            <pc:docMk/>
            <pc:sldMk cId="3040895667" sldId="264"/>
            <ac:spMk id="2" creationId="{83256676-D4A4-49D7-B2BB-C367E6A7445B}"/>
          </ac:spMkLst>
        </pc:spChg>
        <pc:spChg chg="mod">
          <ac:chgData name="Daan Vellinga" userId="dd07eaf6-7f69-435f-816b-de39cdc130ee" providerId="ADAL" clId="{AC32FABA-65B8-48C6-B4B2-7E46A0373C27}" dt="2019-08-26T17:45:54.716" v="314" actId="115"/>
          <ac:spMkLst>
            <pc:docMk/>
            <pc:sldMk cId="3040895667" sldId="264"/>
            <ac:spMk id="3" creationId="{56DA17E9-A720-4FE3-962B-41550C25DBB6}"/>
          </ac:spMkLst>
        </pc:spChg>
      </pc:sldChg>
      <pc:sldChg chg="modSp add">
        <pc:chgData name="Daan Vellinga" userId="dd07eaf6-7f69-435f-816b-de39cdc130ee" providerId="ADAL" clId="{AC32FABA-65B8-48C6-B4B2-7E46A0373C27}" dt="2019-08-26T17:48:56.856" v="553" actId="20577"/>
        <pc:sldMkLst>
          <pc:docMk/>
          <pc:sldMk cId="2420413884" sldId="265"/>
        </pc:sldMkLst>
        <pc:spChg chg="mod">
          <ac:chgData name="Daan Vellinga" userId="dd07eaf6-7f69-435f-816b-de39cdc130ee" providerId="ADAL" clId="{AC32FABA-65B8-48C6-B4B2-7E46A0373C27}" dt="2019-08-26T17:46:16.170" v="321" actId="20577"/>
          <ac:spMkLst>
            <pc:docMk/>
            <pc:sldMk cId="2420413884" sldId="265"/>
            <ac:spMk id="2" creationId="{C4F30908-E91C-49A9-AEF0-878342D6181F}"/>
          </ac:spMkLst>
        </pc:spChg>
        <pc:spChg chg="mod">
          <ac:chgData name="Daan Vellinga" userId="dd07eaf6-7f69-435f-816b-de39cdc130ee" providerId="ADAL" clId="{AC32FABA-65B8-48C6-B4B2-7E46A0373C27}" dt="2019-08-26T17:48:56.856" v="553" actId="20577"/>
          <ac:spMkLst>
            <pc:docMk/>
            <pc:sldMk cId="2420413884" sldId="265"/>
            <ac:spMk id="3" creationId="{41FAAEEA-6F77-4384-BB7E-B772D0B11025}"/>
          </ac:spMkLst>
        </pc:spChg>
      </pc:sldChg>
      <pc:sldChg chg="add del">
        <pc:chgData name="Daan Vellinga" userId="dd07eaf6-7f69-435f-816b-de39cdc130ee" providerId="ADAL" clId="{AC32FABA-65B8-48C6-B4B2-7E46A0373C27}" dt="2019-08-26T17:48:50.791" v="544" actId="2696"/>
        <pc:sldMkLst>
          <pc:docMk/>
          <pc:sldMk cId="2731469652" sldId="266"/>
        </pc:sldMkLst>
      </pc:sldChg>
    </pc:docChg>
  </pc:docChgLst>
  <pc:docChgLst>
    <pc:chgData name="Daan Vellinga" userId="dd07eaf6-7f69-435f-816b-de39cdc130ee" providerId="ADAL" clId="{EDBE9B18-534E-4A84-8D99-1494C2A52AF8}"/>
    <pc:docChg chg="custSel addSld modSld">
      <pc:chgData name="Daan Vellinga" userId="dd07eaf6-7f69-435f-816b-de39cdc130ee" providerId="ADAL" clId="{EDBE9B18-534E-4A84-8D99-1494C2A52AF8}" dt="2019-08-06T11:58:50.718" v="452" actId="20577"/>
      <pc:docMkLst>
        <pc:docMk/>
      </pc:docMkLst>
      <pc:sldChg chg="modSp">
        <pc:chgData name="Daan Vellinga" userId="dd07eaf6-7f69-435f-816b-de39cdc130ee" providerId="ADAL" clId="{EDBE9B18-534E-4A84-8D99-1494C2A52AF8}" dt="2019-08-06T11:52:19.509" v="14" actId="1076"/>
        <pc:sldMkLst>
          <pc:docMk/>
          <pc:sldMk cId="3934780791" sldId="257"/>
        </pc:sldMkLst>
        <pc:graphicFrameChg chg="mod">
          <ac:chgData name="Daan Vellinga" userId="dd07eaf6-7f69-435f-816b-de39cdc130ee" providerId="ADAL" clId="{EDBE9B18-534E-4A84-8D99-1494C2A52AF8}" dt="2019-08-06T11:52:19.509" v="14" actId="1076"/>
          <ac:graphicFrameMkLst>
            <pc:docMk/>
            <pc:sldMk cId="3934780791" sldId="257"/>
            <ac:graphicFrameMk id="14" creationId="{65D3A6FE-9AC5-458D-B642-07E475BE1709}"/>
          </ac:graphicFrameMkLst>
        </pc:graphicFrameChg>
      </pc:sldChg>
      <pc:sldChg chg="modSp">
        <pc:chgData name="Daan Vellinga" userId="dd07eaf6-7f69-435f-816b-de39cdc130ee" providerId="ADAL" clId="{EDBE9B18-534E-4A84-8D99-1494C2A52AF8}" dt="2019-08-06T11:55:49.267" v="211" actId="20577"/>
        <pc:sldMkLst>
          <pc:docMk/>
          <pc:sldMk cId="952357561" sldId="259"/>
        </pc:sldMkLst>
        <pc:spChg chg="mod">
          <ac:chgData name="Daan Vellinga" userId="dd07eaf6-7f69-435f-816b-de39cdc130ee" providerId="ADAL" clId="{EDBE9B18-534E-4A84-8D99-1494C2A52AF8}" dt="2019-08-06T11:55:49.267" v="211" actId="20577"/>
          <ac:spMkLst>
            <pc:docMk/>
            <pc:sldMk cId="952357561" sldId="259"/>
            <ac:spMk id="6" creationId="{6D2DA2AC-337A-4F33-B722-D7C874FDE68D}"/>
          </ac:spMkLst>
        </pc:spChg>
      </pc:sldChg>
      <pc:sldChg chg="modSp add">
        <pc:chgData name="Daan Vellinga" userId="dd07eaf6-7f69-435f-816b-de39cdc130ee" providerId="ADAL" clId="{EDBE9B18-534E-4A84-8D99-1494C2A52AF8}" dt="2019-08-06T11:58:50.718" v="452" actId="20577"/>
        <pc:sldMkLst>
          <pc:docMk/>
          <pc:sldMk cId="1670858002" sldId="263"/>
        </pc:sldMkLst>
        <pc:spChg chg="mod">
          <ac:chgData name="Daan Vellinga" userId="dd07eaf6-7f69-435f-816b-de39cdc130ee" providerId="ADAL" clId="{EDBE9B18-534E-4A84-8D99-1494C2A52AF8}" dt="2019-08-06T11:56:43.515" v="245" actId="5793"/>
          <ac:spMkLst>
            <pc:docMk/>
            <pc:sldMk cId="1670858002" sldId="263"/>
            <ac:spMk id="2" creationId="{AA28649D-46BD-4922-864C-4A9AB6B89083}"/>
          </ac:spMkLst>
        </pc:spChg>
        <pc:spChg chg="mod">
          <ac:chgData name="Daan Vellinga" userId="dd07eaf6-7f69-435f-816b-de39cdc130ee" providerId="ADAL" clId="{EDBE9B18-534E-4A84-8D99-1494C2A52AF8}" dt="2019-08-06T11:58:50.718" v="452" actId="20577"/>
          <ac:spMkLst>
            <pc:docMk/>
            <pc:sldMk cId="1670858002" sldId="263"/>
            <ac:spMk id="3" creationId="{13B8C200-3AA0-49CD-A91B-F6507DC2D2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AFC37-1A0B-4DD2-9658-46A9694FEF4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294741-5F48-49CE-9065-375508C94300}">
      <dgm:prSet/>
      <dgm:spPr/>
      <dgm:t>
        <a:bodyPr/>
        <a:lstStyle/>
        <a:p>
          <a:r>
            <a:rPr lang="nl-NL" dirty="0"/>
            <a:t>ALLES wat met kunst te maken heeft</a:t>
          </a:r>
          <a:endParaRPr lang="en-US" dirty="0"/>
        </a:p>
      </dgm:t>
    </dgm:pt>
    <dgm:pt modelId="{2B8987E7-0C14-4F2D-AA78-4CADA7EBC7B2}" type="parTrans" cxnId="{8B7CD75F-AB56-4CF2-9C99-43386F014D19}">
      <dgm:prSet/>
      <dgm:spPr/>
      <dgm:t>
        <a:bodyPr/>
        <a:lstStyle/>
        <a:p>
          <a:endParaRPr lang="en-US"/>
        </a:p>
      </dgm:t>
    </dgm:pt>
    <dgm:pt modelId="{53B161B0-16F6-40D1-A4CE-ED8D947F6253}" type="sibTrans" cxnId="{8B7CD75F-AB56-4CF2-9C99-43386F014D19}">
      <dgm:prSet/>
      <dgm:spPr/>
      <dgm:t>
        <a:bodyPr/>
        <a:lstStyle/>
        <a:p>
          <a:endParaRPr lang="en-US"/>
        </a:p>
      </dgm:t>
    </dgm:pt>
    <dgm:pt modelId="{1C999E3F-00DF-43DE-9151-FC41969C52DD}">
      <dgm:prSet/>
      <dgm:spPr/>
      <dgm:t>
        <a:bodyPr/>
        <a:lstStyle/>
        <a:p>
          <a:r>
            <a:rPr lang="nl-NL" dirty="0"/>
            <a:t>Nieuw vak! </a:t>
          </a:r>
          <a:endParaRPr lang="en-US" dirty="0"/>
        </a:p>
      </dgm:t>
    </dgm:pt>
    <dgm:pt modelId="{7E8AA20A-3C8F-402E-A8B4-498B5EEC3342}" type="parTrans" cxnId="{3AABFEFA-FFD4-4746-8F2A-C9D378AFF8B9}">
      <dgm:prSet/>
      <dgm:spPr/>
      <dgm:t>
        <a:bodyPr/>
        <a:lstStyle/>
        <a:p>
          <a:endParaRPr lang="en-US"/>
        </a:p>
      </dgm:t>
    </dgm:pt>
    <dgm:pt modelId="{86B47581-1ADE-4E4E-BFD0-37C87375A3E3}" type="sibTrans" cxnId="{3AABFEFA-FFD4-4746-8F2A-C9D378AFF8B9}">
      <dgm:prSet/>
      <dgm:spPr/>
      <dgm:t>
        <a:bodyPr/>
        <a:lstStyle/>
        <a:p>
          <a:endParaRPr lang="en-US"/>
        </a:p>
      </dgm:t>
    </dgm:pt>
    <dgm:pt modelId="{1B40C2A2-29D7-46DB-A869-B7BE4A94E420}">
      <dgm:prSet/>
      <dgm:spPr/>
      <dgm:t>
        <a:bodyPr/>
        <a:lstStyle/>
        <a:p>
          <a:r>
            <a:rPr lang="nl-NL" dirty="0"/>
            <a:t>3 Lesuren in de week</a:t>
          </a:r>
          <a:endParaRPr lang="en-US" dirty="0"/>
        </a:p>
      </dgm:t>
    </dgm:pt>
    <dgm:pt modelId="{C2E8C8F9-CF7E-41EF-8FD6-85C33B724A1C}" type="parTrans" cxnId="{2A1E8C6A-1392-4C93-B7B8-AB61DED6C79C}">
      <dgm:prSet/>
      <dgm:spPr/>
      <dgm:t>
        <a:bodyPr/>
        <a:lstStyle/>
        <a:p>
          <a:endParaRPr lang="en-US"/>
        </a:p>
      </dgm:t>
    </dgm:pt>
    <dgm:pt modelId="{4F326A7C-D303-4473-AA9E-142485B68421}" type="sibTrans" cxnId="{2A1E8C6A-1392-4C93-B7B8-AB61DED6C79C}">
      <dgm:prSet/>
      <dgm:spPr/>
      <dgm:t>
        <a:bodyPr/>
        <a:lstStyle/>
        <a:p>
          <a:endParaRPr lang="en-US"/>
        </a:p>
      </dgm:t>
    </dgm:pt>
    <dgm:pt modelId="{2DFB1AF0-0DA0-4535-ADF6-2C646AD0F8AA}">
      <dgm:prSet/>
      <dgm:spPr/>
      <dgm:t>
        <a:bodyPr/>
        <a:lstStyle/>
        <a:p>
          <a:r>
            <a:rPr lang="nl-NL" dirty="0"/>
            <a:t>Veel keuzevrijheid</a:t>
          </a:r>
          <a:endParaRPr lang="en-US" dirty="0"/>
        </a:p>
      </dgm:t>
    </dgm:pt>
    <dgm:pt modelId="{0FA0A05E-CB32-469C-97FB-E17526DDE7FF}" type="parTrans" cxnId="{E2BAE332-9BF9-4101-A406-E359520C12BC}">
      <dgm:prSet/>
      <dgm:spPr/>
      <dgm:t>
        <a:bodyPr/>
        <a:lstStyle/>
        <a:p>
          <a:endParaRPr lang="en-US"/>
        </a:p>
      </dgm:t>
    </dgm:pt>
    <dgm:pt modelId="{5F285399-9E02-4E15-8084-B3BA24A0C1E1}" type="sibTrans" cxnId="{E2BAE332-9BF9-4101-A406-E359520C12BC}">
      <dgm:prSet/>
      <dgm:spPr/>
      <dgm:t>
        <a:bodyPr/>
        <a:lstStyle/>
        <a:p>
          <a:endParaRPr lang="en-US"/>
        </a:p>
      </dgm:t>
    </dgm:pt>
    <dgm:pt modelId="{0B1BE892-A625-4673-8F6D-7D32E291C6B7}">
      <dgm:prSet/>
      <dgm:spPr/>
      <dgm:t>
        <a:bodyPr/>
        <a:lstStyle/>
        <a:p>
          <a:endParaRPr lang="en-US" dirty="0"/>
        </a:p>
      </dgm:t>
    </dgm:pt>
    <dgm:pt modelId="{20DB797B-BCBD-474E-919E-1C53990F507D}" type="parTrans" cxnId="{9E27D0A7-5581-47CE-9BA4-C64347D42DB5}">
      <dgm:prSet/>
      <dgm:spPr/>
      <dgm:t>
        <a:bodyPr/>
        <a:lstStyle/>
        <a:p>
          <a:endParaRPr lang="en-GB"/>
        </a:p>
      </dgm:t>
    </dgm:pt>
    <dgm:pt modelId="{A5A1475C-057F-4870-8BBE-6F83BE642A4C}" type="sibTrans" cxnId="{9E27D0A7-5581-47CE-9BA4-C64347D42DB5}">
      <dgm:prSet/>
      <dgm:spPr/>
      <dgm:t>
        <a:bodyPr/>
        <a:lstStyle/>
        <a:p>
          <a:endParaRPr lang="en-GB"/>
        </a:p>
      </dgm:t>
    </dgm:pt>
    <dgm:pt modelId="{C99C6000-85B1-495F-BA9B-C9C51C8258BB}" type="pres">
      <dgm:prSet presAssocID="{DBAAFC37-1A0B-4DD2-9658-46A9694FEF49}" presName="vert0" presStyleCnt="0">
        <dgm:presLayoutVars>
          <dgm:dir/>
          <dgm:animOne val="branch"/>
          <dgm:animLvl val="lvl"/>
        </dgm:presLayoutVars>
      </dgm:prSet>
      <dgm:spPr/>
    </dgm:pt>
    <dgm:pt modelId="{71111DC0-3ABC-47E0-9D45-0159302A43B6}" type="pres">
      <dgm:prSet presAssocID="{02294741-5F48-49CE-9065-375508C94300}" presName="thickLine" presStyleLbl="alignNode1" presStyleIdx="0" presStyleCnt="5"/>
      <dgm:spPr/>
    </dgm:pt>
    <dgm:pt modelId="{070699B9-1ED1-43C9-83DF-7DDE2C770A28}" type="pres">
      <dgm:prSet presAssocID="{02294741-5F48-49CE-9065-375508C94300}" presName="horz1" presStyleCnt="0"/>
      <dgm:spPr/>
    </dgm:pt>
    <dgm:pt modelId="{B228FEFD-8FC4-49BE-9425-52B695388F04}" type="pres">
      <dgm:prSet presAssocID="{02294741-5F48-49CE-9065-375508C94300}" presName="tx1" presStyleLbl="revTx" presStyleIdx="0" presStyleCnt="5"/>
      <dgm:spPr/>
    </dgm:pt>
    <dgm:pt modelId="{FFE66740-A42F-4659-9209-9D2D88C8B52E}" type="pres">
      <dgm:prSet presAssocID="{02294741-5F48-49CE-9065-375508C94300}" presName="vert1" presStyleCnt="0"/>
      <dgm:spPr/>
    </dgm:pt>
    <dgm:pt modelId="{F73CB41E-19A8-43D9-ABB3-77B5F28C240B}" type="pres">
      <dgm:prSet presAssocID="{1C999E3F-00DF-43DE-9151-FC41969C52DD}" presName="thickLine" presStyleLbl="alignNode1" presStyleIdx="1" presStyleCnt="5"/>
      <dgm:spPr/>
    </dgm:pt>
    <dgm:pt modelId="{19483DB2-AE7A-43F5-A534-9BB0BD27203D}" type="pres">
      <dgm:prSet presAssocID="{1C999E3F-00DF-43DE-9151-FC41969C52DD}" presName="horz1" presStyleCnt="0"/>
      <dgm:spPr/>
    </dgm:pt>
    <dgm:pt modelId="{50E2BACF-F243-4842-BFC6-8D851668BEC4}" type="pres">
      <dgm:prSet presAssocID="{1C999E3F-00DF-43DE-9151-FC41969C52DD}" presName="tx1" presStyleLbl="revTx" presStyleIdx="1" presStyleCnt="5"/>
      <dgm:spPr/>
    </dgm:pt>
    <dgm:pt modelId="{17D5A378-C8B0-4808-9475-8C3A6896A343}" type="pres">
      <dgm:prSet presAssocID="{1C999E3F-00DF-43DE-9151-FC41969C52DD}" presName="vert1" presStyleCnt="0"/>
      <dgm:spPr/>
    </dgm:pt>
    <dgm:pt modelId="{2E64DF72-CC70-4890-BDB7-FCF578873CA5}" type="pres">
      <dgm:prSet presAssocID="{1B40C2A2-29D7-46DB-A869-B7BE4A94E420}" presName="thickLine" presStyleLbl="alignNode1" presStyleIdx="2" presStyleCnt="5"/>
      <dgm:spPr/>
    </dgm:pt>
    <dgm:pt modelId="{8A30471B-5A59-423A-A0CB-72D919FEFFFB}" type="pres">
      <dgm:prSet presAssocID="{1B40C2A2-29D7-46DB-A869-B7BE4A94E420}" presName="horz1" presStyleCnt="0"/>
      <dgm:spPr/>
    </dgm:pt>
    <dgm:pt modelId="{212B968D-D853-4EF5-AA22-0EE3C0BCABA6}" type="pres">
      <dgm:prSet presAssocID="{1B40C2A2-29D7-46DB-A869-B7BE4A94E420}" presName="tx1" presStyleLbl="revTx" presStyleIdx="2" presStyleCnt="5"/>
      <dgm:spPr/>
    </dgm:pt>
    <dgm:pt modelId="{3EBE2B7B-5F62-42BC-B48D-197884D657C5}" type="pres">
      <dgm:prSet presAssocID="{1B40C2A2-29D7-46DB-A869-B7BE4A94E420}" presName="vert1" presStyleCnt="0"/>
      <dgm:spPr/>
    </dgm:pt>
    <dgm:pt modelId="{EA49D3DA-E15C-4D59-A136-EAF06CE0AAEB}" type="pres">
      <dgm:prSet presAssocID="{0B1BE892-A625-4673-8F6D-7D32E291C6B7}" presName="thickLine" presStyleLbl="alignNode1" presStyleIdx="3" presStyleCnt="5"/>
      <dgm:spPr/>
    </dgm:pt>
    <dgm:pt modelId="{E5A24B72-171B-4C5A-AFFB-9BCE8394AD97}" type="pres">
      <dgm:prSet presAssocID="{0B1BE892-A625-4673-8F6D-7D32E291C6B7}" presName="horz1" presStyleCnt="0"/>
      <dgm:spPr/>
    </dgm:pt>
    <dgm:pt modelId="{4A92FA4C-F930-4453-A63D-CF3D2ECB3580}" type="pres">
      <dgm:prSet presAssocID="{0B1BE892-A625-4673-8F6D-7D32E291C6B7}" presName="tx1" presStyleLbl="revTx" presStyleIdx="3" presStyleCnt="5"/>
      <dgm:spPr/>
    </dgm:pt>
    <dgm:pt modelId="{3B84F9F7-DA21-4EE2-994A-46F011388CDE}" type="pres">
      <dgm:prSet presAssocID="{0B1BE892-A625-4673-8F6D-7D32E291C6B7}" presName="vert1" presStyleCnt="0"/>
      <dgm:spPr/>
    </dgm:pt>
    <dgm:pt modelId="{DAD7FAB0-965F-4AC4-A880-680D55DF0601}" type="pres">
      <dgm:prSet presAssocID="{2DFB1AF0-0DA0-4535-ADF6-2C646AD0F8AA}" presName="thickLine" presStyleLbl="alignNode1" presStyleIdx="4" presStyleCnt="5"/>
      <dgm:spPr/>
    </dgm:pt>
    <dgm:pt modelId="{2468AA4C-E395-41E6-9E65-A4DE6EB256FF}" type="pres">
      <dgm:prSet presAssocID="{2DFB1AF0-0DA0-4535-ADF6-2C646AD0F8AA}" presName="horz1" presStyleCnt="0"/>
      <dgm:spPr/>
    </dgm:pt>
    <dgm:pt modelId="{FE45D7C8-943F-4C09-8B8A-0C5D96076864}" type="pres">
      <dgm:prSet presAssocID="{2DFB1AF0-0DA0-4535-ADF6-2C646AD0F8AA}" presName="tx1" presStyleLbl="revTx" presStyleIdx="4" presStyleCnt="5" custLinFactNeighborX="-448" custLinFactNeighborY="-97472"/>
      <dgm:spPr/>
    </dgm:pt>
    <dgm:pt modelId="{9C908D44-8019-4A6F-982F-1D3C336E20E5}" type="pres">
      <dgm:prSet presAssocID="{2DFB1AF0-0DA0-4535-ADF6-2C646AD0F8AA}" presName="vert1" presStyleCnt="0"/>
      <dgm:spPr/>
    </dgm:pt>
  </dgm:ptLst>
  <dgm:cxnLst>
    <dgm:cxn modelId="{E2BAE332-9BF9-4101-A406-E359520C12BC}" srcId="{DBAAFC37-1A0B-4DD2-9658-46A9694FEF49}" destId="{2DFB1AF0-0DA0-4535-ADF6-2C646AD0F8AA}" srcOrd="4" destOrd="0" parTransId="{0FA0A05E-CB32-469C-97FB-E17526DDE7FF}" sibTransId="{5F285399-9E02-4E15-8084-B3BA24A0C1E1}"/>
    <dgm:cxn modelId="{8B7CD75F-AB56-4CF2-9C99-43386F014D19}" srcId="{DBAAFC37-1A0B-4DD2-9658-46A9694FEF49}" destId="{02294741-5F48-49CE-9065-375508C94300}" srcOrd="0" destOrd="0" parTransId="{2B8987E7-0C14-4F2D-AA78-4CADA7EBC7B2}" sibTransId="{53B161B0-16F6-40D1-A4CE-ED8D947F6253}"/>
    <dgm:cxn modelId="{2A1E8C6A-1392-4C93-B7B8-AB61DED6C79C}" srcId="{DBAAFC37-1A0B-4DD2-9658-46A9694FEF49}" destId="{1B40C2A2-29D7-46DB-A869-B7BE4A94E420}" srcOrd="2" destOrd="0" parTransId="{C2E8C8F9-CF7E-41EF-8FD6-85C33B724A1C}" sibTransId="{4F326A7C-D303-4473-AA9E-142485B68421}"/>
    <dgm:cxn modelId="{FD95F059-5BED-4E9E-99AB-557199134016}" type="presOf" srcId="{0B1BE892-A625-4673-8F6D-7D32E291C6B7}" destId="{4A92FA4C-F930-4453-A63D-CF3D2ECB3580}" srcOrd="0" destOrd="0" presId="urn:microsoft.com/office/officeart/2008/layout/LinedList"/>
    <dgm:cxn modelId="{3EE29087-0091-458F-A52E-EC1C21A20ADA}" type="presOf" srcId="{2DFB1AF0-0DA0-4535-ADF6-2C646AD0F8AA}" destId="{FE45D7C8-943F-4C09-8B8A-0C5D96076864}" srcOrd="0" destOrd="0" presId="urn:microsoft.com/office/officeart/2008/layout/LinedList"/>
    <dgm:cxn modelId="{9E27D0A7-5581-47CE-9BA4-C64347D42DB5}" srcId="{DBAAFC37-1A0B-4DD2-9658-46A9694FEF49}" destId="{0B1BE892-A625-4673-8F6D-7D32E291C6B7}" srcOrd="3" destOrd="0" parTransId="{20DB797B-BCBD-474E-919E-1C53990F507D}" sibTransId="{A5A1475C-057F-4870-8BBE-6F83BE642A4C}"/>
    <dgm:cxn modelId="{566383B1-4D48-40E2-BD8F-362DFABB7ACF}" type="presOf" srcId="{1B40C2A2-29D7-46DB-A869-B7BE4A94E420}" destId="{212B968D-D853-4EF5-AA22-0EE3C0BCABA6}" srcOrd="0" destOrd="0" presId="urn:microsoft.com/office/officeart/2008/layout/LinedList"/>
    <dgm:cxn modelId="{8D2158DF-0C7D-48D7-825E-AF74D141D8CF}" type="presOf" srcId="{1C999E3F-00DF-43DE-9151-FC41969C52DD}" destId="{50E2BACF-F243-4842-BFC6-8D851668BEC4}" srcOrd="0" destOrd="0" presId="urn:microsoft.com/office/officeart/2008/layout/LinedList"/>
    <dgm:cxn modelId="{3325D6F3-A604-413B-BB0E-356035F04EF7}" type="presOf" srcId="{02294741-5F48-49CE-9065-375508C94300}" destId="{B228FEFD-8FC4-49BE-9425-52B695388F04}" srcOrd="0" destOrd="0" presId="urn:microsoft.com/office/officeart/2008/layout/LinedList"/>
    <dgm:cxn modelId="{3AABFEFA-FFD4-4746-8F2A-C9D378AFF8B9}" srcId="{DBAAFC37-1A0B-4DD2-9658-46A9694FEF49}" destId="{1C999E3F-00DF-43DE-9151-FC41969C52DD}" srcOrd="1" destOrd="0" parTransId="{7E8AA20A-3C8F-402E-A8B4-498B5EEC3342}" sibTransId="{86B47581-1ADE-4E4E-BFD0-37C87375A3E3}"/>
    <dgm:cxn modelId="{23BD15FB-81EA-4A84-B8E7-48C8A4431046}" type="presOf" srcId="{DBAAFC37-1A0B-4DD2-9658-46A9694FEF49}" destId="{C99C6000-85B1-495F-BA9B-C9C51C8258BB}" srcOrd="0" destOrd="0" presId="urn:microsoft.com/office/officeart/2008/layout/LinedList"/>
    <dgm:cxn modelId="{5C906785-46A4-4AF3-BF28-D5654584CC9F}" type="presParOf" srcId="{C99C6000-85B1-495F-BA9B-C9C51C8258BB}" destId="{71111DC0-3ABC-47E0-9D45-0159302A43B6}" srcOrd="0" destOrd="0" presId="urn:microsoft.com/office/officeart/2008/layout/LinedList"/>
    <dgm:cxn modelId="{5B471145-4F54-4162-B3AF-6F2F45F588C5}" type="presParOf" srcId="{C99C6000-85B1-495F-BA9B-C9C51C8258BB}" destId="{070699B9-1ED1-43C9-83DF-7DDE2C770A28}" srcOrd="1" destOrd="0" presId="urn:microsoft.com/office/officeart/2008/layout/LinedList"/>
    <dgm:cxn modelId="{7D722918-2A1B-4F1A-BA88-E455A84FB9E1}" type="presParOf" srcId="{070699B9-1ED1-43C9-83DF-7DDE2C770A28}" destId="{B228FEFD-8FC4-49BE-9425-52B695388F04}" srcOrd="0" destOrd="0" presId="urn:microsoft.com/office/officeart/2008/layout/LinedList"/>
    <dgm:cxn modelId="{8E5FCBEB-031F-4ED1-87C4-AFD3B5C50090}" type="presParOf" srcId="{070699B9-1ED1-43C9-83DF-7DDE2C770A28}" destId="{FFE66740-A42F-4659-9209-9D2D88C8B52E}" srcOrd="1" destOrd="0" presId="urn:microsoft.com/office/officeart/2008/layout/LinedList"/>
    <dgm:cxn modelId="{4BF63FEB-58D2-4172-BA35-9E7DB41CEB01}" type="presParOf" srcId="{C99C6000-85B1-495F-BA9B-C9C51C8258BB}" destId="{F73CB41E-19A8-43D9-ABB3-77B5F28C240B}" srcOrd="2" destOrd="0" presId="urn:microsoft.com/office/officeart/2008/layout/LinedList"/>
    <dgm:cxn modelId="{1077B791-2E27-4219-A115-01FA6B3F56D7}" type="presParOf" srcId="{C99C6000-85B1-495F-BA9B-C9C51C8258BB}" destId="{19483DB2-AE7A-43F5-A534-9BB0BD27203D}" srcOrd="3" destOrd="0" presId="urn:microsoft.com/office/officeart/2008/layout/LinedList"/>
    <dgm:cxn modelId="{E6D2A43C-C467-462E-A8A6-120DE08F86E8}" type="presParOf" srcId="{19483DB2-AE7A-43F5-A534-9BB0BD27203D}" destId="{50E2BACF-F243-4842-BFC6-8D851668BEC4}" srcOrd="0" destOrd="0" presId="urn:microsoft.com/office/officeart/2008/layout/LinedList"/>
    <dgm:cxn modelId="{26DD55C4-ACFF-4FA6-B025-F5197D3557F4}" type="presParOf" srcId="{19483DB2-AE7A-43F5-A534-9BB0BD27203D}" destId="{17D5A378-C8B0-4808-9475-8C3A6896A343}" srcOrd="1" destOrd="0" presId="urn:microsoft.com/office/officeart/2008/layout/LinedList"/>
    <dgm:cxn modelId="{164A20EE-E28F-4D4A-92A6-4571CAC0F261}" type="presParOf" srcId="{C99C6000-85B1-495F-BA9B-C9C51C8258BB}" destId="{2E64DF72-CC70-4890-BDB7-FCF578873CA5}" srcOrd="4" destOrd="0" presId="urn:microsoft.com/office/officeart/2008/layout/LinedList"/>
    <dgm:cxn modelId="{DE15A1F4-DB72-4AA3-96DD-F9FD02CC216B}" type="presParOf" srcId="{C99C6000-85B1-495F-BA9B-C9C51C8258BB}" destId="{8A30471B-5A59-423A-A0CB-72D919FEFFFB}" srcOrd="5" destOrd="0" presId="urn:microsoft.com/office/officeart/2008/layout/LinedList"/>
    <dgm:cxn modelId="{DF62F878-404F-4083-894F-9FF96A8EC7A6}" type="presParOf" srcId="{8A30471B-5A59-423A-A0CB-72D919FEFFFB}" destId="{212B968D-D853-4EF5-AA22-0EE3C0BCABA6}" srcOrd="0" destOrd="0" presId="urn:microsoft.com/office/officeart/2008/layout/LinedList"/>
    <dgm:cxn modelId="{A0DC5C48-47A5-4828-844A-0A95A22E8F85}" type="presParOf" srcId="{8A30471B-5A59-423A-A0CB-72D919FEFFFB}" destId="{3EBE2B7B-5F62-42BC-B48D-197884D657C5}" srcOrd="1" destOrd="0" presId="urn:microsoft.com/office/officeart/2008/layout/LinedList"/>
    <dgm:cxn modelId="{98CD0B63-3C88-4B37-80C9-2A1FE9C59910}" type="presParOf" srcId="{C99C6000-85B1-495F-BA9B-C9C51C8258BB}" destId="{EA49D3DA-E15C-4D59-A136-EAF06CE0AAEB}" srcOrd="6" destOrd="0" presId="urn:microsoft.com/office/officeart/2008/layout/LinedList"/>
    <dgm:cxn modelId="{7CBA6F80-85D5-40D6-82E6-9C999FF03C61}" type="presParOf" srcId="{C99C6000-85B1-495F-BA9B-C9C51C8258BB}" destId="{E5A24B72-171B-4C5A-AFFB-9BCE8394AD97}" srcOrd="7" destOrd="0" presId="urn:microsoft.com/office/officeart/2008/layout/LinedList"/>
    <dgm:cxn modelId="{FF6318D9-F9DB-4EC3-87C6-A18F3D767998}" type="presParOf" srcId="{E5A24B72-171B-4C5A-AFFB-9BCE8394AD97}" destId="{4A92FA4C-F930-4453-A63D-CF3D2ECB3580}" srcOrd="0" destOrd="0" presId="urn:microsoft.com/office/officeart/2008/layout/LinedList"/>
    <dgm:cxn modelId="{40A491BB-D7B2-4828-B357-08ACC2C2719D}" type="presParOf" srcId="{E5A24B72-171B-4C5A-AFFB-9BCE8394AD97}" destId="{3B84F9F7-DA21-4EE2-994A-46F011388CDE}" srcOrd="1" destOrd="0" presId="urn:microsoft.com/office/officeart/2008/layout/LinedList"/>
    <dgm:cxn modelId="{5269A437-99EA-46EC-8ECD-888E82C2DFAF}" type="presParOf" srcId="{C99C6000-85B1-495F-BA9B-C9C51C8258BB}" destId="{DAD7FAB0-965F-4AC4-A880-680D55DF0601}" srcOrd="8" destOrd="0" presId="urn:microsoft.com/office/officeart/2008/layout/LinedList"/>
    <dgm:cxn modelId="{AF6F2CA2-DCD6-42DB-B716-02CCB18EF119}" type="presParOf" srcId="{C99C6000-85B1-495F-BA9B-C9C51C8258BB}" destId="{2468AA4C-E395-41E6-9E65-A4DE6EB256FF}" srcOrd="9" destOrd="0" presId="urn:microsoft.com/office/officeart/2008/layout/LinedList"/>
    <dgm:cxn modelId="{5680E14F-5389-4894-BE0E-711781C3841F}" type="presParOf" srcId="{2468AA4C-E395-41E6-9E65-A4DE6EB256FF}" destId="{FE45D7C8-943F-4C09-8B8A-0C5D96076864}" srcOrd="0" destOrd="0" presId="urn:microsoft.com/office/officeart/2008/layout/LinedList"/>
    <dgm:cxn modelId="{0F4A15AE-03BE-4CAC-8F69-FA3836A30C2F}" type="presParOf" srcId="{2468AA4C-E395-41E6-9E65-A4DE6EB256FF}" destId="{9C908D44-8019-4A6F-982F-1D3C336E20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4D0C3-0EF8-4AC8-A005-9E9AECF7DA91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25AE4D-AF52-41F0-A4C2-E165563FC664}">
      <dgm:prSet/>
      <dgm:spPr/>
      <dgm:t>
        <a:bodyPr/>
        <a:lstStyle/>
        <a:p>
          <a:r>
            <a:rPr lang="nl-NL"/>
            <a:t>Periode 1 Kunstdiscipline ‘Architectuur’ (voor iedereen hetzelfde)</a:t>
          </a:r>
          <a:endParaRPr lang="en-US"/>
        </a:p>
      </dgm:t>
    </dgm:pt>
    <dgm:pt modelId="{3E34E318-4DD1-454F-AAB2-F58A00747843}" type="parTrans" cxnId="{8249EC39-E7A1-4C1E-88FD-65981D9CF39A}">
      <dgm:prSet/>
      <dgm:spPr/>
      <dgm:t>
        <a:bodyPr/>
        <a:lstStyle/>
        <a:p>
          <a:endParaRPr lang="en-US"/>
        </a:p>
      </dgm:t>
    </dgm:pt>
    <dgm:pt modelId="{2AA564C5-D85A-4687-A910-463FF0B098B3}" type="sibTrans" cxnId="{8249EC39-E7A1-4C1E-88FD-65981D9CF39A}">
      <dgm:prSet/>
      <dgm:spPr/>
      <dgm:t>
        <a:bodyPr/>
        <a:lstStyle/>
        <a:p>
          <a:endParaRPr lang="en-US"/>
        </a:p>
      </dgm:t>
    </dgm:pt>
    <dgm:pt modelId="{80DFAFF5-9B5F-40E6-94AC-E3354C9882A9}">
      <dgm:prSet/>
      <dgm:spPr/>
      <dgm:t>
        <a:bodyPr/>
        <a:lstStyle/>
        <a:p>
          <a:r>
            <a:rPr lang="nl-NL"/>
            <a:t>Keuze uit opdracht ‘Brug’ en uit opdracht ‘Toren’</a:t>
          </a:r>
          <a:endParaRPr lang="en-US"/>
        </a:p>
      </dgm:t>
    </dgm:pt>
    <dgm:pt modelId="{01408A23-7FAE-482A-9D14-4ADE73FC4B45}" type="parTrans" cxnId="{D841CBCA-7BAB-4F24-B7CE-4148797420F0}">
      <dgm:prSet/>
      <dgm:spPr/>
      <dgm:t>
        <a:bodyPr/>
        <a:lstStyle/>
        <a:p>
          <a:endParaRPr lang="en-US"/>
        </a:p>
      </dgm:t>
    </dgm:pt>
    <dgm:pt modelId="{043E78FE-45A5-4313-9B7C-71C39A79E025}" type="sibTrans" cxnId="{D841CBCA-7BAB-4F24-B7CE-4148797420F0}">
      <dgm:prSet/>
      <dgm:spPr/>
      <dgm:t>
        <a:bodyPr/>
        <a:lstStyle/>
        <a:p>
          <a:endParaRPr lang="en-US"/>
        </a:p>
      </dgm:t>
    </dgm:pt>
    <dgm:pt modelId="{95077D0A-4698-4D41-ABFF-B664E47E4D37}">
      <dgm:prSet/>
      <dgm:spPr/>
      <dgm:t>
        <a:bodyPr/>
        <a:lstStyle/>
        <a:p>
          <a:r>
            <a:rPr lang="nl-NL"/>
            <a:t>Keuze uit uitwerken in 2D (vlak) en uit 3D (ruimtelijk)</a:t>
          </a:r>
          <a:endParaRPr lang="en-US"/>
        </a:p>
      </dgm:t>
    </dgm:pt>
    <dgm:pt modelId="{63E4FFE2-D458-442E-B206-ADBDA62312CF}" type="parTrans" cxnId="{1AE100BF-5703-4FE0-8B0F-72FADECC3C53}">
      <dgm:prSet/>
      <dgm:spPr/>
      <dgm:t>
        <a:bodyPr/>
        <a:lstStyle/>
        <a:p>
          <a:endParaRPr lang="en-US"/>
        </a:p>
      </dgm:t>
    </dgm:pt>
    <dgm:pt modelId="{215BE6FD-F82A-47A8-A5BF-889DA0AD6894}" type="sibTrans" cxnId="{1AE100BF-5703-4FE0-8B0F-72FADECC3C53}">
      <dgm:prSet/>
      <dgm:spPr/>
      <dgm:t>
        <a:bodyPr/>
        <a:lstStyle/>
        <a:p>
          <a:endParaRPr lang="en-US"/>
        </a:p>
      </dgm:t>
    </dgm:pt>
    <dgm:pt modelId="{CE6F6E77-DAF4-479C-83BB-98A5E6ECE0BF}">
      <dgm:prSet/>
      <dgm:spPr/>
      <dgm:t>
        <a:bodyPr/>
        <a:lstStyle/>
        <a:p>
          <a:r>
            <a:rPr lang="nl-NL"/>
            <a:t>Keuze uit materialen als hout, staaldraad, schuim, etc.</a:t>
          </a:r>
          <a:endParaRPr lang="en-US"/>
        </a:p>
      </dgm:t>
    </dgm:pt>
    <dgm:pt modelId="{9BE7B18A-BEC7-4BF1-8468-4654BB34D3FF}" type="parTrans" cxnId="{8C0FA821-CBB0-46A0-83FF-8C295796EBE0}">
      <dgm:prSet/>
      <dgm:spPr/>
      <dgm:t>
        <a:bodyPr/>
        <a:lstStyle/>
        <a:p>
          <a:endParaRPr lang="en-US"/>
        </a:p>
      </dgm:t>
    </dgm:pt>
    <dgm:pt modelId="{7BDF116D-0657-4ACA-BC29-7789101F4938}" type="sibTrans" cxnId="{8C0FA821-CBB0-46A0-83FF-8C295796EBE0}">
      <dgm:prSet/>
      <dgm:spPr/>
      <dgm:t>
        <a:bodyPr/>
        <a:lstStyle/>
        <a:p>
          <a:endParaRPr lang="en-US"/>
        </a:p>
      </dgm:t>
    </dgm:pt>
    <dgm:pt modelId="{918B69F2-F236-4207-9017-F504283FB5AF}" type="pres">
      <dgm:prSet presAssocID="{1964D0C3-0EF8-4AC8-A005-9E9AECF7DA91}" presName="outerComposite" presStyleCnt="0">
        <dgm:presLayoutVars>
          <dgm:chMax val="5"/>
          <dgm:dir/>
          <dgm:resizeHandles val="exact"/>
        </dgm:presLayoutVars>
      </dgm:prSet>
      <dgm:spPr/>
    </dgm:pt>
    <dgm:pt modelId="{10D0DF15-C694-46C2-B025-D515318FD3A3}" type="pres">
      <dgm:prSet presAssocID="{1964D0C3-0EF8-4AC8-A005-9E9AECF7DA91}" presName="dummyMaxCanvas" presStyleCnt="0">
        <dgm:presLayoutVars/>
      </dgm:prSet>
      <dgm:spPr/>
    </dgm:pt>
    <dgm:pt modelId="{875C82AA-2ADE-498F-B1BC-C49C58B95232}" type="pres">
      <dgm:prSet presAssocID="{1964D0C3-0EF8-4AC8-A005-9E9AECF7DA91}" presName="FourNodes_1" presStyleLbl="node1" presStyleIdx="0" presStyleCnt="4">
        <dgm:presLayoutVars>
          <dgm:bulletEnabled val="1"/>
        </dgm:presLayoutVars>
      </dgm:prSet>
      <dgm:spPr/>
    </dgm:pt>
    <dgm:pt modelId="{40B572D7-5F8A-4F24-8213-9FEA131659B9}" type="pres">
      <dgm:prSet presAssocID="{1964D0C3-0EF8-4AC8-A005-9E9AECF7DA91}" presName="FourNodes_2" presStyleLbl="node1" presStyleIdx="1" presStyleCnt="4">
        <dgm:presLayoutVars>
          <dgm:bulletEnabled val="1"/>
        </dgm:presLayoutVars>
      </dgm:prSet>
      <dgm:spPr/>
    </dgm:pt>
    <dgm:pt modelId="{C39C4C5D-FFF0-41A7-B803-300F4ABDC452}" type="pres">
      <dgm:prSet presAssocID="{1964D0C3-0EF8-4AC8-A005-9E9AECF7DA91}" presName="FourNodes_3" presStyleLbl="node1" presStyleIdx="2" presStyleCnt="4">
        <dgm:presLayoutVars>
          <dgm:bulletEnabled val="1"/>
        </dgm:presLayoutVars>
      </dgm:prSet>
      <dgm:spPr/>
    </dgm:pt>
    <dgm:pt modelId="{721B62DA-7542-47E1-B8AD-B145792A8977}" type="pres">
      <dgm:prSet presAssocID="{1964D0C3-0EF8-4AC8-A005-9E9AECF7DA91}" presName="FourNodes_4" presStyleLbl="node1" presStyleIdx="3" presStyleCnt="4">
        <dgm:presLayoutVars>
          <dgm:bulletEnabled val="1"/>
        </dgm:presLayoutVars>
      </dgm:prSet>
      <dgm:spPr/>
    </dgm:pt>
    <dgm:pt modelId="{E46F0CB2-0230-4C29-A380-DC945E9A7C0C}" type="pres">
      <dgm:prSet presAssocID="{1964D0C3-0EF8-4AC8-A005-9E9AECF7DA91}" presName="FourConn_1-2" presStyleLbl="fgAccFollowNode1" presStyleIdx="0" presStyleCnt="3">
        <dgm:presLayoutVars>
          <dgm:bulletEnabled val="1"/>
        </dgm:presLayoutVars>
      </dgm:prSet>
      <dgm:spPr/>
    </dgm:pt>
    <dgm:pt modelId="{D9ABCF74-67BC-4DA3-9574-02A99AAC6AD5}" type="pres">
      <dgm:prSet presAssocID="{1964D0C3-0EF8-4AC8-A005-9E9AECF7DA91}" presName="FourConn_2-3" presStyleLbl="fgAccFollowNode1" presStyleIdx="1" presStyleCnt="3">
        <dgm:presLayoutVars>
          <dgm:bulletEnabled val="1"/>
        </dgm:presLayoutVars>
      </dgm:prSet>
      <dgm:spPr/>
    </dgm:pt>
    <dgm:pt modelId="{C5B297F5-E61E-4337-856E-0E43CC03F7D2}" type="pres">
      <dgm:prSet presAssocID="{1964D0C3-0EF8-4AC8-A005-9E9AECF7DA91}" presName="FourConn_3-4" presStyleLbl="fgAccFollowNode1" presStyleIdx="2" presStyleCnt="3">
        <dgm:presLayoutVars>
          <dgm:bulletEnabled val="1"/>
        </dgm:presLayoutVars>
      </dgm:prSet>
      <dgm:spPr/>
    </dgm:pt>
    <dgm:pt modelId="{650B2FE0-A965-4C57-BC7C-4E338CBCA321}" type="pres">
      <dgm:prSet presAssocID="{1964D0C3-0EF8-4AC8-A005-9E9AECF7DA91}" presName="FourNodes_1_text" presStyleLbl="node1" presStyleIdx="3" presStyleCnt="4">
        <dgm:presLayoutVars>
          <dgm:bulletEnabled val="1"/>
        </dgm:presLayoutVars>
      </dgm:prSet>
      <dgm:spPr/>
    </dgm:pt>
    <dgm:pt modelId="{0734C7C0-E8DB-4FEF-9C7C-FB36EF27BA0B}" type="pres">
      <dgm:prSet presAssocID="{1964D0C3-0EF8-4AC8-A005-9E9AECF7DA91}" presName="FourNodes_2_text" presStyleLbl="node1" presStyleIdx="3" presStyleCnt="4">
        <dgm:presLayoutVars>
          <dgm:bulletEnabled val="1"/>
        </dgm:presLayoutVars>
      </dgm:prSet>
      <dgm:spPr/>
    </dgm:pt>
    <dgm:pt modelId="{66C0BB83-7CB8-4A6D-9297-05EB0E4823EA}" type="pres">
      <dgm:prSet presAssocID="{1964D0C3-0EF8-4AC8-A005-9E9AECF7DA91}" presName="FourNodes_3_text" presStyleLbl="node1" presStyleIdx="3" presStyleCnt="4">
        <dgm:presLayoutVars>
          <dgm:bulletEnabled val="1"/>
        </dgm:presLayoutVars>
      </dgm:prSet>
      <dgm:spPr/>
    </dgm:pt>
    <dgm:pt modelId="{05AF6E0E-CC4C-4C60-B5C6-0C812E488F39}" type="pres">
      <dgm:prSet presAssocID="{1964D0C3-0EF8-4AC8-A005-9E9AECF7DA9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7CF802-DE7C-4956-86D7-BEA7091A11C4}" type="presOf" srcId="{1964D0C3-0EF8-4AC8-A005-9E9AECF7DA91}" destId="{918B69F2-F236-4207-9017-F504283FB5AF}" srcOrd="0" destOrd="0" presId="urn:microsoft.com/office/officeart/2005/8/layout/vProcess5"/>
    <dgm:cxn modelId="{C42BF80F-9344-43F4-8C8F-01A164B5673B}" type="presOf" srcId="{215BE6FD-F82A-47A8-A5BF-889DA0AD6894}" destId="{C5B297F5-E61E-4337-856E-0E43CC03F7D2}" srcOrd="0" destOrd="0" presId="urn:microsoft.com/office/officeart/2005/8/layout/vProcess5"/>
    <dgm:cxn modelId="{8C0FA821-CBB0-46A0-83FF-8C295796EBE0}" srcId="{1964D0C3-0EF8-4AC8-A005-9E9AECF7DA91}" destId="{CE6F6E77-DAF4-479C-83BB-98A5E6ECE0BF}" srcOrd="3" destOrd="0" parTransId="{9BE7B18A-BEC7-4BF1-8468-4654BB34D3FF}" sibTransId="{7BDF116D-0657-4ACA-BC29-7789101F4938}"/>
    <dgm:cxn modelId="{8249EC39-E7A1-4C1E-88FD-65981D9CF39A}" srcId="{1964D0C3-0EF8-4AC8-A005-9E9AECF7DA91}" destId="{B825AE4D-AF52-41F0-A4C2-E165563FC664}" srcOrd="0" destOrd="0" parTransId="{3E34E318-4DD1-454F-AAB2-F58A00747843}" sibTransId="{2AA564C5-D85A-4687-A910-463FF0B098B3}"/>
    <dgm:cxn modelId="{D7EF9A3E-243F-41B3-9F45-DA65EEF752AF}" type="presOf" srcId="{CE6F6E77-DAF4-479C-83BB-98A5E6ECE0BF}" destId="{05AF6E0E-CC4C-4C60-B5C6-0C812E488F39}" srcOrd="1" destOrd="0" presId="urn:microsoft.com/office/officeart/2005/8/layout/vProcess5"/>
    <dgm:cxn modelId="{885B1449-9D24-4ABB-A623-5FB5FFCC8CA9}" type="presOf" srcId="{B825AE4D-AF52-41F0-A4C2-E165563FC664}" destId="{650B2FE0-A965-4C57-BC7C-4E338CBCA321}" srcOrd="1" destOrd="0" presId="urn:microsoft.com/office/officeart/2005/8/layout/vProcess5"/>
    <dgm:cxn modelId="{FA7CBF69-41D6-4088-8ADE-BE820E4A00F8}" type="presOf" srcId="{B825AE4D-AF52-41F0-A4C2-E165563FC664}" destId="{875C82AA-2ADE-498F-B1BC-C49C58B95232}" srcOrd="0" destOrd="0" presId="urn:microsoft.com/office/officeart/2005/8/layout/vProcess5"/>
    <dgm:cxn modelId="{1D05906E-4CC0-4723-B23E-854CE98D0F16}" type="presOf" srcId="{043E78FE-45A5-4313-9B7C-71C39A79E025}" destId="{D9ABCF74-67BC-4DA3-9574-02A99AAC6AD5}" srcOrd="0" destOrd="0" presId="urn:microsoft.com/office/officeart/2005/8/layout/vProcess5"/>
    <dgm:cxn modelId="{43A47E55-3A44-4845-9716-399DAB33865E}" type="presOf" srcId="{2AA564C5-D85A-4687-A910-463FF0B098B3}" destId="{E46F0CB2-0230-4C29-A380-DC945E9A7C0C}" srcOrd="0" destOrd="0" presId="urn:microsoft.com/office/officeart/2005/8/layout/vProcess5"/>
    <dgm:cxn modelId="{F7EF4498-4A69-496F-910C-922687F6AAD0}" type="presOf" srcId="{95077D0A-4698-4D41-ABFF-B664E47E4D37}" destId="{66C0BB83-7CB8-4A6D-9297-05EB0E4823EA}" srcOrd="1" destOrd="0" presId="urn:microsoft.com/office/officeart/2005/8/layout/vProcess5"/>
    <dgm:cxn modelId="{D6DC80A0-E029-49C0-A02E-12DE47AE8D4F}" type="presOf" srcId="{80DFAFF5-9B5F-40E6-94AC-E3354C9882A9}" destId="{0734C7C0-E8DB-4FEF-9C7C-FB36EF27BA0B}" srcOrd="1" destOrd="0" presId="urn:microsoft.com/office/officeart/2005/8/layout/vProcess5"/>
    <dgm:cxn modelId="{1AE100BF-5703-4FE0-8B0F-72FADECC3C53}" srcId="{1964D0C3-0EF8-4AC8-A005-9E9AECF7DA91}" destId="{95077D0A-4698-4D41-ABFF-B664E47E4D37}" srcOrd="2" destOrd="0" parTransId="{63E4FFE2-D458-442E-B206-ADBDA62312CF}" sibTransId="{215BE6FD-F82A-47A8-A5BF-889DA0AD6894}"/>
    <dgm:cxn modelId="{D841CBCA-7BAB-4F24-B7CE-4148797420F0}" srcId="{1964D0C3-0EF8-4AC8-A005-9E9AECF7DA91}" destId="{80DFAFF5-9B5F-40E6-94AC-E3354C9882A9}" srcOrd="1" destOrd="0" parTransId="{01408A23-7FAE-482A-9D14-4ADE73FC4B45}" sibTransId="{043E78FE-45A5-4313-9B7C-71C39A79E025}"/>
    <dgm:cxn modelId="{CD10A9D8-279A-422F-8C34-DF729F43AE32}" type="presOf" srcId="{CE6F6E77-DAF4-479C-83BB-98A5E6ECE0BF}" destId="{721B62DA-7542-47E1-B8AD-B145792A8977}" srcOrd="0" destOrd="0" presId="urn:microsoft.com/office/officeart/2005/8/layout/vProcess5"/>
    <dgm:cxn modelId="{902B86E4-08CE-4E3D-AAFA-9E235371F430}" type="presOf" srcId="{80DFAFF5-9B5F-40E6-94AC-E3354C9882A9}" destId="{40B572D7-5F8A-4F24-8213-9FEA131659B9}" srcOrd="0" destOrd="0" presId="urn:microsoft.com/office/officeart/2005/8/layout/vProcess5"/>
    <dgm:cxn modelId="{03CFECFF-D30D-4F5C-B895-0475F6CD6427}" type="presOf" srcId="{95077D0A-4698-4D41-ABFF-B664E47E4D37}" destId="{C39C4C5D-FFF0-41A7-B803-300F4ABDC452}" srcOrd="0" destOrd="0" presId="urn:microsoft.com/office/officeart/2005/8/layout/vProcess5"/>
    <dgm:cxn modelId="{7573C4D5-049E-4DC1-8D2E-5EC67A508289}" type="presParOf" srcId="{918B69F2-F236-4207-9017-F504283FB5AF}" destId="{10D0DF15-C694-46C2-B025-D515318FD3A3}" srcOrd="0" destOrd="0" presId="urn:microsoft.com/office/officeart/2005/8/layout/vProcess5"/>
    <dgm:cxn modelId="{96FDD36B-30E0-449D-A0E1-ADB301A36D97}" type="presParOf" srcId="{918B69F2-F236-4207-9017-F504283FB5AF}" destId="{875C82AA-2ADE-498F-B1BC-C49C58B95232}" srcOrd="1" destOrd="0" presId="urn:microsoft.com/office/officeart/2005/8/layout/vProcess5"/>
    <dgm:cxn modelId="{8B471FFF-A2B4-47AB-8193-BCC12AAEBB26}" type="presParOf" srcId="{918B69F2-F236-4207-9017-F504283FB5AF}" destId="{40B572D7-5F8A-4F24-8213-9FEA131659B9}" srcOrd="2" destOrd="0" presId="urn:microsoft.com/office/officeart/2005/8/layout/vProcess5"/>
    <dgm:cxn modelId="{03E179BE-54C0-4767-B6C0-015C9A6B8ADF}" type="presParOf" srcId="{918B69F2-F236-4207-9017-F504283FB5AF}" destId="{C39C4C5D-FFF0-41A7-B803-300F4ABDC452}" srcOrd="3" destOrd="0" presId="urn:microsoft.com/office/officeart/2005/8/layout/vProcess5"/>
    <dgm:cxn modelId="{7D423F90-A602-45B9-8CC2-086421C4730E}" type="presParOf" srcId="{918B69F2-F236-4207-9017-F504283FB5AF}" destId="{721B62DA-7542-47E1-B8AD-B145792A8977}" srcOrd="4" destOrd="0" presId="urn:microsoft.com/office/officeart/2005/8/layout/vProcess5"/>
    <dgm:cxn modelId="{E351A8DA-D541-4EBA-8F99-B474AAE60D8B}" type="presParOf" srcId="{918B69F2-F236-4207-9017-F504283FB5AF}" destId="{E46F0CB2-0230-4C29-A380-DC945E9A7C0C}" srcOrd="5" destOrd="0" presId="urn:microsoft.com/office/officeart/2005/8/layout/vProcess5"/>
    <dgm:cxn modelId="{BF353F22-79B4-4CF2-B8C6-8E01C78AC719}" type="presParOf" srcId="{918B69F2-F236-4207-9017-F504283FB5AF}" destId="{D9ABCF74-67BC-4DA3-9574-02A99AAC6AD5}" srcOrd="6" destOrd="0" presId="urn:microsoft.com/office/officeart/2005/8/layout/vProcess5"/>
    <dgm:cxn modelId="{3381C905-A746-434B-AFCC-9309163EB42E}" type="presParOf" srcId="{918B69F2-F236-4207-9017-F504283FB5AF}" destId="{C5B297F5-E61E-4337-856E-0E43CC03F7D2}" srcOrd="7" destOrd="0" presId="urn:microsoft.com/office/officeart/2005/8/layout/vProcess5"/>
    <dgm:cxn modelId="{502B0522-FAF2-488C-9B85-684A2551E39B}" type="presParOf" srcId="{918B69F2-F236-4207-9017-F504283FB5AF}" destId="{650B2FE0-A965-4C57-BC7C-4E338CBCA321}" srcOrd="8" destOrd="0" presId="urn:microsoft.com/office/officeart/2005/8/layout/vProcess5"/>
    <dgm:cxn modelId="{319E0943-EE56-4F4F-9491-76C715BD3B89}" type="presParOf" srcId="{918B69F2-F236-4207-9017-F504283FB5AF}" destId="{0734C7C0-E8DB-4FEF-9C7C-FB36EF27BA0B}" srcOrd="9" destOrd="0" presId="urn:microsoft.com/office/officeart/2005/8/layout/vProcess5"/>
    <dgm:cxn modelId="{D8015E4A-5BFD-4B18-BD61-D0EF5AAE8311}" type="presParOf" srcId="{918B69F2-F236-4207-9017-F504283FB5AF}" destId="{66C0BB83-7CB8-4A6D-9297-05EB0E4823EA}" srcOrd="10" destOrd="0" presId="urn:microsoft.com/office/officeart/2005/8/layout/vProcess5"/>
    <dgm:cxn modelId="{77BA27C2-41AD-4FFF-AC80-E428AAD78F89}" type="presParOf" srcId="{918B69F2-F236-4207-9017-F504283FB5AF}" destId="{05AF6E0E-CC4C-4C60-B5C6-0C812E488F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11DC0-3ABC-47E0-9D45-0159302A43B6}">
      <dsp:nvSpPr>
        <dsp:cNvPr id="0" name=""/>
        <dsp:cNvSpPr/>
      </dsp:nvSpPr>
      <dsp:spPr>
        <a:xfrm>
          <a:off x="0" y="566"/>
          <a:ext cx="59134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FEFD-8FC4-49BE-9425-52B695388F04}">
      <dsp:nvSpPr>
        <dsp:cNvPr id="0" name=""/>
        <dsp:cNvSpPr/>
      </dsp:nvSpPr>
      <dsp:spPr>
        <a:xfrm>
          <a:off x="0" y="566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ALLES wat met kunst te maken heeft</a:t>
          </a:r>
          <a:endParaRPr lang="en-US" sz="2900" kern="1200" dirty="0"/>
        </a:p>
      </dsp:txBody>
      <dsp:txXfrm>
        <a:off x="0" y="566"/>
        <a:ext cx="5913437" cy="927191"/>
      </dsp:txXfrm>
    </dsp:sp>
    <dsp:sp modelId="{F73CB41E-19A8-43D9-ABB3-77B5F28C240B}">
      <dsp:nvSpPr>
        <dsp:cNvPr id="0" name=""/>
        <dsp:cNvSpPr/>
      </dsp:nvSpPr>
      <dsp:spPr>
        <a:xfrm>
          <a:off x="0" y="927757"/>
          <a:ext cx="5913437" cy="0"/>
        </a:xfrm>
        <a:prstGeom prst="line">
          <a:avLst/>
        </a:prstGeom>
        <a:solidFill>
          <a:schemeClr val="accent5">
            <a:hueOff val="-421158"/>
            <a:satOff val="-1986"/>
            <a:lumOff val="490"/>
            <a:alphaOff val="0"/>
          </a:schemeClr>
        </a:solidFill>
        <a:ln w="15875" cap="flat" cmpd="sng" algn="ctr">
          <a:solidFill>
            <a:schemeClr val="accent5">
              <a:hueOff val="-421158"/>
              <a:satOff val="-1986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2BACF-F243-4842-BFC6-8D851668BEC4}">
      <dsp:nvSpPr>
        <dsp:cNvPr id="0" name=""/>
        <dsp:cNvSpPr/>
      </dsp:nvSpPr>
      <dsp:spPr>
        <a:xfrm>
          <a:off x="0" y="927757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Nieuw vak! </a:t>
          </a:r>
          <a:endParaRPr lang="en-US" sz="2900" kern="1200" dirty="0"/>
        </a:p>
      </dsp:txBody>
      <dsp:txXfrm>
        <a:off x="0" y="927757"/>
        <a:ext cx="5913437" cy="927191"/>
      </dsp:txXfrm>
    </dsp:sp>
    <dsp:sp modelId="{2E64DF72-CC70-4890-BDB7-FCF578873CA5}">
      <dsp:nvSpPr>
        <dsp:cNvPr id="0" name=""/>
        <dsp:cNvSpPr/>
      </dsp:nvSpPr>
      <dsp:spPr>
        <a:xfrm>
          <a:off x="0" y="1854948"/>
          <a:ext cx="5913437" cy="0"/>
        </a:xfrm>
        <a:prstGeom prst="line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B968D-D853-4EF5-AA22-0EE3C0BCABA6}">
      <dsp:nvSpPr>
        <dsp:cNvPr id="0" name=""/>
        <dsp:cNvSpPr/>
      </dsp:nvSpPr>
      <dsp:spPr>
        <a:xfrm>
          <a:off x="0" y="1854948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 Lesuren in de week</a:t>
          </a:r>
          <a:endParaRPr lang="en-US" sz="2900" kern="1200" dirty="0"/>
        </a:p>
      </dsp:txBody>
      <dsp:txXfrm>
        <a:off x="0" y="1854948"/>
        <a:ext cx="5913437" cy="927191"/>
      </dsp:txXfrm>
    </dsp:sp>
    <dsp:sp modelId="{EA49D3DA-E15C-4D59-A136-EAF06CE0AAEB}">
      <dsp:nvSpPr>
        <dsp:cNvPr id="0" name=""/>
        <dsp:cNvSpPr/>
      </dsp:nvSpPr>
      <dsp:spPr>
        <a:xfrm>
          <a:off x="0" y="2782139"/>
          <a:ext cx="5913437" cy="0"/>
        </a:xfrm>
        <a:prstGeom prst="line">
          <a:avLst/>
        </a:prstGeom>
        <a:solidFill>
          <a:schemeClr val="accent5">
            <a:hueOff val="-1263473"/>
            <a:satOff val="-5958"/>
            <a:lumOff val="1470"/>
            <a:alphaOff val="0"/>
          </a:schemeClr>
        </a:solidFill>
        <a:ln w="15875" cap="flat" cmpd="sng" algn="ctr">
          <a:solidFill>
            <a:schemeClr val="accent5">
              <a:hueOff val="-1263473"/>
              <a:satOff val="-5958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2FA4C-F930-4453-A63D-CF3D2ECB3580}">
      <dsp:nvSpPr>
        <dsp:cNvPr id="0" name=""/>
        <dsp:cNvSpPr/>
      </dsp:nvSpPr>
      <dsp:spPr>
        <a:xfrm>
          <a:off x="0" y="2782139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0" y="2782139"/>
        <a:ext cx="5913437" cy="927191"/>
      </dsp:txXfrm>
    </dsp:sp>
    <dsp:sp modelId="{DAD7FAB0-965F-4AC4-A880-680D55DF0601}">
      <dsp:nvSpPr>
        <dsp:cNvPr id="0" name=""/>
        <dsp:cNvSpPr/>
      </dsp:nvSpPr>
      <dsp:spPr>
        <a:xfrm>
          <a:off x="0" y="3709330"/>
          <a:ext cx="5913437" cy="0"/>
        </a:xfrm>
        <a:prstGeom prst="line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5D7C8-943F-4C09-8B8A-0C5D96076864}">
      <dsp:nvSpPr>
        <dsp:cNvPr id="0" name=""/>
        <dsp:cNvSpPr/>
      </dsp:nvSpPr>
      <dsp:spPr>
        <a:xfrm>
          <a:off x="0" y="2805578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Veel keuzevrijheid</a:t>
          </a:r>
          <a:endParaRPr lang="en-US" sz="2900" kern="1200" dirty="0"/>
        </a:p>
      </dsp:txBody>
      <dsp:txXfrm>
        <a:off x="0" y="2805578"/>
        <a:ext cx="5913437" cy="927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82AA-2ADE-498F-B1BC-C49C58B95232}">
      <dsp:nvSpPr>
        <dsp:cNvPr id="0" name=""/>
        <dsp:cNvSpPr/>
      </dsp:nvSpPr>
      <dsp:spPr>
        <a:xfrm>
          <a:off x="0" y="0"/>
          <a:ext cx="4730749" cy="1155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Periode 1 Kunstdiscipline ‘Architectuur’ (voor iedereen hetzelfde)</a:t>
          </a:r>
          <a:endParaRPr lang="en-US" sz="2200" kern="1200"/>
        </a:p>
      </dsp:txBody>
      <dsp:txXfrm>
        <a:off x="33838" y="33838"/>
        <a:ext cx="3386446" cy="1087643"/>
      </dsp:txXfrm>
    </dsp:sp>
    <dsp:sp modelId="{40B572D7-5F8A-4F24-8213-9FEA131659B9}">
      <dsp:nvSpPr>
        <dsp:cNvPr id="0" name=""/>
        <dsp:cNvSpPr/>
      </dsp:nvSpPr>
      <dsp:spPr>
        <a:xfrm>
          <a:off x="396200" y="1365377"/>
          <a:ext cx="4730749" cy="1155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Keuze uit opdracht ‘Brug’ en uit opdracht ‘Toren’</a:t>
          </a:r>
          <a:endParaRPr lang="en-US" sz="2200" kern="1200"/>
        </a:p>
      </dsp:txBody>
      <dsp:txXfrm>
        <a:off x="430038" y="1399215"/>
        <a:ext cx="3515915" cy="1087643"/>
      </dsp:txXfrm>
    </dsp:sp>
    <dsp:sp modelId="{C39C4C5D-FFF0-41A7-B803-300F4ABDC452}">
      <dsp:nvSpPr>
        <dsp:cNvPr id="0" name=""/>
        <dsp:cNvSpPr/>
      </dsp:nvSpPr>
      <dsp:spPr>
        <a:xfrm>
          <a:off x="786487" y="2730754"/>
          <a:ext cx="4730749" cy="1155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Keuze uit uitwerken in 2D (vlak) en uit 3D (ruimtelijk)</a:t>
          </a:r>
          <a:endParaRPr lang="en-US" sz="2200" kern="1200"/>
        </a:p>
      </dsp:txBody>
      <dsp:txXfrm>
        <a:off x="820325" y="2764592"/>
        <a:ext cx="3521829" cy="1087643"/>
      </dsp:txXfrm>
    </dsp:sp>
    <dsp:sp modelId="{721B62DA-7542-47E1-B8AD-B145792A8977}">
      <dsp:nvSpPr>
        <dsp:cNvPr id="0" name=""/>
        <dsp:cNvSpPr/>
      </dsp:nvSpPr>
      <dsp:spPr>
        <a:xfrm>
          <a:off x="1182687" y="4096131"/>
          <a:ext cx="4730749" cy="1155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Keuze uit materialen als hout, staaldraad, schuim, etc.</a:t>
          </a:r>
          <a:endParaRPr lang="en-US" sz="2200" kern="1200"/>
        </a:p>
      </dsp:txBody>
      <dsp:txXfrm>
        <a:off x="1216525" y="4129969"/>
        <a:ext cx="3515915" cy="1087643"/>
      </dsp:txXfrm>
    </dsp:sp>
    <dsp:sp modelId="{E46F0CB2-0230-4C29-A380-DC945E9A7C0C}">
      <dsp:nvSpPr>
        <dsp:cNvPr id="0" name=""/>
        <dsp:cNvSpPr/>
      </dsp:nvSpPr>
      <dsp:spPr>
        <a:xfrm>
          <a:off x="3979792" y="884869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148757" y="884869"/>
        <a:ext cx="413027" cy="565095"/>
      </dsp:txXfrm>
    </dsp:sp>
    <dsp:sp modelId="{D9ABCF74-67BC-4DA3-9574-02A99AAC6AD5}">
      <dsp:nvSpPr>
        <dsp:cNvPr id="0" name=""/>
        <dsp:cNvSpPr/>
      </dsp:nvSpPr>
      <dsp:spPr>
        <a:xfrm>
          <a:off x="4375992" y="2250246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544957" y="2250246"/>
        <a:ext cx="413027" cy="565095"/>
      </dsp:txXfrm>
    </dsp:sp>
    <dsp:sp modelId="{C5B297F5-E61E-4337-856E-0E43CC03F7D2}">
      <dsp:nvSpPr>
        <dsp:cNvPr id="0" name=""/>
        <dsp:cNvSpPr/>
      </dsp:nvSpPr>
      <dsp:spPr>
        <a:xfrm>
          <a:off x="4766279" y="3615623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935244" y="3615623"/>
        <a:ext cx="413027" cy="56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4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7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1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2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9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05FD-4EC2-43EA-89CC-B72D5738DD7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67BB8B3-DCC5-4764-B536-F338023D10A5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6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0EEEC80-A4CC-4963-B768-6CCCB3FEA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nl-NL" sz="5400" dirty="0"/>
              <a:t>Art &amp; design</a:t>
            </a:r>
            <a:endParaRPr lang="en-GB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73AE74-082B-4A44-B4BD-2713A53E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nl-NL" dirty="0"/>
              <a:t>introductie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8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30908-E91C-49A9-AEF0-878342D6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AAEEA-6F77-4384-BB7E-B772D0B11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Blijf uit de voorraadkasten</a:t>
            </a:r>
          </a:p>
          <a:p>
            <a:r>
              <a:rPr lang="nl-NL" dirty="0"/>
              <a:t>Machine gebruiken? Altijd toestemming vragen</a:t>
            </a:r>
          </a:p>
          <a:p>
            <a:r>
              <a:rPr lang="nl-NL" dirty="0"/>
              <a:t>Niet rennen en/of stoeien</a:t>
            </a:r>
          </a:p>
          <a:p>
            <a:r>
              <a:rPr lang="nl-NL" dirty="0"/>
              <a:t>Corveetaken</a:t>
            </a:r>
          </a:p>
          <a:p>
            <a:r>
              <a:rPr lang="nl-NL" dirty="0"/>
              <a:t>Tekenpakket elke les bij aanvang van de les bijhebben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4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12762F0-98EE-4B18-918C-00F3F38D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nl-NL" dirty="0"/>
              <a:t>Art?</a:t>
            </a:r>
            <a:br>
              <a:rPr lang="nl-NL" dirty="0"/>
            </a:br>
            <a:r>
              <a:rPr lang="nl-NL" dirty="0"/>
              <a:t>Design?</a:t>
            </a:r>
            <a:endParaRPr lang="en-GB" dirty="0"/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65D3A6FE-9AC5-458D-B642-07E475BE1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388"/>
              </p:ext>
            </p:extLst>
          </p:nvPr>
        </p:nvGraphicFramePr>
        <p:xfrm>
          <a:off x="5181670" y="1110456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47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627C6-7F6F-4C24-8C44-63741C8B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Waarom?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B65B395-27D6-4DCB-9628-C815556E8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511616"/>
          </a:xfrm>
        </p:spPr>
        <p:txBody>
          <a:bodyPr/>
          <a:lstStyle/>
          <a:p>
            <a:r>
              <a:rPr lang="nl-NL" dirty="0"/>
              <a:t>Kennismaking met kunst</a:t>
            </a:r>
            <a:endParaRPr lang="en-GB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79E8B2B-BE65-45E6-A67A-012C70FF1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528" y="2555838"/>
            <a:ext cx="4645152" cy="1212240"/>
          </a:xfrm>
        </p:spPr>
        <p:txBody>
          <a:bodyPr/>
          <a:lstStyle/>
          <a:p>
            <a:r>
              <a:rPr lang="nl-NL" dirty="0"/>
              <a:t>Zien wat kunst te bieden heeft</a:t>
            </a:r>
          </a:p>
          <a:p>
            <a:r>
              <a:rPr lang="nl-NL" dirty="0"/>
              <a:t>Beroepen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774285C-4A8D-472B-9674-9C081775E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44528" y="3661197"/>
            <a:ext cx="4645152" cy="802237"/>
          </a:xfrm>
        </p:spPr>
        <p:txBody>
          <a:bodyPr/>
          <a:lstStyle/>
          <a:p>
            <a:r>
              <a:rPr lang="nl-NL" dirty="0"/>
              <a:t>Creatief denken</a:t>
            </a:r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3FAC678-2FC9-44D5-8948-D966D6FCF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44528" y="4463434"/>
            <a:ext cx="4645152" cy="2637371"/>
          </a:xfrm>
        </p:spPr>
        <p:txBody>
          <a:bodyPr/>
          <a:lstStyle/>
          <a:p>
            <a:r>
              <a:rPr lang="nl-NL" dirty="0"/>
              <a:t>Creatief oplossen</a:t>
            </a:r>
          </a:p>
          <a:p>
            <a:r>
              <a:rPr lang="nl-NL" dirty="0"/>
              <a:t>21st </a:t>
            </a:r>
            <a:r>
              <a:rPr lang="nl-NL" dirty="0" err="1"/>
              <a:t>Century</a:t>
            </a:r>
            <a:r>
              <a:rPr lang="nl-NL" dirty="0"/>
              <a:t> Skills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11" name="Afbeelding 10" descr="Afbeelding met binnen, kleding, muur, persoon&#10;&#10;Beschrijving is gegenereerd met zeer hoge betrouwbaarheid">
            <a:extLst>
              <a:ext uri="{FF2B5EF4-FFF2-40B4-BE49-F238E27FC236}">
                <a16:creationId xmlns:a16="http://schemas.microsoft.com/office/drawing/2014/main" id="{445869D8-7B76-4153-B425-4EBA548BB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59" y="2068524"/>
            <a:ext cx="3148776" cy="39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9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69383-6A8E-4243-8A31-CF1E46E3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Kunstdisciplines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EF7B6C-F7B2-4FD0-95A9-B17ADCB774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Architectuur</a:t>
            </a:r>
          </a:p>
          <a:p>
            <a:r>
              <a:rPr lang="nl-NL" dirty="0"/>
              <a:t>Fotografie</a:t>
            </a:r>
          </a:p>
          <a:p>
            <a:r>
              <a:rPr lang="nl-NL" dirty="0"/>
              <a:t>Film</a:t>
            </a:r>
          </a:p>
          <a:p>
            <a:r>
              <a:rPr lang="nl-NL" dirty="0"/>
              <a:t>Productvormgeving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2AC8A7-CCC7-45B6-BA71-64E2C09A57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Grafische vormgeving</a:t>
            </a:r>
          </a:p>
          <a:p>
            <a:r>
              <a:rPr lang="nl-NL" dirty="0"/>
              <a:t>Theater</a:t>
            </a:r>
          </a:p>
          <a:p>
            <a:r>
              <a:rPr lang="nl-NL" dirty="0"/>
              <a:t>Mode</a:t>
            </a:r>
          </a:p>
          <a:p>
            <a:r>
              <a:rPr lang="nl-NL" dirty="0"/>
              <a:t>Dans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8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751DA2A-764A-4D1A-A00E-54BF040A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Keuzes maken</a:t>
            </a:r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2DA2AC-337A-4F33-B722-D7C874FD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Elk schooljaar heeft 3 periodes</a:t>
            </a:r>
          </a:p>
          <a:p>
            <a:r>
              <a:rPr lang="nl-NL" dirty="0"/>
              <a:t>Eerste weken aandacht voor basistechnieken, daarna kunstdisciplines</a:t>
            </a:r>
          </a:p>
          <a:p>
            <a:r>
              <a:rPr lang="nl-NL" dirty="0"/>
              <a:t>Keuze uit meerdere opdrachten per kunstdiscipline</a:t>
            </a:r>
          </a:p>
          <a:p>
            <a:r>
              <a:rPr lang="nl-NL" dirty="0"/>
              <a:t>Kiezen uit 2D (plat) of 3D (ruimtelijk)</a:t>
            </a:r>
          </a:p>
          <a:p>
            <a:r>
              <a:rPr lang="nl-NL" dirty="0"/>
              <a:t>Kiezen uit materialen</a:t>
            </a:r>
          </a:p>
          <a:p>
            <a:endParaRPr lang="nl-NL" dirty="0"/>
          </a:p>
          <a:p>
            <a:r>
              <a:rPr lang="nl-NL" i="1" dirty="0"/>
              <a:t>In één schooljaar minimaal twee keer 2D of 3D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35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A86B93D-0879-4BC3-B616-90E50448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720E885D-F4D2-48FD-95D9-DA0751F3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973520-CCB5-48F0-9247-FDDDBC7E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nl-NL" dirty="0"/>
              <a:t>Keuzes maken (voorbeeld)</a:t>
            </a:r>
            <a:endParaRPr lang="en-GB" dirty="0"/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39EC1CB8-4497-451C-9F6C-6BC9B650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599AF7C-8D7E-4D1B-AB28-587084B3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372477E7-3849-4E59-80C4-3889F6987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4225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4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8649D-46BD-4922-864C-4A9AB6B8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eerst…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8C200-3AA0-49CD-A91B-F6507DC2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Een aantal weken besteden we tijd aan het aanleren van </a:t>
            </a:r>
            <a:r>
              <a:rPr lang="nl-NL" u="sng" dirty="0"/>
              <a:t>basistechnieken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: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Grijs potlood</a:t>
            </a:r>
          </a:p>
          <a:p>
            <a:pPr>
              <a:buFontTx/>
              <a:buChar char="-"/>
            </a:pPr>
            <a:r>
              <a:rPr lang="nl-NL" dirty="0"/>
              <a:t>Kleurenleer (theorie)</a:t>
            </a:r>
          </a:p>
          <a:p>
            <a:pPr>
              <a:buFontTx/>
              <a:buChar char="-"/>
            </a:pPr>
            <a:r>
              <a:rPr lang="nl-NL" dirty="0"/>
              <a:t>Krijt</a:t>
            </a:r>
          </a:p>
          <a:p>
            <a:pPr>
              <a:buFontTx/>
              <a:buChar char="-"/>
            </a:pPr>
            <a:r>
              <a:rPr lang="nl-NL" dirty="0"/>
              <a:t>Pen en inkt</a:t>
            </a:r>
          </a:p>
          <a:p>
            <a:pPr>
              <a:buFontTx/>
              <a:buChar char="-"/>
            </a:pPr>
            <a:r>
              <a:rPr lang="nl-NL" dirty="0"/>
              <a:t>Hout</a:t>
            </a:r>
          </a:p>
          <a:p>
            <a:pPr>
              <a:buFontTx/>
              <a:buChar char="-"/>
            </a:pPr>
            <a:r>
              <a:rPr lang="nl-NL" dirty="0"/>
              <a:t>Klei</a:t>
            </a:r>
          </a:p>
          <a:p>
            <a:pPr>
              <a:buFontTx/>
              <a:buChar char="-"/>
            </a:pPr>
            <a:r>
              <a:rPr lang="nl-NL" dirty="0"/>
              <a:t>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85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56676-D4A4-49D7-B2BB-C367E6A7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opdracht </a:t>
            </a:r>
            <a:r>
              <a:rPr lang="nl-NL" dirty="0" err="1"/>
              <a:t>Basistechieken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DA17E9-A720-4FE3-962B-41550C25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Huiswerk</a:t>
            </a:r>
          </a:p>
          <a:p>
            <a:pPr>
              <a:buFontTx/>
              <a:buChar char="-"/>
            </a:pPr>
            <a:r>
              <a:rPr lang="nl-NL" dirty="0"/>
              <a:t>Minimaal 6 </a:t>
            </a:r>
            <a:r>
              <a:rPr lang="nl-NL" u="sng" dirty="0"/>
              <a:t>verschillende</a:t>
            </a:r>
            <a:r>
              <a:rPr lang="nl-NL" dirty="0"/>
              <a:t> foto’s die je zelf hebt gemaakt</a:t>
            </a:r>
          </a:p>
          <a:p>
            <a:pPr>
              <a:buFontTx/>
              <a:buChar char="-"/>
            </a:pPr>
            <a:r>
              <a:rPr lang="nl-NL" dirty="0"/>
              <a:t>Uitgeprint meenemen, liefst in kleur. Maximaal twee prints per A4.</a:t>
            </a:r>
          </a:p>
          <a:p>
            <a:pPr>
              <a:buFontTx/>
              <a:buChar char="-"/>
            </a:pPr>
            <a:r>
              <a:rPr lang="nl-NL" dirty="0"/>
              <a:t>Liefst géén portret (hoofden)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9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79A944-9DA7-43D6-B709-AE8070C8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7695B-642B-401D-8EC1-1F74F498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E"/>
                </a:solidFill>
              </a:rPr>
              <a:t>Website</a:t>
            </a:r>
            <a:endParaRPr lang="en-GB">
              <a:solidFill>
                <a:srgbClr val="FFFFF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>
            <a:solidFill>
              <a:srgbClr val="C3593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7B838-B6EB-43EB-9D6F-F008B9BC4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C3593F"/>
              </a:buClr>
            </a:pPr>
            <a:r>
              <a:rPr lang="nl-NL">
                <a:solidFill>
                  <a:srgbClr val="FFFFFE"/>
                </a:solidFill>
              </a:rPr>
              <a:t>werediart.jouwweb.nl</a:t>
            </a:r>
          </a:p>
          <a:p>
            <a:pPr>
              <a:buClr>
                <a:srgbClr val="C3593F"/>
              </a:buClr>
            </a:pPr>
            <a:r>
              <a:rPr lang="nl-NL">
                <a:solidFill>
                  <a:srgbClr val="FFFFFE"/>
                </a:solidFill>
              </a:rPr>
              <a:t>Alle opdrachten en eisen</a:t>
            </a:r>
          </a:p>
          <a:p>
            <a:pPr>
              <a:buClr>
                <a:srgbClr val="C3593F"/>
              </a:buClr>
            </a:pPr>
            <a:r>
              <a:rPr lang="nl-NL">
                <a:solidFill>
                  <a:srgbClr val="FFFFFE"/>
                </a:solidFill>
              </a:rPr>
              <a:t>Instructievideo’s</a:t>
            </a:r>
          </a:p>
          <a:p>
            <a:pPr>
              <a:buClr>
                <a:srgbClr val="C3593F"/>
              </a:buClr>
            </a:pPr>
            <a:r>
              <a:rPr lang="nl-NL">
                <a:solidFill>
                  <a:srgbClr val="FFFFFE"/>
                </a:solidFill>
              </a:rPr>
              <a:t>Linkjes naar andere websites</a:t>
            </a:r>
          </a:p>
          <a:p>
            <a:pPr>
              <a:buClr>
                <a:srgbClr val="C3593F"/>
              </a:buClr>
            </a:pPr>
            <a:r>
              <a:rPr lang="nl-NL">
                <a:solidFill>
                  <a:srgbClr val="FFFFFE"/>
                </a:solidFill>
              </a:rPr>
              <a:t>Kunstwerk van de week/maand</a:t>
            </a:r>
            <a:endParaRPr lang="en-GB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42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A916FB1E8FA41B4CF1B29179D880E" ma:contentTypeVersion="" ma:contentTypeDescription="Een nieuw document maken." ma:contentTypeScope="" ma:versionID="5ccf2b26814e3936462bed2cde5b0c8a">
  <xsd:schema xmlns:xsd="http://www.w3.org/2001/XMLSchema" xmlns:xs="http://www.w3.org/2001/XMLSchema" xmlns:p="http://schemas.microsoft.com/office/2006/metadata/properties" xmlns:ns2="69724c77-7ac7-4ce9-abec-58ec683ec777" targetNamespace="http://schemas.microsoft.com/office/2006/metadata/properties" ma:root="true" ma:fieldsID="697b1e6513893ce5a453072ce4b347e5" ns2:_="">
    <xsd:import namespace="69724c77-7ac7-4ce9-abec-58ec683ec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24c77-7ac7-4ce9-abec-58ec683ec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69D2CF-0245-40DC-BDB2-8CA93657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24c77-7ac7-4ce9-abec-58ec683ec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594F3-8550-4CCC-9291-DD0E1992E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D8170-9AD6-4120-A1E5-E633668C1C8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260</Words>
  <Application>Microsoft Office PowerPoint</Application>
  <PresentationFormat>Breedbeeld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Art &amp; design</vt:lpstr>
      <vt:lpstr>Art? Design?</vt:lpstr>
      <vt:lpstr>Waarom?</vt:lpstr>
      <vt:lpstr>Kunstdisciplines</vt:lpstr>
      <vt:lpstr>Keuzes maken</vt:lpstr>
      <vt:lpstr>Keuzes maken (voorbeeld)</vt:lpstr>
      <vt:lpstr>Maar eerst…</vt:lpstr>
      <vt:lpstr>Eerste opdracht Basistechieken</vt:lpstr>
      <vt:lpstr>Website</vt:lpstr>
      <vt:lpstr>Regels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&amp; design</dc:title>
  <dc:creator>Daan Vellinga</dc:creator>
  <cp:lastModifiedBy>Daan Vellinga</cp:lastModifiedBy>
  <cp:revision>1</cp:revision>
  <dcterms:created xsi:type="dcterms:W3CDTF">2018-08-17T11:11:15Z</dcterms:created>
  <dcterms:modified xsi:type="dcterms:W3CDTF">2019-08-26T17:49:04Z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0x0101002DFA916FB1E8FA41B4CF1B29179D880E</vt:lpwstr>
  </property>
</Properties>
</file>