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5" r:id="rId5"/>
    <p:sldId id="264" r:id="rId6"/>
    <p:sldId id="260" r:id="rId7"/>
    <p:sldId id="259" r:id="rId8"/>
    <p:sldId id="262" r:id="rId9"/>
    <p:sldId id="266" r:id="rId10"/>
    <p:sldId id="267" r:id="rId11"/>
    <p:sldId id="268" r:id="rId12"/>
    <p:sldId id="269"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B89ABA-17D6-4AD3-BFC7-6A3732B1693D}" v="1256" dt="2018-08-26T08:49:46.9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an Vellinga" userId="dd07eaf6-7f69-435f-816b-de39cdc130ee" providerId="ADAL" clId="{C496AFC7-813D-42B4-B51E-4E67D60A7C58}"/>
    <pc:docChg chg="custSel modSld">
      <pc:chgData name="Daan Vellinga" userId="dd07eaf6-7f69-435f-816b-de39cdc130ee" providerId="ADAL" clId="{C496AFC7-813D-42B4-B51E-4E67D60A7C58}" dt="2018-06-26T14:07:59.769" v="536" actId="20577"/>
      <pc:docMkLst>
        <pc:docMk/>
      </pc:docMkLst>
      <pc:sldChg chg="modSp">
        <pc:chgData name="Daan Vellinga" userId="dd07eaf6-7f69-435f-816b-de39cdc130ee" providerId="ADAL" clId="{C496AFC7-813D-42B4-B51E-4E67D60A7C58}" dt="2018-06-26T14:02:12.614" v="248" actId="27636"/>
        <pc:sldMkLst>
          <pc:docMk/>
          <pc:sldMk cId="2670701369" sldId="257"/>
        </pc:sldMkLst>
        <pc:spChg chg="mod">
          <ac:chgData name="Daan Vellinga" userId="dd07eaf6-7f69-435f-816b-de39cdc130ee" providerId="ADAL" clId="{C496AFC7-813D-42B4-B51E-4E67D60A7C58}" dt="2018-06-26T14:02:12.614" v="248" actId="27636"/>
          <ac:spMkLst>
            <pc:docMk/>
            <pc:sldMk cId="2670701369" sldId="257"/>
            <ac:spMk id="20" creationId="{6AF25904-BBDF-4E1A-9179-B08249C40FBE}"/>
          </ac:spMkLst>
        </pc:spChg>
      </pc:sldChg>
      <pc:sldChg chg="modSp">
        <pc:chgData name="Daan Vellinga" userId="dd07eaf6-7f69-435f-816b-de39cdc130ee" providerId="ADAL" clId="{C496AFC7-813D-42B4-B51E-4E67D60A7C58}" dt="2018-06-26T14:07:59.769" v="536" actId="20577"/>
        <pc:sldMkLst>
          <pc:docMk/>
          <pc:sldMk cId="910937014" sldId="262"/>
        </pc:sldMkLst>
        <pc:spChg chg="mod">
          <ac:chgData name="Daan Vellinga" userId="dd07eaf6-7f69-435f-816b-de39cdc130ee" providerId="ADAL" clId="{C496AFC7-813D-42B4-B51E-4E67D60A7C58}" dt="2018-06-26T14:02:28.910" v="253" actId="20577"/>
          <ac:spMkLst>
            <pc:docMk/>
            <pc:sldMk cId="910937014" sldId="262"/>
            <ac:spMk id="2" creationId="{ED4EEDDB-C496-41BA-B2DE-52A62DDBA499}"/>
          </ac:spMkLst>
        </pc:spChg>
        <pc:spChg chg="mod">
          <ac:chgData name="Daan Vellinga" userId="dd07eaf6-7f69-435f-816b-de39cdc130ee" providerId="ADAL" clId="{C496AFC7-813D-42B4-B51E-4E67D60A7C58}" dt="2018-06-26T14:07:59.769" v="536" actId="20577"/>
          <ac:spMkLst>
            <pc:docMk/>
            <pc:sldMk cId="910937014" sldId="262"/>
            <ac:spMk id="3" creationId="{54EB41BE-AEA8-4705-BA0C-EAA202F859E6}"/>
          </ac:spMkLst>
        </pc:spChg>
      </pc:sldChg>
    </pc:docChg>
  </pc:docChgLst>
  <pc:docChgLst>
    <pc:chgData name="Daan Vellinga" userId="dd07eaf6-7f69-435f-816b-de39cdc130ee" providerId="ADAL" clId="{03B89ABA-17D6-4AD3-BFC7-6A3732B1693D}"/>
    <pc:docChg chg="undo custSel mod addSld delSld modSld">
      <pc:chgData name="Daan Vellinga" userId="dd07eaf6-7f69-435f-816b-de39cdc130ee" providerId="ADAL" clId="{03B89ABA-17D6-4AD3-BFC7-6A3732B1693D}" dt="2018-08-26T08:49:46.918" v="1253" actId="20577"/>
      <pc:docMkLst>
        <pc:docMk/>
      </pc:docMkLst>
      <pc:sldChg chg="addSp delSp modSp">
        <pc:chgData name="Daan Vellinga" userId="dd07eaf6-7f69-435f-816b-de39cdc130ee" providerId="ADAL" clId="{03B89ABA-17D6-4AD3-BFC7-6A3732B1693D}" dt="2018-08-26T08:03:29.241" v="0"/>
        <pc:sldMkLst>
          <pc:docMk/>
          <pc:sldMk cId="393500662" sldId="259"/>
        </pc:sldMkLst>
        <pc:spChg chg="del">
          <ac:chgData name="Daan Vellinga" userId="dd07eaf6-7f69-435f-816b-de39cdc130ee" providerId="ADAL" clId="{03B89ABA-17D6-4AD3-BFC7-6A3732B1693D}" dt="2018-08-26T08:03:29.241" v="0"/>
          <ac:spMkLst>
            <pc:docMk/>
            <pc:sldMk cId="393500662" sldId="259"/>
            <ac:spMk id="32" creationId="{A477A4CA-39E5-4F12-B82D-4ECDC57C9AED}"/>
          </ac:spMkLst>
        </pc:spChg>
        <pc:picChg chg="add mod">
          <ac:chgData name="Daan Vellinga" userId="dd07eaf6-7f69-435f-816b-de39cdc130ee" providerId="ADAL" clId="{03B89ABA-17D6-4AD3-BFC7-6A3732B1693D}" dt="2018-08-26T08:03:29.241" v="0"/>
          <ac:picMkLst>
            <pc:docMk/>
            <pc:sldMk cId="393500662" sldId="259"/>
            <ac:picMk id="3" creationId="{1E9F00AF-CEB2-48C0-B1CC-0E0887A43376}"/>
          </ac:picMkLst>
        </pc:picChg>
      </pc:sldChg>
      <pc:sldChg chg="del">
        <pc:chgData name="Daan Vellinga" userId="dd07eaf6-7f69-435f-816b-de39cdc130ee" providerId="ADAL" clId="{03B89ABA-17D6-4AD3-BFC7-6A3732B1693D}" dt="2018-08-26T08:16:37.988" v="4" actId="2696"/>
        <pc:sldMkLst>
          <pc:docMk/>
          <pc:sldMk cId="2023544617" sldId="261"/>
        </pc:sldMkLst>
      </pc:sldChg>
      <pc:sldChg chg="addSp modSp mod setBg">
        <pc:chgData name="Daan Vellinga" userId="dd07eaf6-7f69-435f-816b-de39cdc130ee" providerId="ADAL" clId="{03B89ABA-17D6-4AD3-BFC7-6A3732B1693D}" dt="2018-08-26T08:33:57.497" v="606" actId="26606"/>
        <pc:sldMkLst>
          <pc:docMk/>
          <pc:sldMk cId="910937014" sldId="262"/>
        </pc:sldMkLst>
        <pc:spChg chg="mod">
          <ac:chgData name="Daan Vellinga" userId="dd07eaf6-7f69-435f-816b-de39cdc130ee" providerId="ADAL" clId="{03B89ABA-17D6-4AD3-BFC7-6A3732B1693D}" dt="2018-08-26T08:33:57.497" v="606" actId="26606"/>
          <ac:spMkLst>
            <pc:docMk/>
            <pc:sldMk cId="910937014" sldId="262"/>
            <ac:spMk id="2" creationId="{ED4EEDDB-C496-41BA-B2DE-52A62DDBA499}"/>
          </ac:spMkLst>
        </pc:spChg>
        <pc:spChg chg="mod">
          <ac:chgData name="Daan Vellinga" userId="dd07eaf6-7f69-435f-816b-de39cdc130ee" providerId="ADAL" clId="{03B89ABA-17D6-4AD3-BFC7-6A3732B1693D}" dt="2018-08-26T08:33:57.497" v="606" actId="26606"/>
          <ac:spMkLst>
            <pc:docMk/>
            <pc:sldMk cId="910937014" sldId="262"/>
            <ac:spMk id="3" creationId="{54EB41BE-AEA8-4705-BA0C-EAA202F859E6}"/>
          </ac:spMkLst>
        </pc:spChg>
        <pc:spChg chg="add">
          <ac:chgData name="Daan Vellinga" userId="dd07eaf6-7f69-435f-816b-de39cdc130ee" providerId="ADAL" clId="{03B89ABA-17D6-4AD3-BFC7-6A3732B1693D}" dt="2018-08-26T08:33:57.497" v="606" actId="26606"/>
          <ac:spMkLst>
            <pc:docMk/>
            <pc:sldMk cId="910937014" sldId="262"/>
            <ac:spMk id="8" creationId="{3B854194-185D-494D-905C-7C7CB2E30F6E}"/>
          </ac:spMkLst>
        </pc:spChg>
        <pc:spChg chg="add">
          <ac:chgData name="Daan Vellinga" userId="dd07eaf6-7f69-435f-816b-de39cdc130ee" providerId="ADAL" clId="{03B89ABA-17D6-4AD3-BFC7-6A3732B1693D}" dt="2018-08-26T08:33:57.497" v="606" actId="26606"/>
          <ac:spMkLst>
            <pc:docMk/>
            <pc:sldMk cId="910937014" sldId="262"/>
            <ac:spMk id="10" creationId="{B4F5FA0D-0104-4987-8241-EFF7C85B88DE}"/>
          </ac:spMkLst>
        </pc:spChg>
        <pc:picChg chg="add">
          <ac:chgData name="Daan Vellinga" userId="dd07eaf6-7f69-435f-816b-de39cdc130ee" providerId="ADAL" clId="{03B89ABA-17D6-4AD3-BFC7-6A3732B1693D}" dt="2018-08-26T08:33:57.497" v="606" actId="26606"/>
          <ac:picMkLst>
            <pc:docMk/>
            <pc:sldMk cId="910937014" sldId="262"/>
            <ac:picMk id="12" creationId="{2897127E-6CEF-446C-BE87-93B7C46E49D1}"/>
          </ac:picMkLst>
        </pc:picChg>
      </pc:sldChg>
      <pc:sldChg chg="addSp delSp modSp add del">
        <pc:chgData name="Daan Vellinga" userId="dd07eaf6-7f69-435f-816b-de39cdc130ee" providerId="ADAL" clId="{03B89ABA-17D6-4AD3-BFC7-6A3732B1693D}" dt="2018-08-26T08:21:30.477" v="270" actId="2696"/>
        <pc:sldMkLst>
          <pc:docMk/>
          <pc:sldMk cId="1363132396" sldId="263"/>
        </pc:sldMkLst>
        <pc:picChg chg="add del mod">
          <ac:chgData name="Daan Vellinga" userId="dd07eaf6-7f69-435f-816b-de39cdc130ee" providerId="ADAL" clId="{03B89ABA-17D6-4AD3-BFC7-6A3732B1693D}" dt="2018-08-26T08:05:22.287" v="3" actId="478"/>
          <ac:picMkLst>
            <pc:docMk/>
            <pc:sldMk cId="1363132396" sldId="263"/>
            <ac:picMk id="3" creationId="{27076E8A-2734-4435-A8FB-D19F80D583A8}"/>
          </ac:picMkLst>
        </pc:picChg>
        <pc:picChg chg="add del mod">
          <ac:chgData name="Daan Vellinga" userId="dd07eaf6-7f69-435f-816b-de39cdc130ee" providerId="ADAL" clId="{03B89ABA-17D6-4AD3-BFC7-6A3732B1693D}" dt="2018-08-26T08:18:14.931" v="6" actId="478"/>
          <ac:picMkLst>
            <pc:docMk/>
            <pc:sldMk cId="1363132396" sldId="263"/>
            <ac:picMk id="5" creationId="{B455B854-4F8E-4FC8-8262-271B8A058871}"/>
          </ac:picMkLst>
        </pc:picChg>
        <pc:picChg chg="add mod">
          <ac:chgData name="Daan Vellinga" userId="dd07eaf6-7f69-435f-816b-de39cdc130ee" providerId="ADAL" clId="{03B89ABA-17D6-4AD3-BFC7-6A3732B1693D}" dt="2018-08-26T08:18:31.300" v="7"/>
          <ac:picMkLst>
            <pc:docMk/>
            <pc:sldMk cId="1363132396" sldId="263"/>
            <ac:picMk id="7" creationId="{B8BBA463-DF66-4B29-A9CA-998AF78CE4FB}"/>
          </ac:picMkLst>
        </pc:picChg>
      </pc:sldChg>
      <pc:sldChg chg="addSp delSp modSp add mod setBg">
        <pc:chgData name="Daan Vellinga" userId="dd07eaf6-7f69-435f-816b-de39cdc130ee" providerId="ADAL" clId="{03B89ABA-17D6-4AD3-BFC7-6A3732B1693D}" dt="2018-08-26T08:31:09.993" v="569" actId="20577"/>
        <pc:sldMkLst>
          <pc:docMk/>
          <pc:sldMk cId="350258771" sldId="264"/>
        </pc:sldMkLst>
        <pc:spChg chg="mod">
          <ac:chgData name="Daan Vellinga" userId="dd07eaf6-7f69-435f-816b-de39cdc130ee" providerId="ADAL" clId="{03B89ABA-17D6-4AD3-BFC7-6A3732B1693D}" dt="2018-08-26T08:31:09.993" v="569" actId="20577"/>
          <ac:spMkLst>
            <pc:docMk/>
            <pc:sldMk cId="350258771" sldId="264"/>
            <ac:spMk id="2" creationId="{D4BF3390-1E3C-4FC7-A8CE-86B506F4826A}"/>
          </ac:spMkLst>
        </pc:spChg>
        <pc:spChg chg="mod">
          <ac:chgData name="Daan Vellinga" userId="dd07eaf6-7f69-435f-816b-de39cdc130ee" providerId="ADAL" clId="{03B89ABA-17D6-4AD3-BFC7-6A3732B1693D}" dt="2018-08-26T08:21:18.804" v="269" actId="20577"/>
          <ac:spMkLst>
            <pc:docMk/>
            <pc:sldMk cId="350258771" sldId="264"/>
            <ac:spMk id="3" creationId="{0EFAF65E-F429-4B38-9C5A-9D88D9B268B1}"/>
          </ac:spMkLst>
        </pc:spChg>
        <pc:spChg chg="add del">
          <ac:chgData name="Daan Vellinga" userId="dd07eaf6-7f69-435f-816b-de39cdc130ee" providerId="ADAL" clId="{03B89ABA-17D6-4AD3-BFC7-6A3732B1693D}" dt="2018-08-26T08:20:33.826" v="185" actId="26606"/>
          <ac:spMkLst>
            <pc:docMk/>
            <pc:sldMk cId="350258771" sldId="264"/>
            <ac:spMk id="9" creationId="{84867EAF-AE1D-4322-9DE8-383AE3F7BCD9}"/>
          </ac:spMkLst>
        </pc:spChg>
        <pc:spChg chg="add del">
          <ac:chgData name="Daan Vellinga" userId="dd07eaf6-7f69-435f-816b-de39cdc130ee" providerId="ADAL" clId="{03B89ABA-17D6-4AD3-BFC7-6A3732B1693D}" dt="2018-08-26T08:20:38.923" v="187" actId="26606"/>
          <ac:spMkLst>
            <pc:docMk/>
            <pc:sldMk cId="350258771" sldId="264"/>
            <ac:spMk id="13" creationId="{13722DD7-BA73-4776-93A3-94491FEF7260}"/>
          </ac:spMkLst>
        </pc:spChg>
        <pc:spChg chg="add del">
          <ac:chgData name="Daan Vellinga" userId="dd07eaf6-7f69-435f-816b-de39cdc130ee" providerId="ADAL" clId="{03B89ABA-17D6-4AD3-BFC7-6A3732B1693D}" dt="2018-08-26T08:20:38.923" v="187" actId="26606"/>
          <ac:spMkLst>
            <pc:docMk/>
            <pc:sldMk cId="350258771" sldId="264"/>
            <ac:spMk id="14" creationId="{35555856-9970-4BC3-9AA9-6A917F53AFBD}"/>
          </ac:spMkLst>
        </pc:spChg>
        <pc:spChg chg="add del">
          <ac:chgData name="Daan Vellinga" userId="dd07eaf6-7f69-435f-816b-de39cdc130ee" providerId="ADAL" clId="{03B89ABA-17D6-4AD3-BFC7-6A3732B1693D}" dt="2018-08-26T08:20:39.940" v="189" actId="26606"/>
          <ac:spMkLst>
            <pc:docMk/>
            <pc:sldMk cId="350258771" sldId="264"/>
            <ac:spMk id="17" creationId="{AB45A142-4255-493C-8284-5D566C121B10}"/>
          </ac:spMkLst>
        </pc:spChg>
        <pc:spChg chg="add">
          <ac:chgData name="Daan Vellinga" userId="dd07eaf6-7f69-435f-816b-de39cdc130ee" providerId="ADAL" clId="{03B89ABA-17D6-4AD3-BFC7-6A3732B1693D}" dt="2018-08-26T08:20:40.003" v="190" actId="26606"/>
          <ac:spMkLst>
            <pc:docMk/>
            <pc:sldMk cId="350258771" sldId="264"/>
            <ac:spMk id="20" creationId="{AB45A142-4255-493C-8284-5D566C121B10}"/>
          </ac:spMkLst>
        </pc:spChg>
        <pc:picChg chg="add mod">
          <ac:chgData name="Daan Vellinga" userId="dd07eaf6-7f69-435f-816b-de39cdc130ee" providerId="ADAL" clId="{03B89ABA-17D6-4AD3-BFC7-6A3732B1693D}" dt="2018-08-26T08:20:40.003" v="190" actId="26606"/>
          <ac:picMkLst>
            <pc:docMk/>
            <pc:sldMk cId="350258771" sldId="264"/>
            <ac:picMk id="4" creationId="{7FE1214C-8C2B-491C-A818-EE229E8C1A7D}"/>
          </ac:picMkLst>
        </pc:picChg>
        <pc:picChg chg="add del">
          <ac:chgData name="Daan Vellinga" userId="dd07eaf6-7f69-435f-816b-de39cdc130ee" providerId="ADAL" clId="{03B89ABA-17D6-4AD3-BFC7-6A3732B1693D}" dt="2018-08-26T08:20:33.826" v="185" actId="26606"/>
          <ac:picMkLst>
            <pc:docMk/>
            <pc:sldMk cId="350258771" sldId="264"/>
            <ac:picMk id="11" creationId="{40676238-7F95-4EEB-836A-7D23927873AD}"/>
          </ac:picMkLst>
        </pc:picChg>
        <pc:picChg chg="add del">
          <ac:chgData name="Daan Vellinga" userId="dd07eaf6-7f69-435f-816b-de39cdc130ee" providerId="ADAL" clId="{03B89ABA-17D6-4AD3-BFC7-6A3732B1693D}" dt="2018-08-26T08:20:38.923" v="187" actId="26606"/>
          <ac:picMkLst>
            <pc:docMk/>
            <pc:sldMk cId="350258771" sldId="264"/>
            <ac:picMk id="15" creationId="{7F487851-BFAF-46D8-A1ED-50CAD6E46F59}"/>
          </ac:picMkLst>
        </pc:picChg>
        <pc:cxnChg chg="add del">
          <ac:chgData name="Daan Vellinga" userId="dd07eaf6-7f69-435f-816b-de39cdc130ee" providerId="ADAL" clId="{03B89ABA-17D6-4AD3-BFC7-6A3732B1693D}" dt="2018-08-26T08:20:39.940" v="189" actId="26606"/>
          <ac:cxnSpMkLst>
            <pc:docMk/>
            <pc:sldMk cId="350258771" sldId="264"/>
            <ac:cxnSpMk id="18" creationId="{38FB9660-F42F-4313-BBC4-47C007FE484C}"/>
          </ac:cxnSpMkLst>
        </pc:cxnChg>
        <pc:cxnChg chg="add">
          <ac:chgData name="Daan Vellinga" userId="dd07eaf6-7f69-435f-816b-de39cdc130ee" providerId="ADAL" clId="{03B89ABA-17D6-4AD3-BFC7-6A3732B1693D}" dt="2018-08-26T08:20:40.003" v="190" actId="26606"/>
          <ac:cxnSpMkLst>
            <pc:docMk/>
            <pc:sldMk cId="350258771" sldId="264"/>
            <ac:cxnSpMk id="21" creationId="{38FB9660-F42F-4313-BBC4-47C007FE484C}"/>
          </ac:cxnSpMkLst>
        </pc:cxnChg>
      </pc:sldChg>
      <pc:sldChg chg="addSp delSp modSp add mod setBg setClrOvrMap">
        <pc:chgData name="Daan Vellinga" userId="dd07eaf6-7f69-435f-816b-de39cdc130ee" providerId="ADAL" clId="{03B89ABA-17D6-4AD3-BFC7-6A3732B1693D}" dt="2018-08-26T08:33:27.241" v="605" actId="20577"/>
        <pc:sldMkLst>
          <pc:docMk/>
          <pc:sldMk cId="3145495909" sldId="265"/>
        </pc:sldMkLst>
        <pc:spChg chg="mod ord">
          <ac:chgData name="Daan Vellinga" userId="dd07eaf6-7f69-435f-816b-de39cdc130ee" providerId="ADAL" clId="{03B89ABA-17D6-4AD3-BFC7-6A3732B1693D}" dt="2018-08-26T08:33:27.241" v="605" actId="20577"/>
          <ac:spMkLst>
            <pc:docMk/>
            <pc:sldMk cId="3145495909" sldId="265"/>
            <ac:spMk id="2" creationId="{213EAB80-3562-405C-B67A-9ECA4C637789}"/>
          </ac:spMkLst>
        </pc:spChg>
        <pc:spChg chg="del mod">
          <ac:chgData name="Daan Vellinga" userId="dd07eaf6-7f69-435f-816b-de39cdc130ee" providerId="ADAL" clId="{03B89ABA-17D6-4AD3-BFC7-6A3732B1693D}" dt="2018-08-26T08:26:29.908" v="492" actId="478"/>
          <ac:spMkLst>
            <pc:docMk/>
            <pc:sldMk cId="3145495909" sldId="265"/>
            <ac:spMk id="3" creationId="{AEF3EEDD-BB0F-471E-8021-56DE482D3469}"/>
          </ac:spMkLst>
        </pc:spChg>
        <pc:spChg chg="add del mod">
          <ac:chgData name="Daan Vellinga" userId="dd07eaf6-7f69-435f-816b-de39cdc130ee" providerId="ADAL" clId="{03B89ABA-17D6-4AD3-BFC7-6A3732B1693D}" dt="2018-08-26T08:26:34.561" v="493" actId="478"/>
          <ac:spMkLst>
            <pc:docMk/>
            <pc:sldMk cId="3145495909" sldId="265"/>
            <ac:spMk id="5" creationId="{583CB138-E949-48EF-98D2-4B3FD71E7FEA}"/>
          </ac:spMkLst>
        </pc:spChg>
        <pc:spChg chg="add del">
          <ac:chgData name="Daan Vellinga" userId="dd07eaf6-7f69-435f-816b-de39cdc130ee" providerId="ADAL" clId="{03B89ABA-17D6-4AD3-BFC7-6A3732B1693D}" dt="2018-08-26T08:31:44.656" v="572" actId="26606"/>
          <ac:spMkLst>
            <pc:docMk/>
            <pc:sldMk cId="3145495909" sldId="265"/>
            <ac:spMk id="21" creationId="{7A7E6B6D-2F84-4166-9F4D-FFA0E086077B}"/>
          </ac:spMkLst>
        </pc:spChg>
        <pc:spChg chg="add del">
          <ac:chgData name="Daan Vellinga" userId="dd07eaf6-7f69-435f-816b-de39cdc130ee" providerId="ADAL" clId="{03B89ABA-17D6-4AD3-BFC7-6A3732B1693D}" dt="2018-08-26T08:31:44.656" v="572" actId="26606"/>
          <ac:spMkLst>
            <pc:docMk/>
            <pc:sldMk cId="3145495909" sldId="265"/>
            <ac:spMk id="22" creationId="{F540AD87-30B2-4359-A33A-86D9F59E3709}"/>
          </ac:spMkLst>
        </pc:spChg>
        <pc:spChg chg="add del">
          <ac:chgData name="Daan Vellinga" userId="dd07eaf6-7f69-435f-816b-de39cdc130ee" providerId="ADAL" clId="{03B89ABA-17D6-4AD3-BFC7-6A3732B1693D}" dt="2018-08-26T08:32:04.858" v="580" actId="26606"/>
          <ac:spMkLst>
            <pc:docMk/>
            <pc:sldMk cId="3145495909" sldId="265"/>
            <ac:spMk id="23" creationId="{AAD8F19F-4A55-467B-BED0-8837659A90A4}"/>
          </ac:spMkLst>
        </pc:spChg>
        <pc:spChg chg="add del">
          <ac:chgData name="Daan Vellinga" userId="dd07eaf6-7f69-435f-816b-de39cdc130ee" providerId="ADAL" clId="{03B89ABA-17D6-4AD3-BFC7-6A3732B1693D}" dt="2018-08-26T08:28:43.380" v="521" actId="26606"/>
          <ac:spMkLst>
            <pc:docMk/>
            <pc:sldMk cId="3145495909" sldId="265"/>
            <ac:spMk id="24" creationId="{AAD8F19F-4A55-467B-BED0-8837659A90A4}"/>
          </ac:spMkLst>
        </pc:spChg>
        <pc:spChg chg="add del">
          <ac:chgData name="Daan Vellinga" userId="dd07eaf6-7f69-435f-816b-de39cdc130ee" providerId="ADAL" clId="{03B89ABA-17D6-4AD3-BFC7-6A3732B1693D}" dt="2018-08-26T08:32:21.177" v="585" actId="26606"/>
          <ac:spMkLst>
            <pc:docMk/>
            <pc:sldMk cId="3145495909" sldId="265"/>
            <ac:spMk id="25" creationId="{928F64C6-FE22-4FC1-A763-DFCC514811BD}"/>
          </ac:spMkLst>
        </pc:spChg>
        <pc:spChg chg="add del">
          <ac:chgData name="Daan Vellinga" userId="dd07eaf6-7f69-435f-816b-de39cdc130ee" providerId="ADAL" clId="{03B89ABA-17D6-4AD3-BFC7-6A3732B1693D}" dt="2018-08-26T08:30:24.177" v="553" actId="26606"/>
          <ac:spMkLst>
            <pc:docMk/>
            <pc:sldMk cId="3145495909" sldId="265"/>
            <ac:spMk id="27" creationId="{928F64C6-FE22-4FC1-A763-DFCC514811BD}"/>
          </ac:spMkLst>
        </pc:spChg>
        <pc:spChg chg="add del">
          <ac:chgData name="Daan Vellinga" userId="dd07eaf6-7f69-435f-816b-de39cdc130ee" providerId="ADAL" clId="{03B89ABA-17D6-4AD3-BFC7-6A3732B1693D}" dt="2018-08-26T08:31:44.656" v="572" actId="26606"/>
          <ac:spMkLst>
            <pc:docMk/>
            <pc:sldMk cId="3145495909" sldId="265"/>
            <ac:spMk id="28" creationId="{D411CC74-416E-4F21-A559-C8B7905D9E36}"/>
          </ac:spMkLst>
        </pc:spChg>
        <pc:spChg chg="add del">
          <ac:chgData name="Daan Vellinga" userId="dd07eaf6-7f69-435f-816b-de39cdc130ee" providerId="ADAL" clId="{03B89ABA-17D6-4AD3-BFC7-6A3732B1693D}" dt="2018-08-26T08:31:54.320" v="574" actId="26606"/>
          <ac:spMkLst>
            <pc:docMk/>
            <pc:sldMk cId="3145495909" sldId="265"/>
            <ac:spMk id="30" creationId="{928F64C6-FE22-4FC1-A763-DFCC514811BD}"/>
          </ac:spMkLst>
        </pc:spChg>
        <pc:spChg chg="add del">
          <ac:chgData name="Daan Vellinga" userId="dd07eaf6-7f69-435f-816b-de39cdc130ee" providerId="ADAL" clId="{03B89ABA-17D6-4AD3-BFC7-6A3732B1693D}" dt="2018-08-26T08:31:58.374" v="576" actId="26606"/>
          <ac:spMkLst>
            <pc:docMk/>
            <pc:sldMk cId="3145495909" sldId="265"/>
            <ac:spMk id="32" creationId="{6F813F29-DA0C-4A27-95C9-47F5D069002C}"/>
          </ac:spMkLst>
        </pc:spChg>
        <pc:spChg chg="add del">
          <ac:chgData name="Daan Vellinga" userId="dd07eaf6-7f69-435f-816b-de39cdc130ee" providerId="ADAL" clId="{03B89ABA-17D6-4AD3-BFC7-6A3732B1693D}" dt="2018-08-26T08:31:58.374" v="576" actId="26606"/>
          <ac:spMkLst>
            <pc:docMk/>
            <pc:sldMk cId="3145495909" sldId="265"/>
            <ac:spMk id="33" creationId="{0C498D70-E3F3-491D-AD66-F47DEC818355}"/>
          </ac:spMkLst>
        </pc:spChg>
        <pc:spChg chg="add del">
          <ac:chgData name="Daan Vellinga" userId="dd07eaf6-7f69-435f-816b-de39cdc130ee" providerId="ADAL" clId="{03B89ABA-17D6-4AD3-BFC7-6A3732B1693D}" dt="2018-08-26T08:31:58.374" v="576" actId="26606"/>
          <ac:spMkLst>
            <pc:docMk/>
            <pc:sldMk cId="3145495909" sldId="265"/>
            <ac:spMk id="34" creationId="{39F66804-1CC4-4C70-B440-D0033952B189}"/>
          </ac:spMkLst>
        </pc:spChg>
        <pc:spChg chg="add del">
          <ac:chgData name="Daan Vellinga" userId="dd07eaf6-7f69-435f-816b-de39cdc130ee" providerId="ADAL" clId="{03B89ABA-17D6-4AD3-BFC7-6A3732B1693D}" dt="2018-08-26T08:31:58.374" v="576" actId="26606"/>
          <ac:spMkLst>
            <pc:docMk/>
            <pc:sldMk cId="3145495909" sldId="265"/>
            <ac:spMk id="35" creationId="{593AFE2C-42B2-4C01-B3C4-EFFC4FA674D2}"/>
          </ac:spMkLst>
        </pc:spChg>
        <pc:spChg chg="add del">
          <ac:chgData name="Daan Vellinga" userId="dd07eaf6-7f69-435f-816b-de39cdc130ee" providerId="ADAL" clId="{03B89ABA-17D6-4AD3-BFC7-6A3732B1693D}" dt="2018-08-26T08:31:58.374" v="576" actId="26606"/>
          <ac:spMkLst>
            <pc:docMk/>
            <pc:sldMk cId="3145495909" sldId="265"/>
            <ac:spMk id="36" creationId="{59C1EA7D-CC54-4A0A-B26F-2D24CAF26639}"/>
          </ac:spMkLst>
        </pc:spChg>
        <pc:spChg chg="add del">
          <ac:chgData name="Daan Vellinga" userId="dd07eaf6-7f69-435f-816b-de39cdc130ee" providerId="ADAL" clId="{03B89ABA-17D6-4AD3-BFC7-6A3732B1693D}" dt="2018-08-26T08:31:58.374" v="576" actId="26606"/>
          <ac:spMkLst>
            <pc:docMk/>
            <pc:sldMk cId="3145495909" sldId="265"/>
            <ac:spMk id="37" creationId="{8791BC3C-724D-4C71-96CA-E85CE9C86537}"/>
          </ac:spMkLst>
        </pc:spChg>
        <pc:spChg chg="add del">
          <ac:chgData name="Daan Vellinga" userId="dd07eaf6-7f69-435f-816b-de39cdc130ee" providerId="ADAL" clId="{03B89ABA-17D6-4AD3-BFC7-6A3732B1693D}" dt="2018-08-26T08:32:30.773" v="587" actId="26606"/>
          <ac:spMkLst>
            <pc:docMk/>
            <pc:sldMk cId="3145495909" sldId="265"/>
            <ac:spMk id="38" creationId="{AAD8F19F-4A55-467B-BED0-8837659A90A4}"/>
          </ac:spMkLst>
        </pc:spChg>
        <pc:spChg chg="add">
          <ac:chgData name="Daan Vellinga" userId="dd07eaf6-7f69-435f-816b-de39cdc130ee" providerId="ADAL" clId="{03B89ABA-17D6-4AD3-BFC7-6A3732B1693D}" dt="2018-08-26T08:32:55.905" v="596" actId="26606"/>
          <ac:spMkLst>
            <pc:docMk/>
            <pc:sldMk cId="3145495909" sldId="265"/>
            <ac:spMk id="39" creationId="{AAD8F19F-4A55-467B-BED0-8837659A90A4}"/>
          </ac:spMkLst>
        </pc:spChg>
        <pc:spChg chg="add del">
          <ac:chgData name="Daan Vellinga" userId="dd07eaf6-7f69-435f-816b-de39cdc130ee" providerId="ADAL" clId="{03B89ABA-17D6-4AD3-BFC7-6A3732B1693D}" dt="2018-08-26T08:32:36.703" v="589" actId="26606"/>
          <ac:spMkLst>
            <pc:docMk/>
            <pc:sldMk cId="3145495909" sldId="265"/>
            <ac:spMk id="40" creationId="{928F64C6-FE22-4FC1-A763-DFCC514811BD}"/>
          </ac:spMkLst>
        </pc:spChg>
        <pc:spChg chg="add del">
          <ac:chgData name="Daan Vellinga" userId="dd07eaf6-7f69-435f-816b-de39cdc130ee" providerId="ADAL" clId="{03B89ABA-17D6-4AD3-BFC7-6A3732B1693D}" dt="2018-08-26T08:32:39.761" v="591" actId="26606"/>
          <ac:spMkLst>
            <pc:docMk/>
            <pc:sldMk cId="3145495909" sldId="265"/>
            <ac:spMk id="43" creationId="{AAD8F19F-4A55-467B-BED0-8837659A90A4}"/>
          </ac:spMkLst>
        </pc:spChg>
        <pc:spChg chg="add del">
          <ac:chgData name="Daan Vellinga" userId="dd07eaf6-7f69-435f-816b-de39cdc130ee" providerId="ADAL" clId="{03B89ABA-17D6-4AD3-BFC7-6A3732B1693D}" dt="2018-08-26T08:32:45.101" v="593" actId="26606"/>
          <ac:spMkLst>
            <pc:docMk/>
            <pc:sldMk cId="3145495909" sldId="265"/>
            <ac:spMk id="45" creationId="{928F64C6-FE22-4FC1-A763-DFCC514811BD}"/>
          </ac:spMkLst>
        </pc:spChg>
        <pc:picChg chg="add mod ord">
          <ac:chgData name="Daan Vellinga" userId="dd07eaf6-7f69-435f-816b-de39cdc130ee" providerId="ADAL" clId="{03B89ABA-17D6-4AD3-BFC7-6A3732B1693D}" dt="2018-08-26T08:32:55.905" v="596" actId="26606"/>
          <ac:picMkLst>
            <pc:docMk/>
            <pc:sldMk cId="3145495909" sldId="265"/>
            <ac:picMk id="7" creationId="{FC68580B-5481-4655-A766-37BE7F9441F3}"/>
          </ac:picMkLst>
        </pc:picChg>
        <pc:picChg chg="add mod ord">
          <ac:chgData name="Daan Vellinga" userId="dd07eaf6-7f69-435f-816b-de39cdc130ee" providerId="ADAL" clId="{03B89ABA-17D6-4AD3-BFC7-6A3732B1693D}" dt="2018-08-26T08:32:55.905" v="596" actId="26606"/>
          <ac:picMkLst>
            <pc:docMk/>
            <pc:sldMk cId="3145495909" sldId="265"/>
            <ac:picMk id="9" creationId="{9282376C-795D-444F-9400-E718995D57F7}"/>
          </ac:picMkLst>
        </pc:picChg>
        <pc:picChg chg="add del mod">
          <ac:chgData name="Daan Vellinga" userId="dd07eaf6-7f69-435f-816b-de39cdc130ee" providerId="ADAL" clId="{03B89ABA-17D6-4AD3-BFC7-6A3732B1693D}" dt="2018-08-26T08:27:40.139" v="507"/>
          <ac:picMkLst>
            <pc:docMk/>
            <pc:sldMk cId="3145495909" sldId="265"/>
            <ac:picMk id="11" creationId="{22F0ECAD-0315-44E0-8ED0-AA1521024F46}"/>
          </ac:picMkLst>
        </pc:picChg>
        <pc:picChg chg="add mod ord">
          <ac:chgData name="Daan Vellinga" userId="dd07eaf6-7f69-435f-816b-de39cdc130ee" providerId="ADAL" clId="{03B89ABA-17D6-4AD3-BFC7-6A3732B1693D}" dt="2018-08-26T08:32:55.905" v="596" actId="26606"/>
          <ac:picMkLst>
            <pc:docMk/>
            <pc:sldMk cId="3145495909" sldId="265"/>
            <ac:picMk id="13" creationId="{F3F63881-8BCE-40DE-BEDB-700F0A0E36C0}"/>
          </ac:picMkLst>
        </pc:picChg>
        <pc:picChg chg="add mod ord">
          <ac:chgData name="Daan Vellinga" userId="dd07eaf6-7f69-435f-816b-de39cdc130ee" providerId="ADAL" clId="{03B89ABA-17D6-4AD3-BFC7-6A3732B1693D}" dt="2018-08-26T08:32:55.905" v="596" actId="26606"/>
          <ac:picMkLst>
            <pc:docMk/>
            <pc:sldMk cId="3145495909" sldId="265"/>
            <ac:picMk id="15" creationId="{C84040ED-2AED-4D88-A1E0-174187F84AD0}"/>
          </ac:picMkLst>
        </pc:picChg>
        <pc:picChg chg="add mod ord">
          <ac:chgData name="Daan Vellinga" userId="dd07eaf6-7f69-435f-816b-de39cdc130ee" providerId="ADAL" clId="{03B89ABA-17D6-4AD3-BFC7-6A3732B1693D}" dt="2018-08-26T08:32:55.905" v="596" actId="26606"/>
          <ac:picMkLst>
            <pc:docMk/>
            <pc:sldMk cId="3145495909" sldId="265"/>
            <ac:picMk id="17" creationId="{4CE5F399-E610-49BB-AE43-218B5AAF3D9F}"/>
          </ac:picMkLst>
        </pc:picChg>
        <pc:picChg chg="add mod ord">
          <ac:chgData name="Daan Vellinga" userId="dd07eaf6-7f69-435f-816b-de39cdc130ee" providerId="ADAL" clId="{03B89ABA-17D6-4AD3-BFC7-6A3732B1693D}" dt="2018-08-26T08:32:55.905" v="596" actId="26606"/>
          <ac:picMkLst>
            <pc:docMk/>
            <pc:sldMk cId="3145495909" sldId="265"/>
            <ac:picMk id="19" creationId="{BD422359-3225-4985-A022-C4AAD5EE44E5}"/>
          </ac:picMkLst>
        </pc:picChg>
        <pc:cxnChg chg="add del">
          <ac:chgData name="Daan Vellinga" userId="dd07eaf6-7f69-435f-816b-de39cdc130ee" providerId="ADAL" clId="{03B89ABA-17D6-4AD3-BFC7-6A3732B1693D}" dt="2018-08-26T08:30:24.177" v="553" actId="26606"/>
          <ac:cxnSpMkLst>
            <pc:docMk/>
            <pc:sldMk cId="3145495909" sldId="265"/>
            <ac:cxnSpMk id="26" creationId="{5C34627B-48E6-4F4D-B843-97717A86B490}"/>
          </ac:cxnSpMkLst>
        </pc:cxnChg>
        <pc:cxnChg chg="add del">
          <ac:chgData name="Daan Vellinga" userId="dd07eaf6-7f69-435f-816b-de39cdc130ee" providerId="ADAL" clId="{03B89ABA-17D6-4AD3-BFC7-6A3732B1693D}" dt="2018-08-26T08:32:21.177" v="585" actId="26606"/>
          <ac:cxnSpMkLst>
            <pc:docMk/>
            <pc:sldMk cId="3145495909" sldId="265"/>
            <ac:cxnSpMk id="29" creationId="{5C34627B-48E6-4F4D-B843-97717A86B490}"/>
          </ac:cxnSpMkLst>
        </pc:cxnChg>
        <pc:cxnChg chg="add del">
          <ac:chgData name="Daan Vellinga" userId="dd07eaf6-7f69-435f-816b-de39cdc130ee" providerId="ADAL" clId="{03B89ABA-17D6-4AD3-BFC7-6A3732B1693D}" dt="2018-08-26T08:31:54.320" v="574" actId="26606"/>
          <ac:cxnSpMkLst>
            <pc:docMk/>
            <pc:sldMk cId="3145495909" sldId="265"/>
            <ac:cxnSpMk id="31" creationId="{5C34627B-48E6-4F4D-B843-97717A86B490}"/>
          </ac:cxnSpMkLst>
        </pc:cxnChg>
        <pc:cxnChg chg="add del">
          <ac:chgData name="Daan Vellinga" userId="dd07eaf6-7f69-435f-816b-de39cdc130ee" providerId="ADAL" clId="{03B89ABA-17D6-4AD3-BFC7-6A3732B1693D}" dt="2018-08-26T08:32:36.703" v="589" actId="26606"/>
          <ac:cxnSpMkLst>
            <pc:docMk/>
            <pc:sldMk cId="3145495909" sldId="265"/>
            <ac:cxnSpMk id="41" creationId="{5C34627B-48E6-4F4D-B843-97717A86B490}"/>
          </ac:cxnSpMkLst>
        </pc:cxnChg>
        <pc:cxnChg chg="add del">
          <ac:chgData name="Daan Vellinga" userId="dd07eaf6-7f69-435f-816b-de39cdc130ee" providerId="ADAL" clId="{03B89ABA-17D6-4AD3-BFC7-6A3732B1693D}" dt="2018-08-26T08:32:45.101" v="593" actId="26606"/>
          <ac:cxnSpMkLst>
            <pc:docMk/>
            <pc:sldMk cId="3145495909" sldId="265"/>
            <ac:cxnSpMk id="46" creationId="{5C34627B-48E6-4F4D-B843-97717A86B490}"/>
          </ac:cxnSpMkLst>
        </pc:cxnChg>
      </pc:sldChg>
      <pc:sldChg chg="modSp add">
        <pc:chgData name="Daan Vellinga" userId="dd07eaf6-7f69-435f-816b-de39cdc130ee" providerId="ADAL" clId="{03B89ABA-17D6-4AD3-BFC7-6A3732B1693D}" dt="2018-08-26T08:44:12.509" v="855" actId="20577"/>
        <pc:sldMkLst>
          <pc:docMk/>
          <pc:sldMk cId="945321585" sldId="266"/>
        </pc:sldMkLst>
        <pc:spChg chg="mod">
          <ac:chgData name="Daan Vellinga" userId="dd07eaf6-7f69-435f-816b-de39cdc130ee" providerId="ADAL" clId="{03B89ABA-17D6-4AD3-BFC7-6A3732B1693D}" dt="2018-08-26T08:34:18.912" v="620" actId="20577"/>
          <ac:spMkLst>
            <pc:docMk/>
            <pc:sldMk cId="945321585" sldId="266"/>
            <ac:spMk id="2" creationId="{296DB451-6D7B-4374-BC3A-F374729B56ED}"/>
          </ac:spMkLst>
        </pc:spChg>
        <pc:spChg chg="mod">
          <ac:chgData name="Daan Vellinga" userId="dd07eaf6-7f69-435f-816b-de39cdc130ee" providerId="ADAL" clId="{03B89ABA-17D6-4AD3-BFC7-6A3732B1693D}" dt="2018-08-26T08:44:12.509" v="855" actId="20577"/>
          <ac:spMkLst>
            <pc:docMk/>
            <pc:sldMk cId="945321585" sldId="266"/>
            <ac:spMk id="3" creationId="{B4F633AC-2F1A-469D-A169-1D7601954B4B}"/>
          </ac:spMkLst>
        </pc:spChg>
      </pc:sldChg>
      <pc:sldChg chg="modSp add">
        <pc:chgData name="Daan Vellinga" userId="dd07eaf6-7f69-435f-816b-de39cdc130ee" providerId="ADAL" clId="{03B89ABA-17D6-4AD3-BFC7-6A3732B1693D}" dt="2018-08-26T08:37:47.189" v="735" actId="20577"/>
        <pc:sldMkLst>
          <pc:docMk/>
          <pc:sldMk cId="1381891213" sldId="267"/>
        </pc:sldMkLst>
        <pc:spChg chg="mod">
          <ac:chgData name="Daan Vellinga" userId="dd07eaf6-7f69-435f-816b-de39cdc130ee" providerId="ADAL" clId="{03B89ABA-17D6-4AD3-BFC7-6A3732B1693D}" dt="2018-08-26T08:37:30.279" v="718" actId="20577"/>
          <ac:spMkLst>
            <pc:docMk/>
            <pc:sldMk cId="1381891213" sldId="267"/>
            <ac:spMk id="2" creationId="{2F00AC83-799E-4483-A203-41449C00AD55}"/>
          </ac:spMkLst>
        </pc:spChg>
        <pc:spChg chg="mod">
          <ac:chgData name="Daan Vellinga" userId="dd07eaf6-7f69-435f-816b-de39cdc130ee" providerId="ADAL" clId="{03B89ABA-17D6-4AD3-BFC7-6A3732B1693D}" dt="2018-08-26T08:37:47.189" v="735" actId="20577"/>
          <ac:spMkLst>
            <pc:docMk/>
            <pc:sldMk cId="1381891213" sldId="267"/>
            <ac:spMk id="3" creationId="{F341AF35-336B-4084-AAF9-EE1707DD84E5}"/>
          </ac:spMkLst>
        </pc:spChg>
      </pc:sldChg>
      <pc:sldChg chg="modSp add">
        <pc:chgData name="Daan Vellinga" userId="dd07eaf6-7f69-435f-816b-de39cdc130ee" providerId="ADAL" clId="{03B89ABA-17D6-4AD3-BFC7-6A3732B1693D}" dt="2018-08-26T08:48:58.624" v="1227" actId="20577"/>
        <pc:sldMkLst>
          <pc:docMk/>
          <pc:sldMk cId="712525514" sldId="268"/>
        </pc:sldMkLst>
        <pc:spChg chg="mod">
          <ac:chgData name="Daan Vellinga" userId="dd07eaf6-7f69-435f-816b-de39cdc130ee" providerId="ADAL" clId="{03B89ABA-17D6-4AD3-BFC7-6A3732B1693D}" dt="2018-08-26T08:37:38.113" v="732" actId="20577"/>
          <ac:spMkLst>
            <pc:docMk/>
            <pc:sldMk cId="712525514" sldId="268"/>
            <ac:spMk id="2" creationId="{F6437DB1-DF55-4763-B3FD-5F567B2556B0}"/>
          </ac:spMkLst>
        </pc:spChg>
        <pc:spChg chg="mod">
          <ac:chgData name="Daan Vellinga" userId="dd07eaf6-7f69-435f-816b-de39cdc130ee" providerId="ADAL" clId="{03B89ABA-17D6-4AD3-BFC7-6A3732B1693D}" dt="2018-08-26T08:48:58.624" v="1227" actId="20577"/>
          <ac:spMkLst>
            <pc:docMk/>
            <pc:sldMk cId="712525514" sldId="268"/>
            <ac:spMk id="3" creationId="{A1668B83-886C-496D-8678-34A1A5B7151A}"/>
          </ac:spMkLst>
        </pc:spChg>
      </pc:sldChg>
      <pc:sldChg chg="modSp add">
        <pc:chgData name="Daan Vellinga" userId="dd07eaf6-7f69-435f-816b-de39cdc130ee" providerId="ADAL" clId="{03B89ABA-17D6-4AD3-BFC7-6A3732B1693D}" dt="2018-08-26T08:49:46.918" v="1253" actId="20577"/>
        <pc:sldMkLst>
          <pc:docMk/>
          <pc:sldMk cId="2165108025" sldId="269"/>
        </pc:sldMkLst>
        <pc:spChg chg="mod">
          <ac:chgData name="Daan Vellinga" userId="dd07eaf6-7f69-435f-816b-de39cdc130ee" providerId="ADAL" clId="{03B89ABA-17D6-4AD3-BFC7-6A3732B1693D}" dt="2018-08-26T08:48:50.643" v="1224" actId="20577"/>
          <ac:spMkLst>
            <pc:docMk/>
            <pc:sldMk cId="2165108025" sldId="269"/>
            <ac:spMk id="2" creationId="{020AAA20-A018-4AD3-B667-49E44C7B53FB}"/>
          </ac:spMkLst>
        </pc:spChg>
        <pc:spChg chg="mod">
          <ac:chgData name="Daan Vellinga" userId="dd07eaf6-7f69-435f-816b-de39cdc130ee" providerId="ADAL" clId="{03B89ABA-17D6-4AD3-BFC7-6A3732B1693D}" dt="2018-08-26T08:49:46.918" v="1253" actId="20577"/>
          <ac:spMkLst>
            <pc:docMk/>
            <pc:sldMk cId="2165108025" sldId="269"/>
            <ac:spMk id="3" creationId="{19A933F2-C3B4-4B8D-BFA2-8D6B036E97DF}"/>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91DDDC-EFC0-43E6-A9C3-A2FA2573E487}"/>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en-GB"/>
          </a:p>
        </p:txBody>
      </p:sp>
      <p:sp>
        <p:nvSpPr>
          <p:cNvPr id="3" name="Ondertitel 2">
            <a:extLst>
              <a:ext uri="{FF2B5EF4-FFF2-40B4-BE49-F238E27FC236}">
                <a16:creationId xmlns:a16="http://schemas.microsoft.com/office/drawing/2014/main" id="{68745BC8-5548-4515-9FCD-E9249D6DAB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GB"/>
          </a:p>
        </p:txBody>
      </p:sp>
      <p:sp>
        <p:nvSpPr>
          <p:cNvPr id="4" name="Tijdelijke aanduiding voor datum 3">
            <a:extLst>
              <a:ext uri="{FF2B5EF4-FFF2-40B4-BE49-F238E27FC236}">
                <a16:creationId xmlns:a16="http://schemas.microsoft.com/office/drawing/2014/main" id="{B885544D-596B-44E3-ACD8-3D2F9DE1968A}"/>
              </a:ext>
            </a:extLst>
          </p:cNvPr>
          <p:cNvSpPr>
            <a:spLocks noGrp="1"/>
          </p:cNvSpPr>
          <p:nvPr>
            <p:ph type="dt" sz="half" idx="10"/>
          </p:nvPr>
        </p:nvSpPr>
        <p:spPr/>
        <p:txBody>
          <a:bodyPr/>
          <a:lstStyle/>
          <a:p>
            <a:fld id="{FC389D17-E6C1-4C03-B4E3-BE322A5C6698}" type="datetimeFigureOut">
              <a:rPr lang="en-GB" smtClean="0"/>
              <a:t>26/08/2018</a:t>
            </a:fld>
            <a:endParaRPr lang="en-GB"/>
          </a:p>
        </p:txBody>
      </p:sp>
      <p:sp>
        <p:nvSpPr>
          <p:cNvPr id="5" name="Tijdelijke aanduiding voor voettekst 4">
            <a:extLst>
              <a:ext uri="{FF2B5EF4-FFF2-40B4-BE49-F238E27FC236}">
                <a16:creationId xmlns:a16="http://schemas.microsoft.com/office/drawing/2014/main" id="{597B3F56-94AF-4D99-BD49-572B7E574768}"/>
              </a:ext>
            </a:extLst>
          </p:cNvPr>
          <p:cNvSpPr>
            <a:spLocks noGrp="1"/>
          </p:cNvSpPr>
          <p:nvPr>
            <p:ph type="ftr" sz="quarter" idx="11"/>
          </p:nvPr>
        </p:nvSpPr>
        <p:spPr/>
        <p:txBody>
          <a:bodyPr/>
          <a:lstStyle/>
          <a:p>
            <a:endParaRPr lang="en-GB"/>
          </a:p>
        </p:txBody>
      </p:sp>
      <p:sp>
        <p:nvSpPr>
          <p:cNvPr id="6" name="Tijdelijke aanduiding voor dianummer 5">
            <a:extLst>
              <a:ext uri="{FF2B5EF4-FFF2-40B4-BE49-F238E27FC236}">
                <a16:creationId xmlns:a16="http://schemas.microsoft.com/office/drawing/2014/main" id="{8E5E18C8-DBB8-45BF-ACAC-C88DC06CC291}"/>
              </a:ext>
            </a:extLst>
          </p:cNvPr>
          <p:cNvSpPr>
            <a:spLocks noGrp="1"/>
          </p:cNvSpPr>
          <p:nvPr>
            <p:ph type="sldNum" sz="quarter" idx="12"/>
          </p:nvPr>
        </p:nvSpPr>
        <p:spPr/>
        <p:txBody>
          <a:bodyPr/>
          <a:lstStyle/>
          <a:p>
            <a:fld id="{65015762-0C41-4D90-8A4F-DDD7771E53A0}" type="slidenum">
              <a:rPr lang="en-GB" smtClean="0"/>
              <a:t>‹nr.›</a:t>
            </a:fld>
            <a:endParaRPr lang="en-GB"/>
          </a:p>
        </p:txBody>
      </p:sp>
    </p:spTree>
    <p:extLst>
      <p:ext uri="{BB962C8B-B14F-4D97-AF65-F5344CB8AC3E}">
        <p14:creationId xmlns:p14="http://schemas.microsoft.com/office/powerpoint/2010/main" val="3582312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948BBA-91E7-47BD-9836-670AAA08DD70}"/>
              </a:ext>
            </a:extLst>
          </p:cNvPr>
          <p:cNvSpPr>
            <a:spLocks noGrp="1"/>
          </p:cNvSpPr>
          <p:nvPr>
            <p:ph type="title"/>
          </p:nvPr>
        </p:nvSpPr>
        <p:spPr/>
        <p:txBody>
          <a:bodyPr/>
          <a:lstStyle/>
          <a:p>
            <a:r>
              <a:rPr lang="nl-NL"/>
              <a:t>Klik om stijl te bewerken</a:t>
            </a:r>
            <a:endParaRPr lang="en-GB"/>
          </a:p>
        </p:txBody>
      </p:sp>
      <p:sp>
        <p:nvSpPr>
          <p:cNvPr id="3" name="Tijdelijke aanduiding voor verticale tekst 2">
            <a:extLst>
              <a:ext uri="{FF2B5EF4-FFF2-40B4-BE49-F238E27FC236}">
                <a16:creationId xmlns:a16="http://schemas.microsoft.com/office/drawing/2014/main" id="{75874814-8022-40C7-B519-AC16F170D633}"/>
              </a:ext>
            </a:extLst>
          </p:cNvPr>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datum 3">
            <a:extLst>
              <a:ext uri="{FF2B5EF4-FFF2-40B4-BE49-F238E27FC236}">
                <a16:creationId xmlns:a16="http://schemas.microsoft.com/office/drawing/2014/main" id="{F352272A-4215-4ED2-A316-A445D7FC5C0D}"/>
              </a:ext>
            </a:extLst>
          </p:cNvPr>
          <p:cNvSpPr>
            <a:spLocks noGrp="1"/>
          </p:cNvSpPr>
          <p:nvPr>
            <p:ph type="dt" sz="half" idx="10"/>
          </p:nvPr>
        </p:nvSpPr>
        <p:spPr/>
        <p:txBody>
          <a:bodyPr/>
          <a:lstStyle/>
          <a:p>
            <a:fld id="{FC389D17-E6C1-4C03-B4E3-BE322A5C6698}" type="datetimeFigureOut">
              <a:rPr lang="en-GB" smtClean="0"/>
              <a:t>26/08/2018</a:t>
            </a:fld>
            <a:endParaRPr lang="en-GB"/>
          </a:p>
        </p:txBody>
      </p:sp>
      <p:sp>
        <p:nvSpPr>
          <p:cNvPr id="5" name="Tijdelijke aanduiding voor voettekst 4">
            <a:extLst>
              <a:ext uri="{FF2B5EF4-FFF2-40B4-BE49-F238E27FC236}">
                <a16:creationId xmlns:a16="http://schemas.microsoft.com/office/drawing/2014/main" id="{DA7910DD-F819-4A8E-98C4-F0D42BC88F7D}"/>
              </a:ext>
            </a:extLst>
          </p:cNvPr>
          <p:cNvSpPr>
            <a:spLocks noGrp="1"/>
          </p:cNvSpPr>
          <p:nvPr>
            <p:ph type="ftr" sz="quarter" idx="11"/>
          </p:nvPr>
        </p:nvSpPr>
        <p:spPr/>
        <p:txBody>
          <a:bodyPr/>
          <a:lstStyle/>
          <a:p>
            <a:endParaRPr lang="en-GB"/>
          </a:p>
        </p:txBody>
      </p:sp>
      <p:sp>
        <p:nvSpPr>
          <p:cNvPr id="6" name="Tijdelijke aanduiding voor dianummer 5">
            <a:extLst>
              <a:ext uri="{FF2B5EF4-FFF2-40B4-BE49-F238E27FC236}">
                <a16:creationId xmlns:a16="http://schemas.microsoft.com/office/drawing/2014/main" id="{81DDAACD-194F-4996-9D82-9B9D361999FE}"/>
              </a:ext>
            </a:extLst>
          </p:cNvPr>
          <p:cNvSpPr>
            <a:spLocks noGrp="1"/>
          </p:cNvSpPr>
          <p:nvPr>
            <p:ph type="sldNum" sz="quarter" idx="12"/>
          </p:nvPr>
        </p:nvSpPr>
        <p:spPr/>
        <p:txBody>
          <a:bodyPr/>
          <a:lstStyle/>
          <a:p>
            <a:fld id="{65015762-0C41-4D90-8A4F-DDD7771E53A0}" type="slidenum">
              <a:rPr lang="en-GB" smtClean="0"/>
              <a:t>‹nr.›</a:t>
            </a:fld>
            <a:endParaRPr lang="en-GB"/>
          </a:p>
        </p:txBody>
      </p:sp>
    </p:spTree>
    <p:extLst>
      <p:ext uri="{BB962C8B-B14F-4D97-AF65-F5344CB8AC3E}">
        <p14:creationId xmlns:p14="http://schemas.microsoft.com/office/powerpoint/2010/main" val="33971668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735BD15F-FB25-41F8-BE2F-9D4AE1C11565}"/>
              </a:ext>
            </a:extLst>
          </p:cNvPr>
          <p:cNvSpPr>
            <a:spLocks noGrp="1"/>
          </p:cNvSpPr>
          <p:nvPr>
            <p:ph type="title" orient="vert"/>
          </p:nvPr>
        </p:nvSpPr>
        <p:spPr>
          <a:xfrm>
            <a:off x="8724900" y="365125"/>
            <a:ext cx="2628900" cy="5811838"/>
          </a:xfrm>
        </p:spPr>
        <p:txBody>
          <a:bodyPr vert="eaVert"/>
          <a:lstStyle/>
          <a:p>
            <a:r>
              <a:rPr lang="nl-NL"/>
              <a:t>Klik om stijl te bewerken</a:t>
            </a:r>
            <a:endParaRPr lang="en-GB"/>
          </a:p>
        </p:txBody>
      </p:sp>
      <p:sp>
        <p:nvSpPr>
          <p:cNvPr id="3" name="Tijdelijke aanduiding voor verticale tekst 2">
            <a:extLst>
              <a:ext uri="{FF2B5EF4-FFF2-40B4-BE49-F238E27FC236}">
                <a16:creationId xmlns:a16="http://schemas.microsoft.com/office/drawing/2014/main" id="{9DAF16E0-A03A-4904-83ED-DD5FCDD31643}"/>
              </a:ext>
            </a:extLst>
          </p:cNvPr>
          <p:cNvSpPr>
            <a:spLocks noGrp="1"/>
          </p:cNvSpPr>
          <p:nvPr>
            <p:ph type="body" orient="vert" idx="1"/>
          </p:nvPr>
        </p:nvSpPr>
        <p:spPr>
          <a:xfrm>
            <a:off x="838200" y="365125"/>
            <a:ext cx="7734300"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datum 3">
            <a:extLst>
              <a:ext uri="{FF2B5EF4-FFF2-40B4-BE49-F238E27FC236}">
                <a16:creationId xmlns:a16="http://schemas.microsoft.com/office/drawing/2014/main" id="{65BEBEDA-0BE6-4C7D-BA2F-AC40B1AE7E96}"/>
              </a:ext>
            </a:extLst>
          </p:cNvPr>
          <p:cNvSpPr>
            <a:spLocks noGrp="1"/>
          </p:cNvSpPr>
          <p:nvPr>
            <p:ph type="dt" sz="half" idx="10"/>
          </p:nvPr>
        </p:nvSpPr>
        <p:spPr/>
        <p:txBody>
          <a:bodyPr/>
          <a:lstStyle/>
          <a:p>
            <a:fld id="{FC389D17-E6C1-4C03-B4E3-BE322A5C6698}" type="datetimeFigureOut">
              <a:rPr lang="en-GB" smtClean="0"/>
              <a:t>26/08/2018</a:t>
            </a:fld>
            <a:endParaRPr lang="en-GB"/>
          </a:p>
        </p:txBody>
      </p:sp>
      <p:sp>
        <p:nvSpPr>
          <p:cNvPr id="5" name="Tijdelijke aanduiding voor voettekst 4">
            <a:extLst>
              <a:ext uri="{FF2B5EF4-FFF2-40B4-BE49-F238E27FC236}">
                <a16:creationId xmlns:a16="http://schemas.microsoft.com/office/drawing/2014/main" id="{CCBBD1F3-CB07-4561-8532-FE43A9086C82}"/>
              </a:ext>
            </a:extLst>
          </p:cNvPr>
          <p:cNvSpPr>
            <a:spLocks noGrp="1"/>
          </p:cNvSpPr>
          <p:nvPr>
            <p:ph type="ftr" sz="quarter" idx="11"/>
          </p:nvPr>
        </p:nvSpPr>
        <p:spPr/>
        <p:txBody>
          <a:bodyPr/>
          <a:lstStyle/>
          <a:p>
            <a:endParaRPr lang="en-GB"/>
          </a:p>
        </p:txBody>
      </p:sp>
      <p:sp>
        <p:nvSpPr>
          <p:cNvPr id="6" name="Tijdelijke aanduiding voor dianummer 5">
            <a:extLst>
              <a:ext uri="{FF2B5EF4-FFF2-40B4-BE49-F238E27FC236}">
                <a16:creationId xmlns:a16="http://schemas.microsoft.com/office/drawing/2014/main" id="{26E05006-B3E2-456F-80F0-4698FA54131B}"/>
              </a:ext>
            </a:extLst>
          </p:cNvPr>
          <p:cNvSpPr>
            <a:spLocks noGrp="1"/>
          </p:cNvSpPr>
          <p:nvPr>
            <p:ph type="sldNum" sz="quarter" idx="12"/>
          </p:nvPr>
        </p:nvSpPr>
        <p:spPr/>
        <p:txBody>
          <a:bodyPr/>
          <a:lstStyle/>
          <a:p>
            <a:fld id="{65015762-0C41-4D90-8A4F-DDD7771E53A0}" type="slidenum">
              <a:rPr lang="en-GB" smtClean="0"/>
              <a:t>‹nr.›</a:t>
            </a:fld>
            <a:endParaRPr lang="en-GB"/>
          </a:p>
        </p:txBody>
      </p:sp>
    </p:spTree>
    <p:extLst>
      <p:ext uri="{BB962C8B-B14F-4D97-AF65-F5344CB8AC3E}">
        <p14:creationId xmlns:p14="http://schemas.microsoft.com/office/powerpoint/2010/main" val="19954885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C60A11-2C54-481E-9516-408028E3E295}"/>
              </a:ext>
            </a:extLst>
          </p:cNvPr>
          <p:cNvSpPr>
            <a:spLocks noGrp="1"/>
          </p:cNvSpPr>
          <p:nvPr>
            <p:ph type="title"/>
          </p:nvPr>
        </p:nvSpPr>
        <p:spPr/>
        <p:txBody>
          <a:bodyPr/>
          <a:lstStyle/>
          <a:p>
            <a:r>
              <a:rPr lang="nl-NL"/>
              <a:t>Klik om stijl te bewerken</a:t>
            </a:r>
            <a:endParaRPr lang="en-GB"/>
          </a:p>
        </p:txBody>
      </p:sp>
      <p:sp>
        <p:nvSpPr>
          <p:cNvPr id="3" name="Tijdelijke aanduiding voor inhoud 2">
            <a:extLst>
              <a:ext uri="{FF2B5EF4-FFF2-40B4-BE49-F238E27FC236}">
                <a16:creationId xmlns:a16="http://schemas.microsoft.com/office/drawing/2014/main" id="{AC5AFF44-6F9B-42F4-8387-65AD3498984A}"/>
              </a:ext>
            </a:extLst>
          </p:cNvPr>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datum 3">
            <a:extLst>
              <a:ext uri="{FF2B5EF4-FFF2-40B4-BE49-F238E27FC236}">
                <a16:creationId xmlns:a16="http://schemas.microsoft.com/office/drawing/2014/main" id="{9EF153D9-7C47-4E0B-9BA7-726FDDB0A366}"/>
              </a:ext>
            </a:extLst>
          </p:cNvPr>
          <p:cNvSpPr>
            <a:spLocks noGrp="1"/>
          </p:cNvSpPr>
          <p:nvPr>
            <p:ph type="dt" sz="half" idx="10"/>
          </p:nvPr>
        </p:nvSpPr>
        <p:spPr/>
        <p:txBody>
          <a:bodyPr/>
          <a:lstStyle/>
          <a:p>
            <a:fld id="{FC389D17-E6C1-4C03-B4E3-BE322A5C6698}" type="datetimeFigureOut">
              <a:rPr lang="en-GB" smtClean="0"/>
              <a:t>26/08/2018</a:t>
            </a:fld>
            <a:endParaRPr lang="en-GB"/>
          </a:p>
        </p:txBody>
      </p:sp>
      <p:sp>
        <p:nvSpPr>
          <p:cNvPr id="5" name="Tijdelijke aanduiding voor voettekst 4">
            <a:extLst>
              <a:ext uri="{FF2B5EF4-FFF2-40B4-BE49-F238E27FC236}">
                <a16:creationId xmlns:a16="http://schemas.microsoft.com/office/drawing/2014/main" id="{DE1B8409-0FE6-42AA-BF73-E62795B8E257}"/>
              </a:ext>
            </a:extLst>
          </p:cNvPr>
          <p:cNvSpPr>
            <a:spLocks noGrp="1"/>
          </p:cNvSpPr>
          <p:nvPr>
            <p:ph type="ftr" sz="quarter" idx="11"/>
          </p:nvPr>
        </p:nvSpPr>
        <p:spPr/>
        <p:txBody>
          <a:bodyPr/>
          <a:lstStyle/>
          <a:p>
            <a:endParaRPr lang="en-GB"/>
          </a:p>
        </p:txBody>
      </p:sp>
      <p:sp>
        <p:nvSpPr>
          <p:cNvPr id="6" name="Tijdelijke aanduiding voor dianummer 5">
            <a:extLst>
              <a:ext uri="{FF2B5EF4-FFF2-40B4-BE49-F238E27FC236}">
                <a16:creationId xmlns:a16="http://schemas.microsoft.com/office/drawing/2014/main" id="{7610F551-D252-4A3E-BDED-865E2B0B7428}"/>
              </a:ext>
            </a:extLst>
          </p:cNvPr>
          <p:cNvSpPr>
            <a:spLocks noGrp="1"/>
          </p:cNvSpPr>
          <p:nvPr>
            <p:ph type="sldNum" sz="quarter" idx="12"/>
          </p:nvPr>
        </p:nvSpPr>
        <p:spPr/>
        <p:txBody>
          <a:bodyPr/>
          <a:lstStyle/>
          <a:p>
            <a:fld id="{65015762-0C41-4D90-8A4F-DDD7771E53A0}" type="slidenum">
              <a:rPr lang="en-GB" smtClean="0"/>
              <a:t>‹nr.›</a:t>
            </a:fld>
            <a:endParaRPr lang="en-GB"/>
          </a:p>
        </p:txBody>
      </p:sp>
    </p:spTree>
    <p:extLst>
      <p:ext uri="{BB962C8B-B14F-4D97-AF65-F5344CB8AC3E}">
        <p14:creationId xmlns:p14="http://schemas.microsoft.com/office/powerpoint/2010/main" val="3179680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8EE451-0515-47ED-B710-16E9341B5BE4}"/>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en-GB"/>
          </a:p>
        </p:txBody>
      </p:sp>
      <p:sp>
        <p:nvSpPr>
          <p:cNvPr id="3" name="Tijdelijke aanduiding voor tekst 2">
            <a:extLst>
              <a:ext uri="{FF2B5EF4-FFF2-40B4-BE49-F238E27FC236}">
                <a16:creationId xmlns:a16="http://schemas.microsoft.com/office/drawing/2014/main" id="{C7BB6827-2507-4FA0-A081-99A67E31B51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Tijdelijke aanduiding voor datum 3">
            <a:extLst>
              <a:ext uri="{FF2B5EF4-FFF2-40B4-BE49-F238E27FC236}">
                <a16:creationId xmlns:a16="http://schemas.microsoft.com/office/drawing/2014/main" id="{B73BCC5E-FF2F-4BC9-8014-AA4B46BA5165}"/>
              </a:ext>
            </a:extLst>
          </p:cNvPr>
          <p:cNvSpPr>
            <a:spLocks noGrp="1"/>
          </p:cNvSpPr>
          <p:nvPr>
            <p:ph type="dt" sz="half" idx="10"/>
          </p:nvPr>
        </p:nvSpPr>
        <p:spPr/>
        <p:txBody>
          <a:bodyPr/>
          <a:lstStyle/>
          <a:p>
            <a:fld id="{FC389D17-E6C1-4C03-B4E3-BE322A5C6698}" type="datetimeFigureOut">
              <a:rPr lang="en-GB" smtClean="0"/>
              <a:t>26/08/2018</a:t>
            </a:fld>
            <a:endParaRPr lang="en-GB"/>
          </a:p>
        </p:txBody>
      </p:sp>
      <p:sp>
        <p:nvSpPr>
          <p:cNvPr id="5" name="Tijdelijke aanduiding voor voettekst 4">
            <a:extLst>
              <a:ext uri="{FF2B5EF4-FFF2-40B4-BE49-F238E27FC236}">
                <a16:creationId xmlns:a16="http://schemas.microsoft.com/office/drawing/2014/main" id="{59402F0F-B03B-4E2E-9B8B-D62BBBD5C4A6}"/>
              </a:ext>
            </a:extLst>
          </p:cNvPr>
          <p:cNvSpPr>
            <a:spLocks noGrp="1"/>
          </p:cNvSpPr>
          <p:nvPr>
            <p:ph type="ftr" sz="quarter" idx="11"/>
          </p:nvPr>
        </p:nvSpPr>
        <p:spPr/>
        <p:txBody>
          <a:bodyPr/>
          <a:lstStyle/>
          <a:p>
            <a:endParaRPr lang="en-GB"/>
          </a:p>
        </p:txBody>
      </p:sp>
      <p:sp>
        <p:nvSpPr>
          <p:cNvPr id="6" name="Tijdelijke aanduiding voor dianummer 5">
            <a:extLst>
              <a:ext uri="{FF2B5EF4-FFF2-40B4-BE49-F238E27FC236}">
                <a16:creationId xmlns:a16="http://schemas.microsoft.com/office/drawing/2014/main" id="{4E8FFBD7-6BDE-4D05-B3FA-0288739BBCC7}"/>
              </a:ext>
            </a:extLst>
          </p:cNvPr>
          <p:cNvSpPr>
            <a:spLocks noGrp="1"/>
          </p:cNvSpPr>
          <p:nvPr>
            <p:ph type="sldNum" sz="quarter" idx="12"/>
          </p:nvPr>
        </p:nvSpPr>
        <p:spPr/>
        <p:txBody>
          <a:bodyPr/>
          <a:lstStyle/>
          <a:p>
            <a:fld id="{65015762-0C41-4D90-8A4F-DDD7771E53A0}" type="slidenum">
              <a:rPr lang="en-GB" smtClean="0"/>
              <a:t>‹nr.›</a:t>
            </a:fld>
            <a:endParaRPr lang="en-GB"/>
          </a:p>
        </p:txBody>
      </p:sp>
    </p:spTree>
    <p:extLst>
      <p:ext uri="{BB962C8B-B14F-4D97-AF65-F5344CB8AC3E}">
        <p14:creationId xmlns:p14="http://schemas.microsoft.com/office/powerpoint/2010/main" val="5484320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9EAA1F-E03B-4E0D-B29A-7A5305174C27}"/>
              </a:ext>
            </a:extLst>
          </p:cNvPr>
          <p:cNvSpPr>
            <a:spLocks noGrp="1"/>
          </p:cNvSpPr>
          <p:nvPr>
            <p:ph type="title"/>
          </p:nvPr>
        </p:nvSpPr>
        <p:spPr/>
        <p:txBody>
          <a:bodyPr/>
          <a:lstStyle/>
          <a:p>
            <a:r>
              <a:rPr lang="nl-NL"/>
              <a:t>Klik om stijl te bewerken</a:t>
            </a:r>
            <a:endParaRPr lang="en-GB"/>
          </a:p>
        </p:txBody>
      </p:sp>
      <p:sp>
        <p:nvSpPr>
          <p:cNvPr id="3" name="Tijdelijke aanduiding voor inhoud 2">
            <a:extLst>
              <a:ext uri="{FF2B5EF4-FFF2-40B4-BE49-F238E27FC236}">
                <a16:creationId xmlns:a16="http://schemas.microsoft.com/office/drawing/2014/main" id="{BA431066-0C5F-4066-9A74-1B00ED155FE4}"/>
              </a:ext>
            </a:extLst>
          </p:cNvPr>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inhoud 3">
            <a:extLst>
              <a:ext uri="{FF2B5EF4-FFF2-40B4-BE49-F238E27FC236}">
                <a16:creationId xmlns:a16="http://schemas.microsoft.com/office/drawing/2014/main" id="{BC524155-F695-40E1-B5B4-4FADB6C1A478}"/>
              </a:ext>
            </a:extLst>
          </p:cNvPr>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5" name="Tijdelijke aanduiding voor datum 4">
            <a:extLst>
              <a:ext uri="{FF2B5EF4-FFF2-40B4-BE49-F238E27FC236}">
                <a16:creationId xmlns:a16="http://schemas.microsoft.com/office/drawing/2014/main" id="{52C2CFDB-8AFE-4E5A-9EAA-FB85EE4810AC}"/>
              </a:ext>
            </a:extLst>
          </p:cNvPr>
          <p:cNvSpPr>
            <a:spLocks noGrp="1"/>
          </p:cNvSpPr>
          <p:nvPr>
            <p:ph type="dt" sz="half" idx="10"/>
          </p:nvPr>
        </p:nvSpPr>
        <p:spPr/>
        <p:txBody>
          <a:bodyPr/>
          <a:lstStyle/>
          <a:p>
            <a:fld id="{FC389D17-E6C1-4C03-B4E3-BE322A5C6698}" type="datetimeFigureOut">
              <a:rPr lang="en-GB" smtClean="0"/>
              <a:t>26/08/2018</a:t>
            </a:fld>
            <a:endParaRPr lang="en-GB"/>
          </a:p>
        </p:txBody>
      </p:sp>
      <p:sp>
        <p:nvSpPr>
          <p:cNvPr id="6" name="Tijdelijke aanduiding voor voettekst 5">
            <a:extLst>
              <a:ext uri="{FF2B5EF4-FFF2-40B4-BE49-F238E27FC236}">
                <a16:creationId xmlns:a16="http://schemas.microsoft.com/office/drawing/2014/main" id="{D1EB40C2-FF3A-4B62-963B-69F5A269243C}"/>
              </a:ext>
            </a:extLst>
          </p:cNvPr>
          <p:cNvSpPr>
            <a:spLocks noGrp="1"/>
          </p:cNvSpPr>
          <p:nvPr>
            <p:ph type="ftr" sz="quarter" idx="11"/>
          </p:nvPr>
        </p:nvSpPr>
        <p:spPr/>
        <p:txBody>
          <a:bodyPr/>
          <a:lstStyle/>
          <a:p>
            <a:endParaRPr lang="en-GB"/>
          </a:p>
        </p:txBody>
      </p:sp>
      <p:sp>
        <p:nvSpPr>
          <p:cNvPr id="7" name="Tijdelijke aanduiding voor dianummer 6">
            <a:extLst>
              <a:ext uri="{FF2B5EF4-FFF2-40B4-BE49-F238E27FC236}">
                <a16:creationId xmlns:a16="http://schemas.microsoft.com/office/drawing/2014/main" id="{2A78DE3A-0DC7-4289-9A35-DF6D240FC1DA}"/>
              </a:ext>
            </a:extLst>
          </p:cNvPr>
          <p:cNvSpPr>
            <a:spLocks noGrp="1"/>
          </p:cNvSpPr>
          <p:nvPr>
            <p:ph type="sldNum" sz="quarter" idx="12"/>
          </p:nvPr>
        </p:nvSpPr>
        <p:spPr/>
        <p:txBody>
          <a:bodyPr/>
          <a:lstStyle/>
          <a:p>
            <a:fld id="{65015762-0C41-4D90-8A4F-DDD7771E53A0}" type="slidenum">
              <a:rPr lang="en-GB" smtClean="0"/>
              <a:t>‹nr.›</a:t>
            </a:fld>
            <a:endParaRPr lang="en-GB"/>
          </a:p>
        </p:txBody>
      </p:sp>
    </p:spTree>
    <p:extLst>
      <p:ext uri="{BB962C8B-B14F-4D97-AF65-F5344CB8AC3E}">
        <p14:creationId xmlns:p14="http://schemas.microsoft.com/office/powerpoint/2010/main" val="21882498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77B0C1-A67B-43D6-8096-CC2E7F0D3620}"/>
              </a:ext>
            </a:extLst>
          </p:cNvPr>
          <p:cNvSpPr>
            <a:spLocks noGrp="1"/>
          </p:cNvSpPr>
          <p:nvPr>
            <p:ph type="title"/>
          </p:nvPr>
        </p:nvSpPr>
        <p:spPr>
          <a:xfrm>
            <a:off x="839788" y="365125"/>
            <a:ext cx="10515600" cy="1325563"/>
          </a:xfrm>
        </p:spPr>
        <p:txBody>
          <a:bodyPr/>
          <a:lstStyle/>
          <a:p>
            <a:r>
              <a:rPr lang="nl-NL"/>
              <a:t>Klik om stijl te bewerken</a:t>
            </a:r>
            <a:endParaRPr lang="en-GB"/>
          </a:p>
        </p:txBody>
      </p:sp>
      <p:sp>
        <p:nvSpPr>
          <p:cNvPr id="3" name="Tijdelijke aanduiding voor tekst 2">
            <a:extLst>
              <a:ext uri="{FF2B5EF4-FFF2-40B4-BE49-F238E27FC236}">
                <a16:creationId xmlns:a16="http://schemas.microsoft.com/office/drawing/2014/main" id="{E78CD89D-4C7C-4D1D-B5C4-979D89C2A0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a:extLst>
              <a:ext uri="{FF2B5EF4-FFF2-40B4-BE49-F238E27FC236}">
                <a16:creationId xmlns:a16="http://schemas.microsoft.com/office/drawing/2014/main" id="{1771ADB1-9F5E-4F74-AB9D-764C8666FCC3}"/>
              </a:ext>
            </a:extLst>
          </p:cNvPr>
          <p:cNvSpPr>
            <a:spLocks noGrp="1"/>
          </p:cNvSpPr>
          <p:nvPr>
            <p:ph sz="half" idx="2"/>
          </p:nvPr>
        </p:nvSpPr>
        <p:spPr>
          <a:xfrm>
            <a:off x="839788"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5" name="Tijdelijke aanduiding voor tekst 4">
            <a:extLst>
              <a:ext uri="{FF2B5EF4-FFF2-40B4-BE49-F238E27FC236}">
                <a16:creationId xmlns:a16="http://schemas.microsoft.com/office/drawing/2014/main" id="{AA2211DB-AA16-4093-BE74-4F8A6A440D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a:extLst>
              <a:ext uri="{FF2B5EF4-FFF2-40B4-BE49-F238E27FC236}">
                <a16:creationId xmlns:a16="http://schemas.microsoft.com/office/drawing/2014/main" id="{5928CA5E-D88D-40ED-8561-AC52B08F322B}"/>
              </a:ext>
            </a:extLst>
          </p:cNvPr>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7" name="Tijdelijke aanduiding voor datum 6">
            <a:extLst>
              <a:ext uri="{FF2B5EF4-FFF2-40B4-BE49-F238E27FC236}">
                <a16:creationId xmlns:a16="http://schemas.microsoft.com/office/drawing/2014/main" id="{0D0EDEDA-A439-47BE-89E0-D5D74BD8FEAB}"/>
              </a:ext>
            </a:extLst>
          </p:cNvPr>
          <p:cNvSpPr>
            <a:spLocks noGrp="1"/>
          </p:cNvSpPr>
          <p:nvPr>
            <p:ph type="dt" sz="half" idx="10"/>
          </p:nvPr>
        </p:nvSpPr>
        <p:spPr/>
        <p:txBody>
          <a:bodyPr/>
          <a:lstStyle/>
          <a:p>
            <a:fld id="{FC389D17-E6C1-4C03-B4E3-BE322A5C6698}" type="datetimeFigureOut">
              <a:rPr lang="en-GB" smtClean="0"/>
              <a:t>26/08/2018</a:t>
            </a:fld>
            <a:endParaRPr lang="en-GB"/>
          </a:p>
        </p:txBody>
      </p:sp>
      <p:sp>
        <p:nvSpPr>
          <p:cNvPr id="8" name="Tijdelijke aanduiding voor voettekst 7">
            <a:extLst>
              <a:ext uri="{FF2B5EF4-FFF2-40B4-BE49-F238E27FC236}">
                <a16:creationId xmlns:a16="http://schemas.microsoft.com/office/drawing/2014/main" id="{174D5106-3F5B-41E2-9A02-AE91748EBFED}"/>
              </a:ext>
            </a:extLst>
          </p:cNvPr>
          <p:cNvSpPr>
            <a:spLocks noGrp="1"/>
          </p:cNvSpPr>
          <p:nvPr>
            <p:ph type="ftr" sz="quarter" idx="11"/>
          </p:nvPr>
        </p:nvSpPr>
        <p:spPr/>
        <p:txBody>
          <a:bodyPr/>
          <a:lstStyle/>
          <a:p>
            <a:endParaRPr lang="en-GB"/>
          </a:p>
        </p:txBody>
      </p:sp>
      <p:sp>
        <p:nvSpPr>
          <p:cNvPr id="9" name="Tijdelijke aanduiding voor dianummer 8">
            <a:extLst>
              <a:ext uri="{FF2B5EF4-FFF2-40B4-BE49-F238E27FC236}">
                <a16:creationId xmlns:a16="http://schemas.microsoft.com/office/drawing/2014/main" id="{04172043-7E4A-43E5-8D87-BB44F77868CC}"/>
              </a:ext>
            </a:extLst>
          </p:cNvPr>
          <p:cNvSpPr>
            <a:spLocks noGrp="1"/>
          </p:cNvSpPr>
          <p:nvPr>
            <p:ph type="sldNum" sz="quarter" idx="12"/>
          </p:nvPr>
        </p:nvSpPr>
        <p:spPr/>
        <p:txBody>
          <a:bodyPr/>
          <a:lstStyle/>
          <a:p>
            <a:fld id="{65015762-0C41-4D90-8A4F-DDD7771E53A0}" type="slidenum">
              <a:rPr lang="en-GB" smtClean="0"/>
              <a:t>‹nr.›</a:t>
            </a:fld>
            <a:endParaRPr lang="en-GB"/>
          </a:p>
        </p:txBody>
      </p:sp>
    </p:spTree>
    <p:extLst>
      <p:ext uri="{BB962C8B-B14F-4D97-AF65-F5344CB8AC3E}">
        <p14:creationId xmlns:p14="http://schemas.microsoft.com/office/powerpoint/2010/main" val="19730566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FD9D77-20BF-4DC2-BCEB-218765A8E752}"/>
              </a:ext>
            </a:extLst>
          </p:cNvPr>
          <p:cNvSpPr>
            <a:spLocks noGrp="1"/>
          </p:cNvSpPr>
          <p:nvPr>
            <p:ph type="title"/>
          </p:nvPr>
        </p:nvSpPr>
        <p:spPr/>
        <p:txBody>
          <a:bodyPr/>
          <a:lstStyle/>
          <a:p>
            <a:r>
              <a:rPr lang="nl-NL"/>
              <a:t>Klik om stijl te bewerken</a:t>
            </a:r>
            <a:endParaRPr lang="en-GB"/>
          </a:p>
        </p:txBody>
      </p:sp>
      <p:sp>
        <p:nvSpPr>
          <p:cNvPr id="3" name="Tijdelijke aanduiding voor datum 2">
            <a:extLst>
              <a:ext uri="{FF2B5EF4-FFF2-40B4-BE49-F238E27FC236}">
                <a16:creationId xmlns:a16="http://schemas.microsoft.com/office/drawing/2014/main" id="{CBDE1D69-A70F-418C-98D1-6C11AD537123}"/>
              </a:ext>
            </a:extLst>
          </p:cNvPr>
          <p:cNvSpPr>
            <a:spLocks noGrp="1"/>
          </p:cNvSpPr>
          <p:nvPr>
            <p:ph type="dt" sz="half" idx="10"/>
          </p:nvPr>
        </p:nvSpPr>
        <p:spPr/>
        <p:txBody>
          <a:bodyPr/>
          <a:lstStyle/>
          <a:p>
            <a:fld id="{FC389D17-E6C1-4C03-B4E3-BE322A5C6698}" type="datetimeFigureOut">
              <a:rPr lang="en-GB" smtClean="0"/>
              <a:t>26/08/2018</a:t>
            </a:fld>
            <a:endParaRPr lang="en-GB"/>
          </a:p>
        </p:txBody>
      </p:sp>
      <p:sp>
        <p:nvSpPr>
          <p:cNvPr id="4" name="Tijdelijke aanduiding voor voettekst 3">
            <a:extLst>
              <a:ext uri="{FF2B5EF4-FFF2-40B4-BE49-F238E27FC236}">
                <a16:creationId xmlns:a16="http://schemas.microsoft.com/office/drawing/2014/main" id="{CC67CCEA-0F62-40CA-A813-56036FFE7C6C}"/>
              </a:ext>
            </a:extLst>
          </p:cNvPr>
          <p:cNvSpPr>
            <a:spLocks noGrp="1"/>
          </p:cNvSpPr>
          <p:nvPr>
            <p:ph type="ftr" sz="quarter" idx="11"/>
          </p:nvPr>
        </p:nvSpPr>
        <p:spPr/>
        <p:txBody>
          <a:bodyPr/>
          <a:lstStyle/>
          <a:p>
            <a:endParaRPr lang="en-GB"/>
          </a:p>
        </p:txBody>
      </p:sp>
      <p:sp>
        <p:nvSpPr>
          <p:cNvPr id="5" name="Tijdelijke aanduiding voor dianummer 4">
            <a:extLst>
              <a:ext uri="{FF2B5EF4-FFF2-40B4-BE49-F238E27FC236}">
                <a16:creationId xmlns:a16="http://schemas.microsoft.com/office/drawing/2014/main" id="{B5E87366-3626-4D57-A354-5E3E42E16F3A}"/>
              </a:ext>
            </a:extLst>
          </p:cNvPr>
          <p:cNvSpPr>
            <a:spLocks noGrp="1"/>
          </p:cNvSpPr>
          <p:nvPr>
            <p:ph type="sldNum" sz="quarter" idx="12"/>
          </p:nvPr>
        </p:nvSpPr>
        <p:spPr/>
        <p:txBody>
          <a:bodyPr/>
          <a:lstStyle/>
          <a:p>
            <a:fld id="{65015762-0C41-4D90-8A4F-DDD7771E53A0}" type="slidenum">
              <a:rPr lang="en-GB" smtClean="0"/>
              <a:t>‹nr.›</a:t>
            </a:fld>
            <a:endParaRPr lang="en-GB"/>
          </a:p>
        </p:txBody>
      </p:sp>
    </p:spTree>
    <p:extLst>
      <p:ext uri="{BB962C8B-B14F-4D97-AF65-F5344CB8AC3E}">
        <p14:creationId xmlns:p14="http://schemas.microsoft.com/office/powerpoint/2010/main" val="27512587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6BDF2090-EA87-41F9-A7BE-DB8C17DA11C7}"/>
              </a:ext>
            </a:extLst>
          </p:cNvPr>
          <p:cNvSpPr>
            <a:spLocks noGrp="1"/>
          </p:cNvSpPr>
          <p:nvPr>
            <p:ph type="dt" sz="half" idx="10"/>
          </p:nvPr>
        </p:nvSpPr>
        <p:spPr/>
        <p:txBody>
          <a:bodyPr/>
          <a:lstStyle/>
          <a:p>
            <a:fld id="{FC389D17-E6C1-4C03-B4E3-BE322A5C6698}" type="datetimeFigureOut">
              <a:rPr lang="en-GB" smtClean="0"/>
              <a:t>26/08/2018</a:t>
            </a:fld>
            <a:endParaRPr lang="en-GB"/>
          </a:p>
        </p:txBody>
      </p:sp>
      <p:sp>
        <p:nvSpPr>
          <p:cNvPr id="3" name="Tijdelijke aanduiding voor voettekst 2">
            <a:extLst>
              <a:ext uri="{FF2B5EF4-FFF2-40B4-BE49-F238E27FC236}">
                <a16:creationId xmlns:a16="http://schemas.microsoft.com/office/drawing/2014/main" id="{F8E5DC75-5DE5-45B6-93DB-A40E85D52401}"/>
              </a:ext>
            </a:extLst>
          </p:cNvPr>
          <p:cNvSpPr>
            <a:spLocks noGrp="1"/>
          </p:cNvSpPr>
          <p:nvPr>
            <p:ph type="ftr" sz="quarter" idx="11"/>
          </p:nvPr>
        </p:nvSpPr>
        <p:spPr/>
        <p:txBody>
          <a:bodyPr/>
          <a:lstStyle/>
          <a:p>
            <a:endParaRPr lang="en-GB"/>
          </a:p>
        </p:txBody>
      </p:sp>
      <p:sp>
        <p:nvSpPr>
          <p:cNvPr id="4" name="Tijdelijke aanduiding voor dianummer 3">
            <a:extLst>
              <a:ext uri="{FF2B5EF4-FFF2-40B4-BE49-F238E27FC236}">
                <a16:creationId xmlns:a16="http://schemas.microsoft.com/office/drawing/2014/main" id="{3E4FF932-8C9C-4FB7-B2C9-ACC45787940F}"/>
              </a:ext>
            </a:extLst>
          </p:cNvPr>
          <p:cNvSpPr>
            <a:spLocks noGrp="1"/>
          </p:cNvSpPr>
          <p:nvPr>
            <p:ph type="sldNum" sz="quarter" idx="12"/>
          </p:nvPr>
        </p:nvSpPr>
        <p:spPr/>
        <p:txBody>
          <a:bodyPr/>
          <a:lstStyle/>
          <a:p>
            <a:fld id="{65015762-0C41-4D90-8A4F-DDD7771E53A0}" type="slidenum">
              <a:rPr lang="en-GB" smtClean="0"/>
              <a:t>‹nr.›</a:t>
            </a:fld>
            <a:endParaRPr lang="en-GB"/>
          </a:p>
        </p:txBody>
      </p:sp>
    </p:spTree>
    <p:extLst>
      <p:ext uri="{BB962C8B-B14F-4D97-AF65-F5344CB8AC3E}">
        <p14:creationId xmlns:p14="http://schemas.microsoft.com/office/powerpoint/2010/main" val="29980849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941866-04C0-46CB-9769-1FCFC57F80EC}"/>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en-GB"/>
          </a:p>
        </p:txBody>
      </p:sp>
      <p:sp>
        <p:nvSpPr>
          <p:cNvPr id="3" name="Tijdelijke aanduiding voor inhoud 2">
            <a:extLst>
              <a:ext uri="{FF2B5EF4-FFF2-40B4-BE49-F238E27FC236}">
                <a16:creationId xmlns:a16="http://schemas.microsoft.com/office/drawing/2014/main" id="{949867F7-F92F-4F29-B301-9C4A4B000A8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tekst 3">
            <a:extLst>
              <a:ext uri="{FF2B5EF4-FFF2-40B4-BE49-F238E27FC236}">
                <a16:creationId xmlns:a16="http://schemas.microsoft.com/office/drawing/2014/main" id="{4FD450F5-DC83-4C5F-8395-4505335F24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a:extLst>
              <a:ext uri="{FF2B5EF4-FFF2-40B4-BE49-F238E27FC236}">
                <a16:creationId xmlns:a16="http://schemas.microsoft.com/office/drawing/2014/main" id="{48B349D4-6945-46AC-BE6A-0E2B79BEB1A6}"/>
              </a:ext>
            </a:extLst>
          </p:cNvPr>
          <p:cNvSpPr>
            <a:spLocks noGrp="1"/>
          </p:cNvSpPr>
          <p:nvPr>
            <p:ph type="dt" sz="half" idx="10"/>
          </p:nvPr>
        </p:nvSpPr>
        <p:spPr/>
        <p:txBody>
          <a:bodyPr/>
          <a:lstStyle/>
          <a:p>
            <a:fld id="{FC389D17-E6C1-4C03-B4E3-BE322A5C6698}" type="datetimeFigureOut">
              <a:rPr lang="en-GB" smtClean="0"/>
              <a:t>26/08/2018</a:t>
            </a:fld>
            <a:endParaRPr lang="en-GB"/>
          </a:p>
        </p:txBody>
      </p:sp>
      <p:sp>
        <p:nvSpPr>
          <p:cNvPr id="6" name="Tijdelijke aanduiding voor voettekst 5">
            <a:extLst>
              <a:ext uri="{FF2B5EF4-FFF2-40B4-BE49-F238E27FC236}">
                <a16:creationId xmlns:a16="http://schemas.microsoft.com/office/drawing/2014/main" id="{6B4A9F28-33C4-4DE3-AC7A-91BA043D41A0}"/>
              </a:ext>
            </a:extLst>
          </p:cNvPr>
          <p:cNvSpPr>
            <a:spLocks noGrp="1"/>
          </p:cNvSpPr>
          <p:nvPr>
            <p:ph type="ftr" sz="quarter" idx="11"/>
          </p:nvPr>
        </p:nvSpPr>
        <p:spPr/>
        <p:txBody>
          <a:bodyPr/>
          <a:lstStyle/>
          <a:p>
            <a:endParaRPr lang="en-GB"/>
          </a:p>
        </p:txBody>
      </p:sp>
      <p:sp>
        <p:nvSpPr>
          <p:cNvPr id="7" name="Tijdelijke aanduiding voor dianummer 6">
            <a:extLst>
              <a:ext uri="{FF2B5EF4-FFF2-40B4-BE49-F238E27FC236}">
                <a16:creationId xmlns:a16="http://schemas.microsoft.com/office/drawing/2014/main" id="{B82D9961-9AAB-4A3B-BEDE-BB5499D8E362}"/>
              </a:ext>
            </a:extLst>
          </p:cNvPr>
          <p:cNvSpPr>
            <a:spLocks noGrp="1"/>
          </p:cNvSpPr>
          <p:nvPr>
            <p:ph type="sldNum" sz="quarter" idx="12"/>
          </p:nvPr>
        </p:nvSpPr>
        <p:spPr/>
        <p:txBody>
          <a:bodyPr/>
          <a:lstStyle/>
          <a:p>
            <a:fld id="{65015762-0C41-4D90-8A4F-DDD7771E53A0}" type="slidenum">
              <a:rPr lang="en-GB" smtClean="0"/>
              <a:t>‹nr.›</a:t>
            </a:fld>
            <a:endParaRPr lang="en-GB"/>
          </a:p>
        </p:txBody>
      </p:sp>
    </p:spTree>
    <p:extLst>
      <p:ext uri="{BB962C8B-B14F-4D97-AF65-F5344CB8AC3E}">
        <p14:creationId xmlns:p14="http://schemas.microsoft.com/office/powerpoint/2010/main" val="15519484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E34B33-05AF-4C18-A75A-476ED359A9DC}"/>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en-GB"/>
          </a:p>
        </p:txBody>
      </p:sp>
      <p:sp>
        <p:nvSpPr>
          <p:cNvPr id="3" name="Tijdelijke aanduiding voor afbeelding 2">
            <a:extLst>
              <a:ext uri="{FF2B5EF4-FFF2-40B4-BE49-F238E27FC236}">
                <a16:creationId xmlns:a16="http://schemas.microsoft.com/office/drawing/2014/main" id="{6507F094-7700-4DB5-AFA0-0EDA9C59743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ijdelijke aanduiding voor tekst 3">
            <a:extLst>
              <a:ext uri="{FF2B5EF4-FFF2-40B4-BE49-F238E27FC236}">
                <a16:creationId xmlns:a16="http://schemas.microsoft.com/office/drawing/2014/main" id="{D0078D9B-4119-42E1-85B6-6680B39B2E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a:extLst>
              <a:ext uri="{FF2B5EF4-FFF2-40B4-BE49-F238E27FC236}">
                <a16:creationId xmlns:a16="http://schemas.microsoft.com/office/drawing/2014/main" id="{FA041713-FF53-4631-9552-7B008DFA4460}"/>
              </a:ext>
            </a:extLst>
          </p:cNvPr>
          <p:cNvSpPr>
            <a:spLocks noGrp="1"/>
          </p:cNvSpPr>
          <p:nvPr>
            <p:ph type="dt" sz="half" idx="10"/>
          </p:nvPr>
        </p:nvSpPr>
        <p:spPr/>
        <p:txBody>
          <a:bodyPr/>
          <a:lstStyle/>
          <a:p>
            <a:fld id="{FC389D17-E6C1-4C03-B4E3-BE322A5C6698}" type="datetimeFigureOut">
              <a:rPr lang="en-GB" smtClean="0"/>
              <a:t>26/08/2018</a:t>
            </a:fld>
            <a:endParaRPr lang="en-GB"/>
          </a:p>
        </p:txBody>
      </p:sp>
      <p:sp>
        <p:nvSpPr>
          <p:cNvPr id="6" name="Tijdelijke aanduiding voor voettekst 5">
            <a:extLst>
              <a:ext uri="{FF2B5EF4-FFF2-40B4-BE49-F238E27FC236}">
                <a16:creationId xmlns:a16="http://schemas.microsoft.com/office/drawing/2014/main" id="{2F86337F-29E6-4BD6-B281-F7C6A6583E49}"/>
              </a:ext>
            </a:extLst>
          </p:cNvPr>
          <p:cNvSpPr>
            <a:spLocks noGrp="1"/>
          </p:cNvSpPr>
          <p:nvPr>
            <p:ph type="ftr" sz="quarter" idx="11"/>
          </p:nvPr>
        </p:nvSpPr>
        <p:spPr/>
        <p:txBody>
          <a:bodyPr/>
          <a:lstStyle/>
          <a:p>
            <a:endParaRPr lang="en-GB"/>
          </a:p>
        </p:txBody>
      </p:sp>
      <p:sp>
        <p:nvSpPr>
          <p:cNvPr id="7" name="Tijdelijke aanduiding voor dianummer 6">
            <a:extLst>
              <a:ext uri="{FF2B5EF4-FFF2-40B4-BE49-F238E27FC236}">
                <a16:creationId xmlns:a16="http://schemas.microsoft.com/office/drawing/2014/main" id="{F1E78202-F555-4EBB-8D32-45540C5600BD}"/>
              </a:ext>
            </a:extLst>
          </p:cNvPr>
          <p:cNvSpPr>
            <a:spLocks noGrp="1"/>
          </p:cNvSpPr>
          <p:nvPr>
            <p:ph type="sldNum" sz="quarter" idx="12"/>
          </p:nvPr>
        </p:nvSpPr>
        <p:spPr/>
        <p:txBody>
          <a:bodyPr/>
          <a:lstStyle/>
          <a:p>
            <a:fld id="{65015762-0C41-4D90-8A4F-DDD7771E53A0}" type="slidenum">
              <a:rPr lang="en-GB" smtClean="0"/>
              <a:t>‹nr.›</a:t>
            </a:fld>
            <a:endParaRPr lang="en-GB"/>
          </a:p>
        </p:txBody>
      </p:sp>
    </p:spTree>
    <p:extLst>
      <p:ext uri="{BB962C8B-B14F-4D97-AF65-F5344CB8AC3E}">
        <p14:creationId xmlns:p14="http://schemas.microsoft.com/office/powerpoint/2010/main" val="9935454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AF3290BF-2C8A-4BC4-AF4F-74843B3D75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en-GB"/>
          </a:p>
        </p:txBody>
      </p:sp>
      <p:sp>
        <p:nvSpPr>
          <p:cNvPr id="3" name="Tijdelijke aanduiding voor tekst 2">
            <a:extLst>
              <a:ext uri="{FF2B5EF4-FFF2-40B4-BE49-F238E27FC236}">
                <a16:creationId xmlns:a16="http://schemas.microsoft.com/office/drawing/2014/main" id="{B4294E34-E335-422B-9417-38CA0F3E94F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datum 3">
            <a:extLst>
              <a:ext uri="{FF2B5EF4-FFF2-40B4-BE49-F238E27FC236}">
                <a16:creationId xmlns:a16="http://schemas.microsoft.com/office/drawing/2014/main" id="{F8CB6C51-7F12-4D24-B584-2E29E4E6E7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389D17-E6C1-4C03-B4E3-BE322A5C6698}" type="datetimeFigureOut">
              <a:rPr lang="en-GB" smtClean="0"/>
              <a:t>26/08/2018</a:t>
            </a:fld>
            <a:endParaRPr lang="en-GB"/>
          </a:p>
        </p:txBody>
      </p:sp>
      <p:sp>
        <p:nvSpPr>
          <p:cNvPr id="5" name="Tijdelijke aanduiding voor voettekst 4">
            <a:extLst>
              <a:ext uri="{FF2B5EF4-FFF2-40B4-BE49-F238E27FC236}">
                <a16:creationId xmlns:a16="http://schemas.microsoft.com/office/drawing/2014/main" id="{D51B61B7-0648-479E-9532-F64C3F378A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Tijdelijke aanduiding voor dianummer 5">
            <a:extLst>
              <a:ext uri="{FF2B5EF4-FFF2-40B4-BE49-F238E27FC236}">
                <a16:creationId xmlns:a16="http://schemas.microsoft.com/office/drawing/2014/main" id="{3547CB55-FCF8-4DE7-AEBD-98BACFB324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015762-0C41-4D90-8A4F-DDD7771E53A0}" type="slidenum">
              <a:rPr lang="en-GB" smtClean="0"/>
              <a:t>‹nr.›</a:t>
            </a:fld>
            <a:endParaRPr lang="en-GB"/>
          </a:p>
        </p:txBody>
      </p:sp>
    </p:spTree>
    <p:extLst>
      <p:ext uri="{BB962C8B-B14F-4D97-AF65-F5344CB8AC3E}">
        <p14:creationId xmlns:p14="http://schemas.microsoft.com/office/powerpoint/2010/main" val="38958535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video" Target="https://www.youtube.com/embed/yOFWYrMG-UE" TargetMode="External"/><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Afbeelding 4" descr="Afbeelding met lucht, buiten, water, brug&#10;&#10;Beschrijving is gegenereerd met zeer hoge betrouwbaarheid">
            <a:extLst>
              <a:ext uri="{FF2B5EF4-FFF2-40B4-BE49-F238E27FC236}">
                <a16:creationId xmlns:a16="http://schemas.microsoft.com/office/drawing/2014/main" id="{2027EC1B-9A93-4DC5-A3B1-135EDBC7B9B8}"/>
              </a:ext>
            </a:extLst>
          </p:cNvPr>
          <p:cNvPicPr>
            <a:picLocks noChangeAspect="1"/>
          </p:cNvPicPr>
          <p:nvPr/>
        </p:nvPicPr>
        <p:blipFill rotWithShape="1">
          <a:blip r:embed="rId2">
            <a:extLst>
              <a:ext uri="{28A0092B-C50C-407E-A947-70E740481C1C}">
                <a14:useLocalDpi xmlns:a14="http://schemas.microsoft.com/office/drawing/2010/main" val="0"/>
              </a:ext>
            </a:extLst>
          </a:blip>
          <a:srcRect t="14773"/>
          <a:stretch/>
        </p:blipFill>
        <p:spPr>
          <a:xfrm>
            <a:off x="20" y="10"/>
            <a:ext cx="12191980" cy="6857990"/>
          </a:xfrm>
          <a:prstGeom prst="rect">
            <a:avLst/>
          </a:prstGeom>
        </p:spPr>
      </p:pic>
      <p:sp>
        <p:nvSpPr>
          <p:cNvPr id="10"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a:ex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cxnSp>
        <p:nvCxnSpPr>
          <p:cNvPr id="12" name="Straight Connector 11">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DE3D56ED-9993-4056-820D-F9EEE812B847}"/>
              </a:ext>
            </a:extLst>
          </p:cNvPr>
          <p:cNvSpPr>
            <a:spLocks noGrp="1"/>
          </p:cNvSpPr>
          <p:nvPr>
            <p:ph type="ctrTitle"/>
          </p:nvPr>
        </p:nvSpPr>
        <p:spPr>
          <a:xfrm>
            <a:off x="8022021" y="3231931"/>
            <a:ext cx="3852041" cy="1834056"/>
          </a:xfrm>
        </p:spPr>
        <p:txBody>
          <a:bodyPr>
            <a:normAutofit/>
          </a:bodyPr>
          <a:lstStyle/>
          <a:p>
            <a:r>
              <a:rPr lang="nl-NL" sz="4000" dirty="0"/>
              <a:t>Bruggen</a:t>
            </a:r>
            <a:endParaRPr lang="en-GB" sz="4000" dirty="0"/>
          </a:p>
        </p:txBody>
      </p:sp>
      <p:sp>
        <p:nvSpPr>
          <p:cNvPr id="3" name="Ondertitel 2">
            <a:extLst>
              <a:ext uri="{FF2B5EF4-FFF2-40B4-BE49-F238E27FC236}">
                <a16:creationId xmlns:a16="http://schemas.microsoft.com/office/drawing/2014/main" id="{2BBD032B-39B0-4360-B8A9-38B5F84EF7CE}"/>
              </a:ext>
            </a:extLst>
          </p:cNvPr>
          <p:cNvSpPr>
            <a:spLocks noGrp="1"/>
          </p:cNvSpPr>
          <p:nvPr>
            <p:ph type="subTitle" idx="1"/>
          </p:nvPr>
        </p:nvSpPr>
        <p:spPr>
          <a:xfrm>
            <a:off x="7782910" y="5242675"/>
            <a:ext cx="4330262" cy="683284"/>
          </a:xfrm>
        </p:spPr>
        <p:txBody>
          <a:bodyPr>
            <a:normAutofit fontScale="92500" lnSpcReduction="20000"/>
          </a:bodyPr>
          <a:lstStyle/>
          <a:p>
            <a:r>
              <a:rPr lang="nl-NL" sz="2000" dirty="0"/>
              <a:t>Art &amp; Design </a:t>
            </a:r>
          </a:p>
          <a:p>
            <a:r>
              <a:rPr lang="nl-NL" sz="2000" dirty="0"/>
              <a:t>opdracht ‘Architectuur’ – Gt1</a:t>
            </a:r>
            <a:endParaRPr lang="en-GB" sz="2000" dirty="0"/>
          </a:p>
        </p:txBody>
      </p:sp>
    </p:spTree>
    <p:extLst>
      <p:ext uri="{BB962C8B-B14F-4D97-AF65-F5344CB8AC3E}">
        <p14:creationId xmlns:p14="http://schemas.microsoft.com/office/powerpoint/2010/main" val="6062891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00AC83-799E-4483-A203-41449C00AD55}"/>
              </a:ext>
            </a:extLst>
          </p:cNvPr>
          <p:cNvSpPr>
            <a:spLocks noGrp="1"/>
          </p:cNvSpPr>
          <p:nvPr>
            <p:ph type="title"/>
          </p:nvPr>
        </p:nvSpPr>
        <p:spPr/>
        <p:txBody>
          <a:bodyPr/>
          <a:lstStyle/>
          <a:p>
            <a:r>
              <a:rPr lang="nl-NL" dirty="0"/>
              <a:t>Uitvoering 2D</a:t>
            </a:r>
            <a:endParaRPr lang="en-GB" dirty="0"/>
          </a:p>
        </p:txBody>
      </p:sp>
      <p:sp>
        <p:nvSpPr>
          <p:cNvPr id="3" name="Tijdelijke aanduiding voor inhoud 2">
            <a:extLst>
              <a:ext uri="{FF2B5EF4-FFF2-40B4-BE49-F238E27FC236}">
                <a16:creationId xmlns:a16="http://schemas.microsoft.com/office/drawing/2014/main" id="{F341AF35-336B-4084-AAF9-EE1707DD84E5}"/>
              </a:ext>
            </a:extLst>
          </p:cNvPr>
          <p:cNvSpPr>
            <a:spLocks noGrp="1"/>
          </p:cNvSpPr>
          <p:nvPr>
            <p:ph idx="1"/>
          </p:nvPr>
        </p:nvSpPr>
        <p:spPr/>
        <p:txBody>
          <a:bodyPr/>
          <a:lstStyle/>
          <a:p>
            <a:r>
              <a:rPr lang="nl-NL" dirty="0"/>
              <a:t>Maak </a:t>
            </a:r>
            <a:r>
              <a:rPr lang="nl-NL" b="1" dirty="0"/>
              <a:t>twee verschillende schetsontwerpen </a:t>
            </a:r>
            <a:r>
              <a:rPr lang="nl-NL" dirty="0"/>
              <a:t>van een originele brug. Werk je schetsen mooi uit met licht-donkerverschil (schaduw). Denk tijdens het schetsen goed na over de vormgeving en de constructie. Je brug moet opvallen maar ook stevig zijn! Ben origineel, vernieuwend. Gebruik de gehele breedte van je tekenblad. Let op open en gesloten vormen.</a:t>
            </a:r>
          </a:p>
        </p:txBody>
      </p:sp>
    </p:spTree>
    <p:extLst>
      <p:ext uri="{BB962C8B-B14F-4D97-AF65-F5344CB8AC3E}">
        <p14:creationId xmlns:p14="http://schemas.microsoft.com/office/powerpoint/2010/main" val="13818912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437DB1-DF55-4763-B3FD-5F567B2556B0}"/>
              </a:ext>
            </a:extLst>
          </p:cNvPr>
          <p:cNvSpPr>
            <a:spLocks noGrp="1"/>
          </p:cNvSpPr>
          <p:nvPr>
            <p:ph type="title"/>
          </p:nvPr>
        </p:nvSpPr>
        <p:spPr/>
        <p:txBody>
          <a:bodyPr/>
          <a:lstStyle/>
          <a:p>
            <a:r>
              <a:rPr lang="nl-NL" dirty="0"/>
              <a:t>Uitvoering 3D</a:t>
            </a:r>
            <a:endParaRPr lang="en-GB" dirty="0"/>
          </a:p>
        </p:txBody>
      </p:sp>
      <p:sp>
        <p:nvSpPr>
          <p:cNvPr id="3" name="Tijdelijke aanduiding voor inhoud 2">
            <a:extLst>
              <a:ext uri="{FF2B5EF4-FFF2-40B4-BE49-F238E27FC236}">
                <a16:creationId xmlns:a16="http://schemas.microsoft.com/office/drawing/2014/main" id="{A1668B83-886C-496D-8678-34A1A5B7151A}"/>
              </a:ext>
            </a:extLst>
          </p:cNvPr>
          <p:cNvSpPr>
            <a:spLocks noGrp="1"/>
          </p:cNvSpPr>
          <p:nvPr>
            <p:ph idx="1"/>
          </p:nvPr>
        </p:nvSpPr>
        <p:spPr/>
        <p:txBody>
          <a:bodyPr>
            <a:normAutofit fontScale="92500" lnSpcReduction="20000"/>
          </a:bodyPr>
          <a:lstStyle/>
          <a:p>
            <a:r>
              <a:rPr lang="nl-NL" sz="2400" dirty="0"/>
              <a:t>Maak een duidelijke schets van je ontwerp.</a:t>
            </a:r>
          </a:p>
          <a:p>
            <a:r>
              <a:rPr lang="nl-NL" sz="2400" dirty="0"/>
              <a:t>Bouw vervolgens je brug! Je brug moet opvallen maar ook stevig zijn. Denk voor je begint goed na hoe je de brug in elkaar gaat zetten.</a:t>
            </a:r>
          </a:p>
          <a:p>
            <a:endParaRPr lang="nl-NL" sz="2400" dirty="0"/>
          </a:p>
          <a:p>
            <a:pPr marL="0" indent="0">
              <a:buNone/>
            </a:pPr>
            <a:r>
              <a:rPr lang="nl-NL" sz="2400" b="1" dirty="0"/>
              <a:t>Benodigdheden:</a:t>
            </a:r>
          </a:p>
          <a:p>
            <a:pPr marL="0" indent="0">
              <a:buNone/>
            </a:pPr>
            <a:r>
              <a:rPr lang="nl-NL" sz="2400" u="sng" dirty="0"/>
              <a:t>Materiaal:</a:t>
            </a:r>
            <a:r>
              <a:rPr lang="nl-NL" sz="2400" dirty="0"/>
              <a:t> karton, ijsstokjes, prikkers, etc.… .</a:t>
            </a:r>
          </a:p>
          <a:p>
            <a:pPr marL="0" indent="0">
              <a:buNone/>
            </a:pPr>
            <a:r>
              <a:rPr lang="nl-NL" sz="2400" u="sng" dirty="0"/>
              <a:t>Gereedschap:</a:t>
            </a:r>
            <a:r>
              <a:rPr lang="nl-NL" sz="2400" dirty="0"/>
              <a:t> snijplaat, stanleymes, schrijfgerei, liniaal,</a:t>
            </a:r>
          </a:p>
          <a:p>
            <a:pPr marL="0" indent="0">
              <a:buNone/>
            </a:pPr>
            <a:r>
              <a:rPr lang="nl-NL" sz="2400" dirty="0"/>
              <a:t> geodriehoek, lijmpistool, etc..</a:t>
            </a:r>
          </a:p>
          <a:p>
            <a:pPr marL="0" indent="0">
              <a:buNone/>
            </a:pPr>
            <a:endParaRPr lang="nl-NL" sz="2400" dirty="0"/>
          </a:p>
          <a:p>
            <a:pPr marL="0" indent="0">
              <a:buNone/>
            </a:pPr>
            <a:r>
              <a:rPr lang="nl-NL" sz="2400" b="1" dirty="0"/>
              <a:t>Eisen:</a:t>
            </a:r>
          </a:p>
          <a:p>
            <a:pPr marL="0" indent="0">
              <a:buNone/>
            </a:pPr>
            <a:r>
              <a:rPr lang="nl-NL" sz="2400" dirty="0"/>
              <a:t>Ongeveer 30 cm lang.</a:t>
            </a:r>
          </a:p>
          <a:p>
            <a:pPr marL="0" indent="0">
              <a:buNone/>
            </a:pPr>
            <a:r>
              <a:rPr lang="nl-NL" sz="2400" dirty="0"/>
              <a:t>Gebruik niet meer dan twee verschillende soorten materialen.</a:t>
            </a:r>
          </a:p>
          <a:p>
            <a:pPr marL="0" indent="0">
              <a:buNone/>
            </a:pPr>
            <a:endParaRPr lang="nl-NL" sz="2400" dirty="0"/>
          </a:p>
          <a:p>
            <a:endParaRPr lang="nl-NL" dirty="0"/>
          </a:p>
          <a:p>
            <a:endParaRPr lang="en-GB" dirty="0"/>
          </a:p>
        </p:txBody>
      </p:sp>
    </p:spTree>
    <p:extLst>
      <p:ext uri="{BB962C8B-B14F-4D97-AF65-F5344CB8AC3E}">
        <p14:creationId xmlns:p14="http://schemas.microsoft.com/office/powerpoint/2010/main" val="7125255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0AAA20-A018-4AD3-B667-49E44C7B53FB}"/>
              </a:ext>
            </a:extLst>
          </p:cNvPr>
          <p:cNvSpPr>
            <a:spLocks noGrp="1"/>
          </p:cNvSpPr>
          <p:nvPr>
            <p:ph type="title"/>
          </p:nvPr>
        </p:nvSpPr>
        <p:spPr/>
        <p:txBody>
          <a:bodyPr/>
          <a:lstStyle/>
          <a:p>
            <a:r>
              <a:rPr lang="nl-NL" dirty="0"/>
              <a:t>Beoordeling</a:t>
            </a:r>
            <a:endParaRPr lang="en-GB" dirty="0"/>
          </a:p>
        </p:txBody>
      </p:sp>
      <p:sp>
        <p:nvSpPr>
          <p:cNvPr id="3" name="Tijdelijke aanduiding voor inhoud 2">
            <a:extLst>
              <a:ext uri="{FF2B5EF4-FFF2-40B4-BE49-F238E27FC236}">
                <a16:creationId xmlns:a16="http://schemas.microsoft.com/office/drawing/2014/main" id="{19A933F2-C3B4-4B8D-BFA2-8D6B036E97DF}"/>
              </a:ext>
            </a:extLst>
          </p:cNvPr>
          <p:cNvSpPr>
            <a:spLocks noGrp="1"/>
          </p:cNvSpPr>
          <p:nvPr>
            <p:ph idx="1"/>
          </p:nvPr>
        </p:nvSpPr>
        <p:spPr/>
        <p:txBody>
          <a:bodyPr/>
          <a:lstStyle/>
          <a:p>
            <a:pPr marL="0" indent="0">
              <a:buNone/>
            </a:pPr>
            <a:r>
              <a:rPr lang="nl-NL"/>
              <a:t>- Heeft </a:t>
            </a:r>
            <a:r>
              <a:rPr lang="nl-NL" dirty="0"/>
              <a:t>je brug een originele vormgeving?</a:t>
            </a:r>
          </a:p>
          <a:p>
            <a:pPr marL="0" indent="0">
              <a:buNone/>
            </a:pPr>
            <a:r>
              <a:rPr lang="nl-NL" dirty="0"/>
              <a:t>- Heb je het geheel mooi afgewerkt en stevige verbindingen</a:t>
            </a:r>
          </a:p>
          <a:p>
            <a:pPr marL="0" indent="0">
              <a:buNone/>
            </a:pPr>
            <a:r>
              <a:rPr lang="nl-NL" dirty="0"/>
              <a:t>  gemaakt?</a:t>
            </a:r>
          </a:p>
          <a:p>
            <a:pPr marL="0" indent="0">
              <a:buNone/>
            </a:pPr>
            <a:r>
              <a:rPr lang="nl-NL" dirty="0"/>
              <a:t>- Bij karton; Is alles netjes gesneden en geritst?</a:t>
            </a:r>
          </a:p>
          <a:p>
            <a:pPr marL="0" indent="0">
              <a:buNone/>
            </a:pPr>
            <a:r>
              <a:rPr lang="nl-NL" dirty="0"/>
              <a:t>- Zijn de verhoudingen goed?</a:t>
            </a:r>
          </a:p>
          <a:p>
            <a:pPr marL="0" indent="0">
              <a:buNone/>
            </a:pPr>
            <a:r>
              <a:rPr lang="nl-NL" dirty="0"/>
              <a:t>- Is je brug opvallend en uitnodigend?</a:t>
            </a:r>
          </a:p>
          <a:p>
            <a:endParaRPr lang="en-GB" dirty="0"/>
          </a:p>
        </p:txBody>
      </p:sp>
    </p:spTree>
    <p:extLst>
      <p:ext uri="{BB962C8B-B14F-4D97-AF65-F5344CB8AC3E}">
        <p14:creationId xmlns:p14="http://schemas.microsoft.com/office/powerpoint/2010/main" val="21651080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EB181E26-89C4-4A14-92DE-0F4C4B0E94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Tijdelijke aanduiding voor inhoud 6">
            <a:extLst>
              <a:ext uri="{FF2B5EF4-FFF2-40B4-BE49-F238E27FC236}">
                <a16:creationId xmlns:a16="http://schemas.microsoft.com/office/drawing/2014/main" id="{18062D0A-2D70-4A27-89A2-E6DA592053AB}"/>
              </a:ext>
            </a:extLst>
          </p:cNvPr>
          <p:cNvPicPr>
            <a:picLocks noChangeAspect="1"/>
          </p:cNvPicPr>
          <p:nvPr/>
        </p:nvPicPr>
        <p:blipFill rotWithShape="1">
          <a:blip r:embed="rId2">
            <a:extLst>
              <a:ext uri="{28A0092B-C50C-407E-A947-70E740481C1C}">
                <a14:useLocalDpi xmlns:a14="http://schemas.microsoft.com/office/drawing/2010/main" val="0"/>
              </a:ext>
            </a:extLst>
          </a:blip>
          <a:srcRect t="13139" r="2" b="7505"/>
          <a:stretch/>
        </p:blipFill>
        <p:spPr>
          <a:xfrm>
            <a:off x="6587330" y="1690689"/>
            <a:ext cx="5604670" cy="2501837"/>
          </a:xfrm>
          <a:custGeom>
            <a:avLst/>
            <a:gdLst>
              <a:gd name="connsiteX0" fmla="*/ 1159248 w 5604670"/>
              <a:gd name="connsiteY0" fmla="*/ 0 h 2501837"/>
              <a:gd name="connsiteX1" fmla="*/ 5604670 w 5604670"/>
              <a:gd name="connsiteY1" fmla="*/ 0 h 2501837"/>
              <a:gd name="connsiteX2" fmla="*/ 5604670 w 5604670"/>
              <a:gd name="connsiteY2" fmla="*/ 2501837 h 2501837"/>
              <a:gd name="connsiteX3" fmla="*/ 0 w 5604670"/>
              <a:gd name="connsiteY3" fmla="*/ 2501837 h 2501837"/>
            </a:gdLst>
            <a:ahLst/>
            <a:cxnLst>
              <a:cxn ang="0">
                <a:pos x="connsiteX0" y="connsiteY0"/>
              </a:cxn>
              <a:cxn ang="0">
                <a:pos x="connsiteX1" y="connsiteY1"/>
              </a:cxn>
              <a:cxn ang="0">
                <a:pos x="connsiteX2" y="connsiteY2"/>
              </a:cxn>
              <a:cxn ang="0">
                <a:pos x="connsiteX3" y="connsiteY3"/>
              </a:cxn>
            </a:cxnLst>
            <a:rect l="l" t="t" r="r" b="b"/>
            <a:pathLst>
              <a:path w="5604670" h="2501837">
                <a:moveTo>
                  <a:pt x="1159248" y="0"/>
                </a:moveTo>
                <a:lnTo>
                  <a:pt x="5604670" y="0"/>
                </a:lnTo>
                <a:lnTo>
                  <a:pt x="5604670" y="2501837"/>
                </a:lnTo>
                <a:lnTo>
                  <a:pt x="0" y="2501837"/>
                </a:lnTo>
                <a:close/>
              </a:path>
            </a:pathLst>
          </a:custGeom>
        </p:spPr>
      </p:pic>
      <p:sp>
        <p:nvSpPr>
          <p:cNvPr id="47" name="Freeform 37">
            <a:extLst>
              <a:ext uri="{FF2B5EF4-FFF2-40B4-BE49-F238E27FC236}">
                <a16:creationId xmlns:a16="http://schemas.microsoft.com/office/drawing/2014/main" id="{13958066-7CBD-4B89-8F46-614C4F28BC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1691641"/>
            <a:ext cx="7571262" cy="5166360"/>
          </a:xfrm>
          <a:custGeom>
            <a:avLst/>
            <a:gdLst>
              <a:gd name="connsiteX0" fmla="*/ 0 w 7571262"/>
              <a:gd name="connsiteY0" fmla="*/ 5166360 h 5166360"/>
              <a:gd name="connsiteX1" fmla="*/ 7571262 w 7571262"/>
              <a:gd name="connsiteY1" fmla="*/ 5166360 h 5166360"/>
              <a:gd name="connsiteX2" fmla="*/ 5177382 w 7571262"/>
              <a:gd name="connsiteY2" fmla="*/ 0 h 5166360"/>
              <a:gd name="connsiteX3" fmla="*/ 5171159 w 7571262"/>
              <a:gd name="connsiteY3" fmla="*/ 0 h 5166360"/>
              <a:gd name="connsiteX4" fmla="*/ 3981368 w 7571262"/>
              <a:gd name="connsiteY4" fmla="*/ 0 h 5166360"/>
              <a:gd name="connsiteX5" fmla="*/ 2331323 w 7571262"/>
              <a:gd name="connsiteY5" fmla="*/ 0 h 5166360"/>
              <a:gd name="connsiteX6" fmla="*/ 0 w 7571262"/>
              <a:gd name="connsiteY6" fmla="*/ 0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1262" h="5166360">
                <a:moveTo>
                  <a:pt x="0" y="5166360"/>
                </a:moveTo>
                <a:lnTo>
                  <a:pt x="7571262" y="5166360"/>
                </a:lnTo>
                <a:lnTo>
                  <a:pt x="5177382" y="0"/>
                </a:lnTo>
                <a:lnTo>
                  <a:pt x="5171159" y="0"/>
                </a:lnTo>
                <a:lnTo>
                  <a:pt x="3981368" y="0"/>
                </a:lnTo>
                <a:lnTo>
                  <a:pt x="2331323" y="0"/>
                </a:lnTo>
                <a:lnTo>
                  <a:pt x="0"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a:extLst>
              <a:ext uri="{FF2B5EF4-FFF2-40B4-BE49-F238E27FC236}">
                <a16:creationId xmlns:a16="http://schemas.microsoft.com/office/drawing/2014/main" id="{F32664DC-9C23-466C-8D54-45B62CD7C6F2}"/>
              </a:ext>
            </a:extLst>
          </p:cNvPr>
          <p:cNvSpPr>
            <a:spLocks noGrp="1"/>
          </p:cNvSpPr>
          <p:nvPr>
            <p:ph type="title"/>
          </p:nvPr>
        </p:nvSpPr>
        <p:spPr>
          <a:xfrm>
            <a:off x="838200" y="365125"/>
            <a:ext cx="10515600" cy="1325563"/>
          </a:xfrm>
        </p:spPr>
        <p:txBody>
          <a:bodyPr>
            <a:normAutofit/>
          </a:bodyPr>
          <a:lstStyle/>
          <a:p>
            <a:r>
              <a:rPr lang="nl-NL">
                <a:solidFill>
                  <a:schemeClr val="bg1"/>
                </a:solidFill>
              </a:rPr>
              <a:t>Functie</a:t>
            </a:r>
            <a:endParaRPr lang="en-GB">
              <a:solidFill>
                <a:schemeClr val="bg1"/>
              </a:solidFill>
            </a:endParaRPr>
          </a:p>
        </p:txBody>
      </p:sp>
      <p:sp>
        <p:nvSpPr>
          <p:cNvPr id="20" name="Content Placeholder 19">
            <a:extLst>
              <a:ext uri="{FF2B5EF4-FFF2-40B4-BE49-F238E27FC236}">
                <a16:creationId xmlns:a16="http://schemas.microsoft.com/office/drawing/2014/main" id="{6AF25904-BBDF-4E1A-9179-B08249C40FBE}"/>
              </a:ext>
            </a:extLst>
          </p:cNvPr>
          <p:cNvSpPr>
            <a:spLocks noGrp="1"/>
          </p:cNvSpPr>
          <p:nvPr>
            <p:ph idx="1"/>
          </p:nvPr>
        </p:nvSpPr>
        <p:spPr>
          <a:xfrm>
            <a:off x="838200" y="2015406"/>
            <a:ext cx="5097779" cy="4065986"/>
          </a:xfrm>
        </p:spPr>
        <p:txBody>
          <a:bodyPr anchor="t">
            <a:normAutofit lnSpcReduction="10000"/>
          </a:bodyPr>
          <a:lstStyle/>
          <a:p>
            <a:pPr marL="0" indent="0">
              <a:buNone/>
            </a:pPr>
            <a:r>
              <a:rPr lang="nl-NL" sz="2000" dirty="0"/>
              <a:t>Een brug kan ontworpen zijn om een spoorweg, rijbaan, kanaal of water (aquaduct) te dragen. Een lange brug wordt, als hij over een andere weg of spoorlijn loopt, ook wel een viaduct genoemd.</a:t>
            </a:r>
          </a:p>
          <a:p>
            <a:pPr marL="0" indent="0">
              <a:buNone/>
            </a:pPr>
            <a:endParaRPr lang="nl-NL" sz="2000" dirty="0"/>
          </a:p>
          <a:p>
            <a:pPr marL="0" indent="0">
              <a:buNone/>
            </a:pPr>
            <a:r>
              <a:rPr lang="nl-NL" sz="2000" dirty="0"/>
              <a:t>Een brug wordt ook vaak als symbool gebruikt. ‘Een bruggenbouwer’ is bijvoorbeeld iemand die mensen bij elkaar brengt.</a:t>
            </a:r>
          </a:p>
          <a:p>
            <a:pPr marL="0" indent="0">
              <a:buNone/>
            </a:pPr>
            <a:endParaRPr lang="nl-NL" sz="2000" dirty="0"/>
          </a:p>
          <a:p>
            <a:pPr marL="0" indent="0">
              <a:buNone/>
            </a:pPr>
            <a:r>
              <a:rPr lang="nl-NL" sz="2000" i="1" dirty="0"/>
              <a:t>Op de foto staat de Pont du Gard. Dit voormalige aquaduct staat in Frankrijk en is in 52 na Chr. voltooid.</a:t>
            </a:r>
            <a:endParaRPr lang="en-US" sz="2000" i="1" dirty="0"/>
          </a:p>
        </p:txBody>
      </p:sp>
    </p:spTree>
    <p:extLst>
      <p:ext uri="{BB962C8B-B14F-4D97-AF65-F5344CB8AC3E}">
        <p14:creationId xmlns:p14="http://schemas.microsoft.com/office/powerpoint/2010/main" val="2670701369"/>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B5F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Afbeelding 3">
            <a:extLst>
              <a:ext uri="{FF2B5EF4-FFF2-40B4-BE49-F238E27FC236}">
                <a16:creationId xmlns:a16="http://schemas.microsoft.com/office/drawing/2014/main" id="{278E1DD0-B417-4A4B-9699-08AFD0BE1D6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3467" y="1711452"/>
            <a:ext cx="10905066" cy="3435095"/>
          </a:xfrm>
          <a:prstGeom prst="rect">
            <a:avLst/>
          </a:prstGeom>
        </p:spPr>
      </p:pic>
    </p:spTree>
    <p:extLst>
      <p:ext uri="{BB962C8B-B14F-4D97-AF65-F5344CB8AC3E}">
        <p14:creationId xmlns:p14="http://schemas.microsoft.com/office/powerpoint/2010/main" val="18905153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Afbeelding 12" descr="Afbeelding met rots, gras, boom, buiten&#10;&#10;Beschrijving is gegenereerd met zeer hoge betrouwbaarheid">
            <a:extLst>
              <a:ext uri="{FF2B5EF4-FFF2-40B4-BE49-F238E27FC236}">
                <a16:creationId xmlns:a16="http://schemas.microsoft.com/office/drawing/2014/main" id="{F3F63881-8BCE-40DE-BEDB-700F0A0E36C0}"/>
              </a:ext>
            </a:extLst>
          </p:cNvPr>
          <p:cNvPicPr>
            <a:picLocks noChangeAspect="1"/>
          </p:cNvPicPr>
          <p:nvPr/>
        </p:nvPicPr>
        <p:blipFill rotWithShape="1">
          <a:blip r:embed="rId2">
            <a:extLst>
              <a:ext uri="{28A0092B-C50C-407E-A947-70E740481C1C}">
                <a14:useLocalDpi xmlns:a14="http://schemas.microsoft.com/office/drawing/2010/main" val="0"/>
              </a:ext>
            </a:extLst>
          </a:blip>
          <a:srcRect l="630" r="2240" b="-5"/>
          <a:stretch/>
        </p:blipFill>
        <p:spPr>
          <a:xfrm>
            <a:off x="4" y="-6236"/>
            <a:ext cx="3255403" cy="2505456"/>
          </a:xfrm>
          <a:custGeom>
            <a:avLst/>
            <a:gdLst>
              <a:gd name="connsiteX0" fmla="*/ 0 w 3255403"/>
              <a:gd name="connsiteY0" fmla="*/ 0 h 2505456"/>
              <a:gd name="connsiteX1" fmla="*/ 3255403 w 3255403"/>
              <a:gd name="connsiteY1" fmla="*/ 0 h 2505456"/>
              <a:gd name="connsiteX2" fmla="*/ 2094477 w 3255403"/>
              <a:gd name="connsiteY2" fmla="*/ 2505456 h 2505456"/>
              <a:gd name="connsiteX3" fmla="*/ 0 w 3255403"/>
              <a:gd name="connsiteY3" fmla="*/ 2505456 h 2505456"/>
            </a:gdLst>
            <a:ahLst/>
            <a:cxnLst>
              <a:cxn ang="0">
                <a:pos x="connsiteX0" y="connsiteY0"/>
              </a:cxn>
              <a:cxn ang="0">
                <a:pos x="connsiteX1" y="connsiteY1"/>
              </a:cxn>
              <a:cxn ang="0">
                <a:pos x="connsiteX2" y="connsiteY2"/>
              </a:cxn>
              <a:cxn ang="0">
                <a:pos x="connsiteX3" y="connsiteY3"/>
              </a:cxn>
            </a:cxnLst>
            <a:rect l="l" t="t" r="r" b="b"/>
            <a:pathLst>
              <a:path w="3255403" h="2505456">
                <a:moveTo>
                  <a:pt x="0" y="0"/>
                </a:moveTo>
                <a:lnTo>
                  <a:pt x="3255403" y="0"/>
                </a:lnTo>
                <a:lnTo>
                  <a:pt x="2094477" y="2505456"/>
                </a:lnTo>
                <a:lnTo>
                  <a:pt x="0" y="2505456"/>
                </a:lnTo>
                <a:close/>
              </a:path>
            </a:pathLst>
          </a:custGeom>
        </p:spPr>
      </p:pic>
      <p:pic>
        <p:nvPicPr>
          <p:cNvPr id="9" name="Afbeelding 8" descr="Afbeelding met water, berg, lucht, buiten&#10;&#10;Beschrijving is gegenereerd met zeer hoge betrouwbaarheid">
            <a:extLst>
              <a:ext uri="{FF2B5EF4-FFF2-40B4-BE49-F238E27FC236}">
                <a16:creationId xmlns:a16="http://schemas.microsoft.com/office/drawing/2014/main" id="{9282376C-795D-444F-9400-E718995D57F7}"/>
              </a:ext>
            </a:extLst>
          </p:cNvPr>
          <p:cNvPicPr>
            <a:picLocks noChangeAspect="1"/>
          </p:cNvPicPr>
          <p:nvPr/>
        </p:nvPicPr>
        <p:blipFill rotWithShape="1">
          <a:blip r:embed="rId3">
            <a:extLst>
              <a:ext uri="{28A0092B-C50C-407E-A947-70E740481C1C}">
                <a14:useLocalDpi xmlns:a14="http://schemas.microsoft.com/office/drawing/2010/main" val="0"/>
              </a:ext>
            </a:extLst>
          </a:blip>
          <a:srcRect r="5" b="10368"/>
          <a:stretch/>
        </p:blipFill>
        <p:spPr>
          <a:xfrm>
            <a:off x="4675539" y="-6235"/>
            <a:ext cx="3677817" cy="2505456"/>
          </a:xfrm>
          <a:custGeom>
            <a:avLst/>
            <a:gdLst>
              <a:gd name="connsiteX0" fmla="*/ 1160926 w 3677817"/>
              <a:gd name="connsiteY0" fmla="*/ 0 h 2505456"/>
              <a:gd name="connsiteX1" fmla="*/ 3677817 w 3677817"/>
              <a:gd name="connsiteY1" fmla="*/ 0 h 2505456"/>
              <a:gd name="connsiteX2" fmla="*/ 2516891 w 3677817"/>
              <a:gd name="connsiteY2" fmla="*/ 2505456 h 2505456"/>
              <a:gd name="connsiteX3" fmla="*/ 0 w 3677817"/>
              <a:gd name="connsiteY3" fmla="*/ 2505456 h 2505456"/>
            </a:gdLst>
            <a:ahLst/>
            <a:cxnLst>
              <a:cxn ang="0">
                <a:pos x="connsiteX0" y="connsiteY0"/>
              </a:cxn>
              <a:cxn ang="0">
                <a:pos x="connsiteX1" y="connsiteY1"/>
              </a:cxn>
              <a:cxn ang="0">
                <a:pos x="connsiteX2" y="connsiteY2"/>
              </a:cxn>
              <a:cxn ang="0">
                <a:pos x="connsiteX3" y="connsiteY3"/>
              </a:cxn>
            </a:cxnLst>
            <a:rect l="l" t="t" r="r" b="b"/>
            <a:pathLst>
              <a:path w="3677817" h="2505456">
                <a:moveTo>
                  <a:pt x="1160926" y="0"/>
                </a:moveTo>
                <a:lnTo>
                  <a:pt x="3677817" y="0"/>
                </a:lnTo>
                <a:lnTo>
                  <a:pt x="2516891" y="2505456"/>
                </a:lnTo>
                <a:lnTo>
                  <a:pt x="0" y="2505456"/>
                </a:lnTo>
                <a:close/>
              </a:path>
            </a:pathLst>
          </a:custGeom>
        </p:spPr>
      </p:pic>
      <p:pic>
        <p:nvPicPr>
          <p:cNvPr id="15" name="Afbeelding 14" descr="Afbeelding met water, buiten, boot, lucht&#10;&#10;Beschrijving is gegenereerd met zeer hoge betrouwbaarheid">
            <a:extLst>
              <a:ext uri="{FF2B5EF4-FFF2-40B4-BE49-F238E27FC236}">
                <a16:creationId xmlns:a16="http://schemas.microsoft.com/office/drawing/2014/main" id="{C84040ED-2AED-4D88-A1E0-174187F84AD0}"/>
              </a:ext>
            </a:extLst>
          </p:cNvPr>
          <p:cNvPicPr>
            <a:picLocks noChangeAspect="1"/>
          </p:cNvPicPr>
          <p:nvPr/>
        </p:nvPicPr>
        <p:blipFill rotWithShape="1">
          <a:blip r:embed="rId4">
            <a:extLst>
              <a:ext uri="{28A0092B-C50C-407E-A947-70E740481C1C}">
                <a14:useLocalDpi xmlns:a14="http://schemas.microsoft.com/office/drawing/2010/main" val="0"/>
              </a:ext>
            </a:extLst>
          </a:blip>
          <a:srcRect t="22080" r="-3" b="-3"/>
          <a:stretch/>
        </p:blipFill>
        <p:spPr>
          <a:xfrm>
            <a:off x="7381876" y="1"/>
            <a:ext cx="4810125" cy="2501837"/>
          </a:xfrm>
          <a:custGeom>
            <a:avLst/>
            <a:gdLst>
              <a:gd name="connsiteX0" fmla="*/ 1159248 w 4810125"/>
              <a:gd name="connsiteY0" fmla="*/ 0 h 2501837"/>
              <a:gd name="connsiteX1" fmla="*/ 4810125 w 4810125"/>
              <a:gd name="connsiteY1" fmla="*/ 0 h 2501837"/>
              <a:gd name="connsiteX2" fmla="*/ 4810125 w 4810125"/>
              <a:gd name="connsiteY2" fmla="*/ 2501837 h 2501837"/>
              <a:gd name="connsiteX3" fmla="*/ 0 w 4810125"/>
              <a:gd name="connsiteY3" fmla="*/ 2501837 h 2501837"/>
            </a:gdLst>
            <a:ahLst/>
            <a:cxnLst>
              <a:cxn ang="0">
                <a:pos x="connsiteX0" y="connsiteY0"/>
              </a:cxn>
              <a:cxn ang="0">
                <a:pos x="connsiteX1" y="connsiteY1"/>
              </a:cxn>
              <a:cxn ang="0">
                <a:pos x="connsiteX2" y="connsiteY2"/>
              </a:cxn>
              <a:cxn ang="0">
                <a:pos x="connsiteX3" y="connsiteY3"/>
              </a:cxn>
            </a:cxnLst>
            <a:rect l="l" t="t" r="r" b="b"/>
            <a:pathLst>
              <a:path w="4810125" h="2501837">
                <a:moveTo>
                  <a:pt x="1159248" y="0"/>
                </a:moveTo>
                <a:lnTo>
                  <a:pt x="4810125" y="0"/>
                </a:lnTo>
                <a:lnTo>
                  <a:pt x="4810125" y="2501837"/>
                </a:lnTo>
                <a:lnTo>
                  <a:pt x="0" y="2501837"/>
                </a:lnTo>
                <a:close/>
              </a:path>
            </a:pathLst>
          </a:custGeom>
        </p:spPr>
      </p:pic>
      <p:pic>
        <p:nvPicPr>
          <p:cNvPr id="19" name="Afbeelding 18" descr="Afbeelding met lucht, water, buiten, brug&#10;&#10;Beschrijving is gegenereerd met zeer hoge betrouwbaarheid">
            <a:extLst>
              <a:ext uri="{FF2B5EF4-FFF2-40B4-BE49-F238E27FC236}">
                <a16:creationId xmlns:a16="http://schemas.microsoft.com/office/drawing/2014/main" id="{BD422359-3225-4985-A022-C4AAD5EE44E5}"/>
              </a:ext>
            </a:extLst>
          </p:cNvPr>
          <p:cNvPicPr>
            <a:picLocks noChangeAspect="1"/>
          </p:cNvPicPr>
          <p:nvPr/>
        </p:nvPicPr>
        <p:blipFill rotWithShape="1">
          <a:blip r:embed="rId5">
            <a:extLst>
              <a:ext uri="{28A0092B-C50C-407E-A947-70E740481C1C}">
                <a14:useLocalDpi xmlns:a14="http://schemas.microsoft.com/office/drawing/2010/main" val="0"/>
              </a:ext>
            </a:extLst>
          </a:blip>
          <a:srcRect r="32661" b="-1"/>
          <a:stretch/>
        </p:blipFill>
        <p:spPr>
          <a:xfrm>
            <a:off x="20" y="2658276"/>
            <a:ext cx="3770704" cy="4199724"/>
          </a:xfrm>
          <a:custGeom>
            <a:avLst/>
            <a:gdLst>
              <a:gd name="connsiteX0" fmla="*/ 0 w 3770724"/>
              <a:gd name="connsiteY0" fmla="*/ 0 h 4199724"/>
              <a:gd name="connsiteX1" fmla="*/ 3770724 w 3770724"/>
              <a:gd name="connsiteY1" fmla="*/ 0 h 4199724"/>
              <a:gd name="connsiteX2" fmla="*/ 1824067 w 3770724"/>
              <a:gd name="connsiteY2" fmla="*/ 4199724 h 4199724"/>
              <a:gd name="connsiteX3" fmla="*/ 0 w 3770724"/>
              <a:gd name="connsiteY3" fmla="*/ 4199724 h 4199724"/>
            </a:gdLst>
            <a:ahLst/>
            <a:cxnLst>
              <a:cxn ang="0">
                <a:pos x="connsiteX0" y="connsiteY0"/>
              </a:cxn>
              <a:cxn ang="0">
                <a:pos x="connsiteX1" y="connsiteY1"/>
              </a:cxn>
              <a:cxn ang="0">
                <a:pos x="connsiteX2" y="connsiteY2"/>
              </a:cxn>
              <a:cxn ang="0">
                <a:pos x="connsiteX3" y="connsiteY3"/>
              </a:cxn>
            </a:cxnLst>
            <a:rect l="l" t="t" r="r" b="b"/>
            <a:pathLst>
              <a:path w="3770724" h="4199724">
                <a:moveTo>
                  <a:pt x="0" y="0"/>
                </a:moveTo>
                <a:lnTo>
                  <a:pt x="3770724" y="0"/>
                </a:lnTo>
                <a:lnTo>
                  <a:pt x="1824067" y="4199724"/>
                </a:lnTo>
                <a:lnTo>
                  <a:pt x="0" y="4199724"/>
                </a:lnTo>
                <a:close/>
              </a:path>
            </a:pathLst>
          </a:custGeom>
        </p:spPr>
      </p:pic>
      <p:pic>
        <p:nvPicPr>
          <p:cNvPr id="7" name="Afbeelding 6" descr="Afbeelding met lucht, buiten, water, boot&#10;&#10;Beschrijving is gegenereerd met zeer hoge betrouwbaarheid">
            <a:extLst>
              <a:ext uri="{FF2B5EF4-FFF2-40B4-BE49-F238E27FC236}">
                <a16:creationId xmlns:a16="http://schemas.microsoft.com/office/drawing/2014/main" id="{FC68580B-5481-4655-A766-37BE7F9441F3}"/>
              </a:ext>
            </a:extLst>
          </p:cNvPr>
          <p:cNvPicPr>
            <a:picLocks noChangeAspect="1"/>
          </p:cNvPicPr>
          <p:nvPr/>
        </p:nvPicPr>
        <p:blipFill rotWithShape="1">
          <a:blip r:embed="rId6">
            <a:extLst>
              <a:ext uri="{28A0092B-C50C-407E-A947-70E740481C1C}">
                <a14:useLocalDpi xmlns:a14="http://schemas.microsoft.com/office/drawing/2010/main" val="0"/>
              </a:ext>
            </a:extLst>
          </a:blip>
          <a:srcRect r="8727"/>
          <a:stretch/>
        </p:blipFill>
        <p:spPr>
          <a:xfrm>
            <a:off x="2013796" y="2661900"/>
            <a:ext cx="5108726" cy="4197911"/>
          </a:xfrm>
          <a:custGeom>
            <a:avLst/>
            <a:gdLst>
              <a:gd name="connsiteX0" fmla="*/ 1945141 w 5108726"/>
              <a:gd name="connsiteY0" fmla="*/ 0 h 4197911"/>
              <a:gd name="connsiteX1" fmla="*/ 5108726 w 5108726"/>
              <a:gd name="connsiteY1" fmla="*/ 0 h 4197911"/>
              <a:gd name="connsiteX2" fmla="*/ 3163585 w 5108726"/>
              <a:gd name="connsiteY2" fmla="*/ 4197911 h 4197911"/>
              <a:gd name="connsiteX3" fmla="*/ 3157362 w 5108726"/>
              <a:gd name="connsiteY3" fmla="*/ 4197911 h 4197911"/>
              <a:gd name="connsiteX4" fmla="*/ 1967571 w 5108726"/>
              <a:gd name="connsiteY4" fmla="*/ 4197911 h 4197911"/>
              <a:gd name="connsiteX5" fmla="*/ 317526 w 5108726"/>
              <a:gd name="connsiteY5" fmla="*/ 4197911 h 4197911"/>
              <a:gd name="connsiteX6" fmla="*/ 0 w 5108726"/>
              <a:gd name="connsiteY6" fmla="*/ 4197911 h 419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8726" h="4197911">
                <a:moveTo>
                  <a:pt x="1945141" y="0"/>
                </a:moveTo>
                <a:lnTo>
                  <a:pt x="5108726" y="0"/>
                </a:lnTo>
                <a:lnTo>
                  <a:pt x="3163585" y="4197911"/>
                </a:lnTo>
                <a:lnTo>
                  <a:pt x="3157362" y="4197911"/>
                </a:lnTo>
                <a:lnTo>
                  <a:pt x="1967571" y="4197911"/>
                </a:lnTo>
                <a:lnTo>
                  <a:pt x="317526" y="4197911"/>
                </a:lnTo>
                <a:lnTo>
                  <a:pt x="0" y="4197911"/>
                </a:lnTo>
                <a:close/>
              </a:path>
            </a:pathLst>
          </a:custGeom>
        </p:spPr>
      </p:pic>
      <p:sp>
        <p:nvSpPr>
          <p:cNvPr id="39" name="Freeform 43">
            <a:extLst>
              <a:ext uri="{FF2B5EF4-FFF2-40B4-BE49-F238E27FC236}">
                <a16:creationId xmlns:a16="http://schemas.microsoft.com/office/drawing/2014/main" id="{AAD8F19F-4A55-467B-BED0-8837659A90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53050" y="2660089"/>
            <a:ext cx="6838950" cy="4197911"/>
          </a:xfrm>
          <a:custGeom>
            <a:avLst/>
            <a:gdLst>
              <a:gd name="connsiteX0" fmla="*/ 4893809 w 6838950"/>
              <a:gd name="connsiteY0" fmla="*/ 0 h 4197911"/>
              <a:gd name="connsiteX1" fmla="*/ 4887586 w 6838950"/>
              <a:gd name="connsiteY1" fmla="*/ 0 h 4197911"/>
              <a:gd name="connsiteX2" fmla="*/ 3697795 w 6838950"/>
              <a:gd name="connsiteY2" fmla="*/ 0 h 4197911"/>
              <a:gd name="connsiteX3" fmla="*/ 2047750 w 6838950"/>
              <a:gd name="connsiteY3" fmla="*/ 0 h 4197911"/>
              <a:gd name="connsiteX4" fmla="*/ 0 w 6838950"/>
              <a:gd name="connsiteY4" fmla="*/ 0 h 4197911"/>
              <a:gd name="connsiteX5" fmla="*/ 0 w 6838950"/>
              <a:gd name="connsiteY5" fmla="*/ 4197911 h 4197911"/>
              <a:gd name="connsiteX6" fmla="*/ 6838950 w 6838950"/>
              <a:gd name="connsiteY6" fmla="*/ 4197911 h 419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38950" h="4197911">
                <a:moveTo>
                  <a:pt x="4893809" y="0"/>
                </a:moveTo>
                <a:lnTo>
                  <a:pt x="4887586" y="0"/>
                </a:lnTo>
                <a:lnTo>
                  <a:pt x="3697795" y="0"/>
                </a:lnTo>
                <a:lnTo>
                  <a:pt x="2047750" y="0"/>
                </a:lnTo>
                <a:lnTo>
                  <a:pt x="0" y="0"/>
                </a:lnTo>
                <a:lnTo>
                  <a:pt x="0" y="4197911"/>
                </a:lnTo>
                <a:lnTo>
                  <a:pt x="6838950" y="4197911"/>
                </a:lnTo>
                <a:close/>
              </a:path>
            </a:pathLst>
          </a:custGeom>
          <a:solidFill>
            <a:srgbClr val="2B435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213EAB80-3562-405C-B67A-9ECA4C637789}"/>
              </a:ext>
            </a:extLst>
          </p:cNvPr>
          <p:cNvSpPr>
            <a:spLocks noGrp="1"/>
          </p:cNvSpPr>
          <p:nvPr>
            <p:ph type="title"/>
          </p:nvPr>
        </p:nvSpPr>
        <p:spPr>
          <a:xfrm>
            <a:off x="6619164" y="4189864"/>
            <a:ext cx="4997354" cy="2163872"/>
          </a:xfrm>
        </p:spPr>
        <p:txBody>
          <a:bodyPr vert="horz" lIns="91440" tIns="45720" rIns="91440" bIns="45720" rtlCol="0" anchor="t">
            <a:normAutofit fontScale="90000"/>
          </a:bodyPr>
          <a:lstStyle/>
          <a:p>
            <a:pPr algn="r"/>
            <a:r>
              <a:rPr lang="en-US" sz="3200" kern="1200" dirty="0" err="1">
                <a:solidFill>
                  <a:srgbClr val="FFFFFF"/>
                </a:solidFill>
                <a:latin typeface="+mj-lt"/>
                <a:ea typeface="+mj-ea"/>
                <a:cs typeface="+mj-cs"/>
              </a:rPr>
              <a:t>Constructie</a:t>
            </a:r>
            <a:r>
              <a:rPr lang="en-US" sz="3200" kern="1200" dirty="0">
                <a:solidFill>
                  <a:srgbClr val="FFFFFF"/>
                </a:solidFill>
                <a:latin typeface="+mj-lt"/>
                <a:ea typeface="+mj-ea"/>
                <a:cs typeface="+mj-cs"/>
              </a:rPr>
              <a:t>: </a:t>
            </a:r>
            <a:r>
              <a:rPr lang="en-US" sz="3200" kern="1200" dirty="0" err="1">
                <a:solidFill>
                  <a:srgbClr val="FFFFFF"/>
                </a:solidFill>
                <a:latin typeface="+mj-lt"/>
                <a:ea typeface="+mj-ea"/>
                <a:cs typeface="+mj-cs"/>
              </a:rPr>
              <a:t>soorten</a:t>
            </a:r>
            <a:r>
              <a:rPr lang="en-US" sz="3200" kern="1200" dirty="0">
                <a:solidFill>
                  <a:srgbClr val="FFFFFF"/>
                </a:solidFill>
                <a:latin typeface="+mj-lt"/>
                <a:ea typeface="+mj-ea"/>
                <a:cs typeface="+mj-cs"/>
              </a:rPr>
              <a:t> </a:t>
            </a:r>
            <a:r>
              <a:rPr lang="en-US" sz="3200" kern="1200" dirty="0" err="1">
                <a:solidFill>
                  <a:srgbClr val="FFFFFF"/>
                </a:solidFill>
                <a:latin typeface="+mj-lt"/>
                <a:ea typeface="+mj-ea"/>
                <a:cs typeface="+mj-cs"/>
              </a:rPr>
              <a:t>bruggen</a:t>
            </a:r>
            <a:br>
              <a:rPr lang="en-US" sz="2400" kern="1200" dirty="0">
                <a:solidFill>
                  <a:srgbClr val="FFFFFF"/>
                </a:solidFill>
                <a:latin typeface="+mj-lt"/>
                <a:ea typeface="+mj-ea"/>
                <a:cs typeface="+mj-cs"/>
              </a:rPr>
            </a:br>
            <a:br>
              <a:rPr lang="en-US" sz="2400" kern="1200" dirty="0">
                <a:solidFill>
                  <a:srgbClr val="FFFFFF"/>
                </a:solidFill>
                <a:latin typeface="+mj-lt"/>
                <a:ea typeface="+mj-ea"/>
                <a:cs typeface="+mj-cs"/>
              </a:rPr>
            </a:br>
            <a:r>
              <a:rPr lang="en-US" sz="2400" kern="1200" dirty="0" err="1">
                <a:solidFill>
                  <a:srgbClr val="FFFFFF"/>
                </a:solidFill>
                <a:latin typeface="+mj-lt"/>
                <a:ea typeface="+mj-ea"/>
                <a:cs typeface="+mj-cs"/>
              </a:rPr>
              <a:t>Er</a:t>
            </a:r>
            <a:r>
              <a:rPr lang="en-US" sz="2400" kern="1200" dirty="0">
                <a:solidFill>
                  <a:srgbClr val="FFFFFF"/>
                </a:solidFill>
                <a:latin typeface="+mj-lt"/>
                <a:ea typeface="+mj-ea"/>
                <a:cs typeface="+mj-cs"/>
              </a:rPr>
              <a:t> </a:t>
            </a:r>
            <a:r>
              <a:rPr lang="en-US" sz="2400" kern="1200" dirty="0" err="1">
                <a:solidFill>
                  <a:srgbClr val="FFFFFF"/>
                </a:solidFill>
                <a:latin typeface="+mj-lt"/>
                <a:ea typeface="+mj-ea"/>
                <a:cs typeface="+mj-cs"/>
              </a:rPr>
              <a:t>zijn</a:t>
            </a:r>
            <a:r>
              <a:rPr lang="en-US" sz="2400" kern="1200" dirty="0">
                <a:solidFill>
                  <a:srgbClr val="FFFFFF"/>
                </a:solidFill>
                <a:latin typeface="+mj-lt"/>
                <a:ea typeface="+mj-ea"/>
                <a:cs typeface="+mj-cs"/>
              </a:rPr>
              <a:t> </a:t>
            </a:r>
            <a:r>
              <a:rPr lang="en-US" sz="2400" kern="1200" dirty="0" err="1">
                <a:solidFill>
                  <a:srgbClr val="FFFFFF"/>
                </a:solidFill>
                <a:latin typeface="+mj-lt"/>
                <a:ea typeface="+mj-ea"/>
                <a:cs typeface="+mj-cs"/>
              </a:rPr>
              <a:t>bruggen</a:t>
            </a:r>
            <a:r>
              <a:rPr lang="en-US" sz="2400" kern="1200" dirty="0">
                <a:solidFill>
                  <a:srgbClr val="FFFFFF"/>
                </a:solidFill>
                <a:latin typeface="+mj-lt"/>
                <a:ea typeface="+mj-ea"/>
                <a:cs typeface="+mj-cs"/>
              </a:rPr>
              <a:t> in </a:t>
            </a:r>
            <a:r>
              <a:rPr lang="en-US" sz="2400" kern="1200" dirty="0" err="1">
                <a:solidFill>
                  <a:srgbClr val="FFFFFF"/>
                </a:solidFill>
                <a:latin typeface="+mj-lt"/>
                <a:ea typeface="+mj-ea"/>
                <a:cs typeface="+mj-cs"/>
              </a:rPr>
              <a:t>allerlei</a:t>
            </a:r>
            <a:r>
              <a:rPr lang="en-US" sz="2400" kern="1200" dirty="0">
                <a:solidFill>
                  <a:srgbClr val="FFFFFF"/>
                </a:solidFill>
                <a:latin typeface="+mj-lt"/>
                <a:ea typeface="+mj-ea"/>
                <a:cs typeface="+mj-cs"/>
              </a:rPr>
              <a:t> </a:t>
            </a:r>
            <a:r>
              <a:rPr lang="en-US" sz="2400" kern="1200" dirty="0" err="1">
                <a:solidFill>
                  <a:srgbClr val="FFFFFF"/>
                </a:solidFill>
                <a:latin typeface="+mj-lt"/>
                <a:ea typeface="+mj-ea"/>
                <a:cs typeface="+mj-cs"/>
              </a:rPr>
              <a:t>vormen</a:t>
            </a:r>
            <a:r>
              <a:rPr lang="en-US" sz="2400" kern="1200" dirty="0">
                <a:solidFill>
                  <a:srgbClr val="FFFFFF"/>
                </a:solidFill>
                <a:latin typeface="+mj-lt"/>
                <a:ea typeface="+mj-ea"/>
                <a:cs typeface="+mj-cs"/>
              </a:rPr>
              <a:t> </a:t>
            </a:r>
            <a:r>
              <a:rPr lang="en-US" sz="2400" kern="1200" dirty="0" err="1">
                <a:solidFill>
                  <a:srgbClr val="FFFFFF"/>
                </a:solidFill>
                <a:latin typeface="+mj-lt"/>
                <a:ea typeface="+mj-ea"/>
                <a:cs typeface="+mj-cs"/>
              </a:rPr>
              <a:t>en</a:t>
            </a:r>
            <a:r>
              <a:rPr lang="en-US" sz="2400" kern="1200" dirty="0">
                <a:solidFill>
                  <a:srgbClr val="FFFFFF"/>
                </a:solidFill>
                <a:latin typeface="+mj-lt"/>
                <a:ea typeface="+mj-ea"/>
                <a:cs typeface="+mj-cs"/>
              </a:rPr>
              <a:t> </a:t>
            </a:r>
            <a:r>
              <a:rPr lang="en-US" sz="2400" kern="1200" dirty="0" err="1">
                <a:solidFill>
                  <a:srgbClr val="FFFFFF"/>
                </a:solidFill>
                <a:latin typeface="+mj-lt"/>
                <a:ea typeface="+mj-ea"/>
                <a:cs typeface="+mj-cs"/>
              </a:rPr>
              <a:t>maten</a:t>
            </a:r>
            <a:r>
              <a:rPr lang="en-US" sz="2400" kern="1200" dirty="0">
                <a:solidFill>
                  <a:srgbClr val="FFFFFF"/>
                </a:solidFill>
                <a:latin typeface="+mj-lt"/>
                <a:ea typeface="+mj-ea"/>
                <a:cs typeface="+mj-cs"/>
              </a:rPr>
              <a:t>. Maar hoe </a:t>
            </a:r>
            <a:r>
              <a:rPr lang="en-US" sz="2400" kern="1200" dirty="0" err="1">
                <a:solidFill>
                  <a:srgbClr val="FFFFFF"/>
                </a:solidFill>
                <a:latin typeface="+mj-lt"/>
                <a:ea typeface="+mj-ea"/>
                <a:cs typeface="+mj-cs"/>
              </a:rPr>
              <a:t>mooi</a:t>
            </a:r>
            <a:r>
              <a:rPr lang="en-US" sz="2400" kern="1200" dirty="0">
                <a:solidFill>
                  <a:srgbClr val="FFFFFF"/>
                </a:solidFill>
                <a:latin typeface="+mj-lt"/>
                <a:ea typeface="+mj-ea"/>
                <a:cs typeface="+mj-cs"/>
              </a:rPr>
              <a:t> </a:t>
            </a:r>
            <a:r>
              <a:rPr lang="en-US" sz="2400" kern="1200" dirty="0" err="1">
                <a:solidFill>
                  <a:srgbClr val="FFFFFF"/>
                </a:solidFill>
                <a:latin typeface="+mj-lt"/>
                <a:ea typeface="+mj-ea"/>
                <a:cs typeface="+mj-cs"/>
              </a:rPr>
              <a:t>een</a:t>
            </a:r>
            <a:r>
              <a:rPr lang="en-US" sz="2400" kern="1200" dirty="0">
                <a:solidFill>
                  <a:srgbClr val="FFFFFF"/>
                </a:solidFill>
                <a:latin typeface="+mj-lt"/>
                <a:ea typeface="+mj-ea"/>
                <a:cs typeface="+mj-cs"/>
              </a:rPr>
              <a:t> </a:t>
            </a:r>
            <a:r>
              <a:rPr lang="en-US" sz="2400" kern="1200" dirty="0" err="1">
                <a:solidFill>
                  <a:srgbClr val="FFFFFF"/>
                </a:solidFill>
                <a:latin typeface="+mj-lt"/>
                <a:ea typeface="+mj-ea"/>
                <a:cs typeface="+mj-cs"/>
              </a:rPr>
              <a:t>brug</a:t>
            </a:r>
            <a:r>
              <a:rPr lang="en-US" sz="2400" kern="1200" dirty="0">
                <a:solidFill>
                  <a:srgbClr val="FFFFFF"/>
                </a:solidFill>
                <a:latin typeface="+mj-lt"/>
                <a:ea typeface="+mj-ea"/>
                <a:cs typeface="+mj-cs"/>
              </a:rPr>
              <a:t> </a:t>
            </a:r>
            <a:r>
              <a:rPr lang="en-US" sz="2400" kern="1200" dirty="0" err="1">
                <a:solidFill>
                  <a:srgbClr val="FFFFFF"/>
                </a:solidFill>
                <a:latin typeface="+mj-lt"/>
                <a:ea typeface="+mj-ea"/>
                <a:cs typeface="+mj-cs"/>
              </a:rPr>
              <a:t>ook</a:t>
            </a:r>
            <a:r>
              <a:rPr lang="en-US" sz="2400" kern="1200" dirty="0">
                <a:solidFill>
                  <a:srgbClr val="FFFFFF"/>
                </a:solidFill>
                <a:latin typeface="+mj-lt"/>
                <a:ea typeface="+mj-ea"/>
                <a:cs typeface="+mj-cs"/>
              </a:rPr>
              <a:t> </a:t>
            </a:r>
            <a:r>
              <a:rPr lang="en-US" sz="2400" kern="1200" dirty="0" err="1">
                <a:solidFill>
                  <a:srgbClr val="FFFFFF"/>
                </a:solidFill>
                <a:latin typeface="+mj-lt"/>
                <a:ea typeface="+mj-ea"/>
                <a:cs typeface="+mj-cs"/>
              </a:rPr>
              <a:t>kan</a:t>
            </a:r>
            <a:r>
              <a:rPr lang="en-US" sz="2400" kern="1200" dirty="0">
                <a:solidFill>
                  <a:srgbClr val="FFFFFF"/>
                </a:solidFill>
                <a:latin typeface="+mj-lt"/>
                <a:ea typeface="+mj-ea"/>
                <a:cs typeface="+mj-cs"/>
              </a:rPr>
              <a:t> </a:t>
            </a:r>
            <a:r>
              <a:rPr lang="en-US" sz="2400" kern="1200" dirty="0" err="1">
                <a:solidFill>
                  <a:srgbClr val="FFFFFF"/>
                </a:solidFill>
                <a:latin typeface="+mj-lt"/>
                <a:ea typeface="+mj-ea"/>
                <a:cs typeface="+mj-cs"/>
              </a:rPr>
              <a:t>zijn</a:t>
            </a:r>
            <a:r>
              <a:rPr lang="en-US" sz="2400" kern="1200" dirty="0">
                <a:solidFill>
                  <a:srgbClr val="FFFFFF"/>
                </a:solidFill>
                <a:latin typeface="+mj-lt"/>
                <a:ea typeface="+mj-ea"/>
                <a:cs typeface="+mj-cs"/>
              </a:rPr>
              <a:t>, het </a:t>
            </a:r>
            <a:r>
              <a:rPr lang="en-US" sz="2400" kern="1200" dirty="0" err="1">
                <a:solidFill>
                  <a:srgbClr val="FFFFFF"/>
                </a:solidFill>
                <a:latin typeface="+mj-lt"/>
                <a:ea typeface="+mj-ea"/>
                <a:cs typeface="+mj-cs"/>
              </a:rPr>
              <a:t>belangrijkste</a:t>
            </a:r>
            <a:r>
              <a:rPr lang="en-US" sz="2400" kern="1200" dirty="0">
                <a:solidFill>
                  <a:srgbClr val="FFFFFF"/>
                </a:solidFill>
                <a:latin typeface="+mj-lt"/>
                <a:ea typeface="+mj-ea"/>
                <a:cs typeface="+mj-cs"/>
              </a:rPr>
              <a:t> </a:t>
            </a:r>
            <a:r>
              <a:rPr lang="en-US" sz="2400" kern="1200" dirty="0" err="1">
                <a:solidFill>
                  <a:srgbClr val="FFFFFF"/>
                </a:solidFill>
                <a:latin typeface="+mj-lt"/>
                <a:ea typeface="+mj-ea"/>
                <a:cs typeface="+mj-cs"/>
              </a:rPr>
              <a:t>blijft</a:t>
            </a:r>
            <a:r>
              <a:rPr lang="en-US" sz="2400" kern="1200" dirty="0">
                <a:solidFill>
                  <a:srgbClr val="FFFFFF"/>
                </a:solidFill>
                <a:latin typeface="+mj-lt"/>
                <a:ea typeface="+mj-ea"/>
                <a:cs typeface="+mj-cs"/>
              </a:rPr>
              <a:t> </a:t>
            </a:r>
            <a:r>
              <a:rPr lang="en-US" sz="2400" kern="1200" dirty="0" err="1">
                <a:solidFill>
                  <a:srgbClr val="FFFFFF"/>
                </a:solidFill>
                <a:latin typeface="+mj-lt"/>
                <a:ea typeface="+mj-ea"/>
                <a:cs typeface="+mj-cs"/>
              </a:rPr>
              <a:t>zijn</a:t>
            </a:r>
            <a:r>
              <a:rPr lang="en-US" sz="2400" kern="1200" dirty="0">
                <a:solidFill>
                  <a:srgbClr val="FFFFFF"/>
                </a:solidFill>
                <a:latin typeface="+mj-lt"/>
                <a:ea typeface="+mj-ea"/>
                <a:cs typeface="+mj-cs"/>
              </a:rPr>
              <a:t> </a:t>
            </a:r>
            <a:r>
              <a:rPr lang="en-US" sz="2400" kern="1200" dirty="0" err="1">
                <a:solidFill>
                  <a:srgbClr val="FFFFFF"/>
                </a:solidFill>
                <a:latin typeface="+mj-lt"/>
                <a:ea typeface="+mj-ea"/>
                <a:cs typeface="+mj-cs"/>
              </a:rPr>
              <a:t>stevigheid</a:t>
            </a:r>
            <a:r>
              <a:rPr lang="en-US" sz="2400" kern="1200" dirty="0">
                <a:solidFill>
                  <a:srgbClr val="FFFFFF"/>
                </a:solidFill>
                <a:latin typeface="+mj-lt"/>
                <a:ea typeface="+mj-ea"/>
                <a:cs typeface="+mj-cs"/>
              </a:rPr>
              <a:t>.</a:t>
            </a:r>
          </a:p>
        </p:txBody>
      </p:sp>
      <p:pic>
        <p:nvPicPr>
          <p:cNvPr id="17" name="Afbeelding 16" descr="Afbeelding met water, gebouw, boot, groot&#10;&#10;Beschrijving is gegenereerd met hoge betrouwbaarheid">
            <a:extLst>
              <a:ext uri="{FF2B5EF4-FFF2-40B4-BE49-F238E27FC236}">
                <a16:creationId xmlns:a16="http://schemas.microsoft.com/office/drawing/2014/main" id="{4CE5F399-E610-49BB-AE43-218B5AAF3D9F}"/>
              </a:ext>
            </a:extLst>
          </p:cNvPr>
          <p:cNvPicPr>
            <a:picLocks noChangeAspect="1"/>
          </p:cNvPicPr>
          <p:nvPr/>
        </p:nvPicPr>
        <p:blipFill rotWithShape="1">
          <a:blip r:embed="rId7">
            <a:extLst>
              <a:ext uri="{28A0092B-C50C-407E-A947-70E740481C1C}">
                <a14:useLocalDpi xmlns:a14="http://schemas.microsoft.com/office/drawing/2010/main" val="0"/>
              </a:ext>
            </a:extLst>
          </a:blip>
          <a:srcRect t="1674" r="2" b="2"/>
          <a:stretch/>
        </p:blipFill>
        <p:spPr>
          <a:xfrm>
            <a:off x="2261968" y="1"/>
            <a:ext cx="3393943" cy="2502843"/>
          </a:xfrm>
          <a:custGeom>
            <a:avLst/>
            <a:gdLst>
              <a:gd name="connsiteX0" fmla="*/ 1159715 w 3393943"/>
              <a:gd name="connsiteY0" fmla="*/ 0 h 2502843"/>
              <a:gd name="connsiteX1" fmla="*/ 3393943 w 3393943"/>
              <a:gd name="connsiteY1" fmla="*/ 0 h 2502843"/>
              <a:gd name="connsiteX2" fmla="*/ 2234228 w 3393943"/>
              <a:gd name="connsiteY2" fmla="*/ 2502843 h 2502843"/>
              <a:gd name="connsiteX3" fmla="*/ 0 w 3393943"/>
              <a:gd name="connsiteY3" fmla="*/ 2502843 h 2502843"/>
            </a:gdLst>
            <a:ahLst/>
            <a:cxnLst>
              <a:cxn ang="0">
                <a:pos x="connsiteX0" y="connsiteY0"/>
              </a:cxn>
              <a:cxn ang="0">
                <a:pos x="connsiteX1" y="connsiteY1"/>
              </a:cxn>
              <a:cxn ang="0">
                <a:pos x="connsiteX2" y="connsiteY2"/>
              </a:cxn>
              <a:cxn ang="0">
                <a:pos x="connsiteX3" y="connsiteY3"/>
              </a:cxn>
            </a:cxnLst>
            <a:rect l="l" t="t" r="r" b="b"/>
            <a:pathLst>
              <a:path w="3393943" h="2502843">
                <a:moveTo>
                  <a:pt x="1159715" y="0"/>
                </a:moveTo>
                <a:lnTo>
                  <a:pt x="3393943" y="0"/>
                </a:lnTo>
                <a:lnTo>
                  <a:pt x="2234228" y="2502843"/>
                </a:lnTo>
                <a:lnTo>
                  <a:pt x="0" y="2502843"/>
                </a:lnTo>
                <a:close/>
              </a:path>
            </a:pathLst>
          </a:custGeom>
        </p:spPr>
      </p:pic>
    </p:spTree>
    <p:extLst>
      <p:ext uri="{BB962C8B-B14F-4D97-AF65-F5344CB8AC3E}">
        <p14:creationId xmlns:p14="http://schemas.microsoft.com/office/powerpoint/2010/main" val="31454959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8">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D4BF3390-1E3C-4FC7-A8CE-86B506F4826A}"/>
              </a:ext>
            </a:extLst>
          </p:cNvPr>
          <p:cNvSpPr>
            <a:spLocks noGrp="1"/>
          </p:cNvSpPr>
          <p:nvPr>
            <p:ph type="title"/>
          </p:nvPr>
        </p:nvSpPr>
        <p:spPr>
          <a:xfrm>
            <a:off x="674237" y="914400"/>
            <a:ext cx="3657600" cy="2835961"/>
          </a:xfrm>
        </p:spPr>
        <p:txBody>
          <a:bodyPr vert="horz" lIns="91440" tIns="45720" rIns="91440" bIns="45720" rtlCol="0" anchor="b">
            <a:normAutofit/>
          </a:bodyPr>
          <a:lstStyle/>
          <a:p>
            <a:r>
              <a:rPr lang="en-US" sz="4800" kern="1200" dirty="0" err="1">
                <a:solidFill>
                  <a:srgbClr val="FFFFFF"/>
                </a:solidFill>
                <a:latin typeface="+mj-lt"/>
                <a:ea typeface="+mj-ea"/>
                <a:cs typeface="+mj-cs"/>
              </a:rPr>
              <a:t>Constructie</a:t>
            </a:r>
            <a:r>
              <a:rPr lang="en-US" sz="4800" kern="1200" dirty="0">
                <a:solidFill>
                  <a:srgbClr val="FFFFFF"/>
                </a:solidFill>
                <a:latin typeface="+mj-lt"/>
                <a:ea typeface="+mj-ea"/>
                <a:cs typeface="+mj-cs"/>
              </a:rPr>
              <a:t>:</a:t>
            </a:r>
            <a:br>
              <a:rPr lang="en-US" sz="4800" kern="1200" dirty="0">
                <a:solidFill>
                  <a:srgbClr val="FFFFFF"/>
                </a:solidFill>
                <a:latin typeface="+mj-lt"/>
                <a:ea typeface="+mj-ea"/>
                <a:cs typeface="+mj-cs"/>
              </a:rPr>
            </a:br>
            <a:r>
              <a:rPr lang="en-US" sz="4800" kern="1200" dirty="0" err="1">
                <a:solidFill>
                  <a:srgbClr val="FFFFFF"/>
                </a:solidFill>
                <a:latin typeface="+mj-lt"/>
                <a:ea typeface="+mj-ea"/>
                <a:cs typeface="+mj-cs"/>
              </a:rPr>
              <a:t>Driehoek</a:t>
            </a:r>
            <a:br>
              <a:rPr lang="en-US" sz="4800" kern="1200" dirty="0">
                <a:solidFill>
                  <a:srgbClr val="FFFFFF"/>
                </a:solidFill>
                <a:latin typeface="+mj-lt"/>
                <a:ea typeface="+mj-ea"/>
                <a:cs typeface="+mj-cs"/>
              </a:rPr>
            </a:br>
            <a:endParaRPr lang="en-US" sz="4800" kern="1200" dirty="0">
              <a:solidFill>
                <a:srgbClr val="FFFFFF"/>
              </a:solidFill>
              <a:latin typeface="+mj-lt"/>
              <a:ea typeface="+mj-ea"/>
              <a:cs typeface="+mj-cs"/>
            </a:endParaRPr>
          </a:p>
        </p:txBody>
      </p:sp>
      <p:sp>
        <p:nvSpPr>
          <p:cNvPr id="3" name="Tijdelijke aanduiding voor inhoud 2">
            <a:extLst>
              <a:ext uri="{FF2B5EF4-FFF2-40B4-BE49-F238E27FC236}">
                <a16:creationId xmlns:a16="http://schemas.microsoft.com/office/drawing/2014/main" id="{0EFAF65E-F429-4B38-9C5A-9D88D9B268B1}"/>
              </a:ext>
            </a:extLst>
          </p:cNvPr>
          <p:cNvSpPr>
            <a:spLocks noGrp="1"/>
          </p:cNvSpPr>
          <p:nvPr>
            <p:ph idx="1"/>
          </p:nvPr>
        </p:nvSpPr>
        <p:spPr>
          <a:xfrm>
            <a:off x="674237" y="4170501"/>
            <a:ext cx="3657600" cy="1525597"/>
          </a:xfrm>
        </p:spPr>
        <p:txBody>
          <a:bodyPr vert="horz" lIns="91440" tIns="45720" rIns="91440" bIns="45720" rtlCol="0">
            <a:normAutofit/>
          </a:bodyPr>
          <a:lstStyle/>
          <a:p>
            <a:pPr marL="0" indent="0">
              <a:buNone/>
            </a:pPr>
            <a:r>
              <a:rPr lang="en-US" sz="2000" kern="1200" dirty="0">
                <a:solidFill>
                  <a:srgbClr val="FFFFFF"/>
                </a:solidFill>
                <a:latin typeface="+mn-lt"/>
                <a:ea typeface="+mn-ea"/>
                <a:cs typeface="+mn-cs"/>
              </a:rPr>
              <a:t>Op de website werediart.jouwweb.nl </a:t>
            </a:r>
            <a:r>
              <a:rPr lang="en-US" sz="2000" kern="1200" dirty="0" err="1">
                <a:solidFill>
                  <a:srgbClr val="FFFFFF"/>
                </a:solidFill>
                <a:latin typeface="+mn-lt"/>
                <a:ea typeface="+mn-ea"/>
                <a:cs typeface="+mn-cs"/>
              </a:rPr>
              <a:t>zijn</a:t>
            </a:r>
            <a:r>
              <a:rPr lang="en-US" sz="2000" kern="1200" dirty="0">
                <a:solidFill>
                  <a:srgbClr val="FFFFFF"/>
                </a:solidFill>
                <a:latin typeface="+mn-lt"/>
                <a:ea typeface="+mn-ea"/>
                <a:cs typeface="+mn-cs"/>
              </a:rPr>
              <a:t> </a:t>
            </a:r>
            <a:r>
              <a:rPr lang="en-US" sz="2000" kern="1200" dirty="0" err="1">
                <a:solidFill>
                  <a:srgbClr val="FFFFFF"/>
                </a:solidFill>
                <a:latin typeface="+mn-lt"/>
                <a:ea typeface="+mn-ea"/>
                <a:cs typeface="+mn-cs"/>
              </a:rPr>
              <a:t>meerdere</a:t>
            </a:r>
            <a:r>
              <a:rPr lang="en-US" sz="2000" kern="1200" dirty="0">
                <a:solidFill>
                  <a:srgbClr val="FFFFFF"/>
                </a:solidFill>
                <a:latin typeface="+mn-lt"/>
                <a:ea typeface="+mn-ea"/>
                <a:cs typeface="+mn-cs"/>
              </a:rPr>
              <a:t> </a:t>
            </a:r>
            <a:r>
              <a:rPr lang="en-US" sz="2000" kern="1200" dirty="0" err="1">
                <a:solidFill>
                  <a:srgbClr val="FFFFFF"/>
                </a:solidFill>
                <a:latin typeface="+mn-lt"/>
                <a:ea typeface="+mn-ea"/>
                <a:cs typeface="+mn-cs"/>
              </a:rPr>
              <a:t>filmpjes</a:t>
            </a:r>
            <a:r>
              <a:rPr lang="en-US" sz="2000" kern="1200" dirty="0">
                <a:solidFill>
                  <a:srgbClr val="FFFFFF"/>
                </a:solidFill>
                <a:latin typeface="+mn-lt"/>
                <a:ea typeface="+mn-ea"/>
                <a:cs typeface="+mn-cs"/>
              </a:rPr>
              <a:t> </a:t>
            </a:r>
            <a:r>
              <a:rPr lang="en-US" sz="2000" kern="1200" dirty="0" err="1">
                <a:solidFill>
                  <a:srgbClr val="FFFFFF"/>
                </a:solidFill>
                <a:latin typeface="+mn-lt"/>
                <a:ea typeface="+mn-ea"/>
                <a:cs typeface="+mn-cs"/>
              </a:rPr>
              <a:t>te</a:t>
            </a:r>
            <a:r>
              <a:rPr lang="en-US" sz="2000" kern="1200" dirty="0">
                <a:solidFill>
                  <a:srgbClr val="FFFFFF"/>
                </a:solidFill>
                <a:latin typeface="+mn-lt"/>
                <a:ea typeface="+mn-ea"/>
                <a:cs typeface="+mn-cs"/>
              </a:rPr>
              <a:t> </a:t>
            </a:r>
            <a:r>
              <a:rPr lang="en-US" sz="2000" kern="1200" dirty="0" err="1">
                <a:solidFill>
                  <a:srgbClr val="FFFFFF"/>
                </a:solidFill>
                <a:latin typeface="+mn-lt"/>
                <a:ea typeface="+mn-ea"/>
                <a:cs typeface="+mn-cs"/>
              </a:rPr>
              <a:t>vinden</a:t>
            </a:r>
            <a:r>
              <a:rPr lang="en-US" sz="2000" kern="1200" dirty="0">
                <a:solidFill>
                  <a:srgbClr val="FFFFFF"/>
                </a:solidFill>
                <a:latin typeface="+mn-lt"/>
                <a:ea typeface="+mn-ea"/>
                <a:cs typeface="+mn-cs"/>
              </a:rPr>
              <a:t> over </a:t>
            </a:r>
            <a:r>
              <a:rPr lang="en-US" sz="2000" dirty="0">
                <a:solidFill>
                  <a:srgbClr val="FFFFFF"/>
                </a:solidFill>
              </a:rPr>
              <a:t>de constructive van </a:t>
            </a:r>
            <a:r>
              <a:rPr lang="en-US" sz="2000" dirty="0" err="1">
                <a:solidFill>
                  <a:srgbClr val="FFFFFF"/>
                </a:solidFill>
              </a:rPr>
              <a:t>bruggen</a:t>
            </a:r>
            <a:r>
              <a:rPr lang="en-US" sz="2000" dirty="0">
                <a:solidFill>
                  <a:srgbClr val="FFFFFF"/>
                </a:solidFill>
              </a:rPr>
              <a:t>.</a:t>
            </a:r>
          </a:p>
        </p:txBody>
      </p:sp>
      <p:cxnSp>
        <p:nvCxnSpPr>
          <p:cNvPr id="21" name="Straight Connector 10">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Afbeelding 3">
            <a:extLst>
              <a:ext uri="{FF2B5EF4-FFF2-40B4-BE49-F238E27FC236}">
                <a16:creationId xmlns:a16="http://schemas.microsoft.com/office/drawing/2014/main" id="{7FE1214C-8C2B-491C-A818-EE229E8C1A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3822" y="975392"/>
            <a:ext cx="6553545" cy="4915158"/>
          </a:xfrm>
          <a:prstGeom prst="rect">
            <a:avLst/>
          </a:prstGeom>
        </p:spPr>
      </p:pic>
    </p:spTree>
    <p:extLst>
      <p:ext uri="{BB962C8B-B14F-4D97-AF65-F5344CB8AC3E}">
        <p14:creationId xmlns:p14="http://schemas.microsoft.com/office/powerpoint/2010/main" val="3502587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65AA28DD-CE07-4AFE-B12D-EAB595E12F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Afbeelding 8" descr="Afbeelding met buiten, lucht, water, boot&#10;&#10;Beschrijving is gegenereerd met zeer hoge betrouwbaarheid">
            <a:extLst>
              <a:ext uri="{FF2B5EF4-FFF2-40B4-BE49-F238E27FC236}">
                <a16:creationId xmlns:a16="http://schemas.microsoft.com/office/drawing/2014/main" id="{DA72EBF7-0DB4-4EFE-ACC0-62C893E9BDDB}"/>
              </a:ext>
            </a:extLst>
          </p:cNvPr>
          <p:cNvPicPr>
            <a:picLocks noChangeAspect="1"/>
          </p:cNvPicPr>
          <p:nvPr/>
        </p:nvPicPr>
        <p:blipFill rotWithShape="1">
          <a:blip r:embed="rId2">
            <a:extLst>
              <a:ext uri="{28A0092B-C50C-407E-A947-70E740481C1C}">
                <a14:useLocalDpi xmlns:a14="http://schemas.microsoft.com/office/drawing/2010/main" val="0"/>
              </a:ext>
            </a:extLst>
          </a:blip>
          <a:srcRect l="15900" r="2657" b="3"/>
          <a:stretch/>
        </p:blipFill>
        <p:spPr>
          <a:xfrm>
            <a:off x="317635" y="299363"/>
            <a:ext cx="4160452" cy="3831167"/>
          </a:xfrm>
          <a:prstGeom prst="rect">
            <a:avLst/>
          </a:prstGeom>
        </p:spPr>
      </p:pic>
      <p:pic>
        <p:nvPicPr>
          <p:cNvPr id="5" name="Tijdelijke aanduiding voor inhoud 4" descr="Afbeelding met lucht, buiten, gras, water&#10;&#10;Beschrijving is gegenereerd met zeer hoge betrouwbaarheid">
            <a:extLst>
              <a:ext uri="{FF2B5EF4-FFF2-40B4-BE49-F238E27FC236}">
                <a16:creationId xmlns:a16="http://schemas.microsoft.com/office/drawing/2014/main" id="{871297B8-BCC6-44ED-A29C-639C92F1358C}"/>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4751"/>
          <a:stretch/>
        </p:blipFill>
        <p:spPr>
          <a:xfrm>
            <a:off x="4638789" y="299363"/>
            <a:ext cx="4308687" cy="3008188"/>
          </a:xfrm>
          <a:prstGeom prst="rect">
            <a:avLst/>
          </a:prstGeom>
        </p:spPr>
      </p:pic>
      <p:pic>
        <p:nvPicPr>
          <p:cNvPr id="7" name="Afbeelding 6" descr="Afbeelding met water, buiten, gebouw, lucht&#10;&#10;Beschrijving is gegenereerd met zeer hoge betrouwbaarheid">
            <a:extLst>
              <a:ext uri="{FF2B5EF4-FFF2-40B4-BE49-F238E27FC236}">
                <a16:creationId xmlns:a16="http://schemas.microsoft.com/office/drawing/2014/main" id="{4E311C2E-EF72-4427-969A-8E437A781BB4}"/>
              </a:ext>
            </a:extLst>
          </p:cNvPr>
          <p:cNvPicPr>
            <a:picLocks noChangeAspect="1"/>
          </p:cNvPicPr>
          <p:nvPr/>
        </p:nvPicPr>
        <p:blipFill rotWithShape="1">
          <a:blip r:embed="rId4">
            <a:extLst>
              <a:ext uri="{28A0092B-C50C-407E-A947-70E740481C1C}">
                <a14:useLocalDpi xmlns:a14="http://schemas.microsoft.com/office/drawing/2010/main" val="0"/>
              </a:ext>
            </a:extLst>
          </a:blip>
          <a:srcRect l="19796" r="18852"/>
          <a:stretch/>
        </p:blipFill>
        <p:spPr>
          <a:xfrm>
            <a:off x="9108179" y="299364"/>
            <a:ext cx="2775313" cy="3008188"/>
          </a:xfrm>
          <a:prstGeom prst="rect">
            <a:avLst/>
          </a:prstGeom>
        </p:spPr>
      </p:pic>
      <p:pic>
        <p:nvPicPr>
          <p:cNvPr id="15" name="Afbeelding 14" descr="Afbeelding met water, lucht, buiten, gebouw&#10;&#10;Beschrijving is gegenereerd met zeer hoge betrouwbaarheid">
            <a:extLst>
              <a:ext uri="{FF2B5EF4-FFF2-40B4-BE49-F238E27FC236}">
                <a16:creationId xmlns:a16="http://schemas.microsoft.com/office/drawing/2014/main" id="{DF53830D-7DEC-4E7B-9342-42CEC602351B}"/>
              </a:ext>
            </a:extLst>
          </p:cNvPr>
          <p:cNvPicPr>
            <a:picLocks noChangeAspect="1"/>
          </p:cNvPicPr>
          <p:nvPr/>
        </p:nvPicPr>
        <p:blipFill rotWithShape="1">
          <a:blip r:embed="rId5">
            <a:extLst>
              <a:ext uri="{28A0092B-C50C-407E-A947-70E740481C1C}">
                <a14:useLocalDpi xmlns:a14="http://schemas.microsoft.com/office/drawing/2010/main" val="0"/>
              </a:ext>
            </a:extLst>
          </a:blip>
          <a:srcRect r="1719" b="-3"/>
          <a:stretch/>
        </p:blipFill>
        <p:spPr>
          <a:xfrm>
            <a:off x="317635" y="4295494"/>
            <a:ext cx="4160452" cy="2222497"/>
          </a:xfrm>
          <a:prstGeom prst="rect">
            <a:avLst/>
          </a:prstGeom>
        </p:spPr>
      </p:pic>
      <p:cxnSp>
        <p:nvCxnSpPr>
          <p:cNvPr id="31" name="Straight Connector 30">
            <a:extLst>
              <a:ext uri="{FF2B5EF4-FFF2-40B4-BE49-F238E27FC236}">
                <a16:creationId xmlns:a16="http://schemas.microsoft.com/office/drawing/2014/main" id="{3FAEE00F-6FD3-4C83-A73A-5645A0ED13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90525B91-5B1E-41B3-B409-B2B735D8015F}"/>
              </a:ext>
            </a:extLst>
          </p:cNvPr>
          <p:cNvSpPr>
            <a:spLocks noGrp="1"/>
          </p:cNvSpPr>
          <p:nvPr>
            <p:ph type="title"/>
          </p:nvPr>
        </p:nvSpPr>
        <p:spPr>
          <a:xfrm>
            <a:off x="5021821" y="3812954"/>
            <a:ext cx="6465287" cy="1516014"/>
          </a:xfrm>
        </p:spPr>
        <p:txBody>
          <a:bodyPr vert="horz" lIns="91440" tIns="45720" rIns="91440" bIns="45720" rtlCol="0" anchor="b">
            <a:normAutofit/>
          </a:bodyPr>
          <a:lstStyle/>
          <a:p>
            <a:pPr algn="ctr"/>
            <a:r>
              <a:rPr lang="en-US" sz="4800" kern="1200" dirty="0" err="1">
                <a:solidFill>
                  <a:srgbClr val="FFFFFF"/>
                </a:solidFill>
                <a:latin typeface="+mj-lt"/>
                <a:ea typeface="+mj-ea"/>
                <a:cs typeface="+mj-cs"/>
              </a:rPr>
              <a:t>Beroemde</a:t>
            </a:r>
            <a:r>
              <a:rPr lang="en-US" sz="4800" kern="1200" dirty="0">
                <a:solidFill>
                  <a:srgbClr val="FFFFFF"/>
                </a:solidFill>
                <a:latin typeface="+mj-lt"/>
                <a:ea typeface="+mj-ea"/>
                <a:cs typeface="+mj-cs"/>
              </a:rPr>
              <a:t> </a:t>
            </a:r>
            <a:r>
              <a:rPr lang="en-US" sz="4800" kern="1200" dirty="0" err="1">
                <a:solidFill>
                  <a:srgbClr val="FFFFFF"/>
                </a:solidFill>
                <a:latin typeface="+mj-lt"/>
                <a:ea typeface="+mj-ea"/>
                <a:cs typeface="+mj-cs"/>
              </a:rPr>
              <a:t>bruggen</a:t>
            </a:r>
            <a:endParaRPr lang="en-US" sz="4800" kern="1200" dirty="0">
              <a:solidFill>
                <a:srgbClr val="FFFFFF"/>
              </a:solidFill>
              <a:latin typeface="+mj-lt"/>
              <a:ea typeface="+mj-ea"/>
              <a:cs typeface="+mj-cs"/>
            </a:endParaRPr>
          </a:p>
        </p:txBody>
      </p:sp>
    </p:spTree>
    <p:extLst>
      <p:ext uri="{BB962C8B-B14F-4D97-AF65-F5344CB8AC3E}">
        <p14:creationId xmlns:p14="http://schemas.microsoft.com/office/powerpoint/2010/main" val="13804772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 name="Tijdelijke aanduiding voor inhoud 4">
            <a:extLst>
              <a:ext uri="{FF2B5EF4-FFF2-40B4-BE49-F238E27FC236}">
                <a16:creationId xmlns:a16="http://schemas.microsoft.com/office/drawing/2014/main" id="{C36B480E-8B5A-4847-8F6D-3792970D2BA1}"/>
              </a:ext>
            </a:extLst>
          </p:cNvPr>
          <p:cNvPicPr>
            <a:picLocks noChangeAspect="1"/>
          </p:cNvPicPr>
          <p:nvPr/>
        </p:nvPicPr>
        <p:blipFill rotWithShape="1">
          <a:blip r:embed="rId3">
            <a:extLst>
              <a:ext uri="{28A0092B-C50C-407E-A947-70E740481C1C}">
                <a14:useLocalDpi xmlns:a14="http://schemas.microsoft.com/office/drawing/2010/main" val="0"/>
              </a:ext>
            </a:extLst>
          </a:blip>
          <a:srcRect t="13376" b="2669"/>
          <a:stretch/>
        </p:blipFill>
        <p:spPr>
          <a:xfrm>
            <a:off x="-1" y="10"/>
            <a:ext cx="12192000" cy="6857990"/>
          </a:xfrm>
          <a:prstGeom prst="rect">
            <a:avLst/>
          </a:prstGeom>
        </p:spPr>
      </p:pic>
      <p:sp>
        <p:nvSpPr>
          <p:cNvPr id="31"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a:ex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cxnSp>
        <p:nvCxnSpPr>
          <p:cNvPr id="26" name="Straight Connector 25">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CEF73BE5-EAE6-4420-8D82-747AE13BBE60}"/>
              </a:ext>
            </a:extLst>
          </p:cNvPr>
          <p:cNvSpPr>
            <a:spLocks noGrp="1"/>
          </p:cNvSpPr>
          <p:nvPr>
            <p:ph type="title"/>
          </p:nvPr>
        </p:nvSpPr>
        <p:spPr>
          <a:xfrm>
            <a:off x="709448" y="1913950"/>
            <a:ext cx="4204137" cy="1342754"/>
          </a:xfrm>
        </p:spPr>
        <p:txBody>
          <a:bodyPr>
            <a:normAutofit/>
          </a:bodyPr>
          <a:lstStyle/>
          <a:p>
            <a:pPr algn="ctr"/>
            <a:r>
              <a:rPr lang="nl-NL" sz="3600" dirty="0"/>
              <a:t>Toekomst</a:t>
            </a:r>
            <a:endParaRPr lang="en-GB" sz="3600" dirty="0"/>
          </a:p>
        </p:txBody>
      </p:sp>
      <p:pic>
        <p:nvPicPr>
          <p:cNvPr id="3" name="Onlinemedia 2" title="Robots gaan een brug 3D-printen in Amsterdam (uit Bright TV)">
            <a:hlinkClick r:id="" action="ppaction://media"/>
            <a:extLst>
              <a:ext uri="{FF2B5EF4-FFF2-40B4-BE49-F238E27FC236}">
                <a16:creationId xmlns:a16="http://schemas.microsoft.com/office/drawing/2014/main" id="{1E9F00AF-CEB2-48C0-B1CC-0E0887A43376}"/>
              </a:ext>
            </a:extLst>
          </p:cNvPr>
          <p:cNvPicPr>
            <a:picLocks noGrp="1" noRot="1" noChangeAspect="1"/>
          </p:cNvPicPr>
          <p:nvPr>
            <p:ph idx="1"/>
            <a:videoFile r:link="rId1"/>
          </p:nvPr>
        </p:nvPicPr>
        <p:blipFill>
          <a:blip r:embed="rId4"/>
          <a:stretch>
            <a:fillRect/>
          </a:stretch>
        </p:blipFill>
        <p:spPr>
          <a:xfrm>
            <a:off x="536575" y="3441700"/>
            <a:ext cx="4572000" cy="2571750"/>
          </a:xfrm>
          <a:prstGeom prst="rect">
            <a:avLst/>
          </a:prstGeom>
        </p:spPr>
      </p:pic>
    </p:spTree>
    <p:extLst>
      <p:ext uri="{BB962C8B-B14F-4D97-AF65-F5344CB8AC3E}">
        <p14:creationId xmlns:p14="http://schemas.microsoft.com/office/powerpoint/2010/main" val="3935006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ED4EEDDB-C496-41BA-B2DE-52A62DDBA499}"/>
              </a:ext>
            </a:extLst>
          </p:cNvPr>
          <p:cNvSpPr>
            <a:spLocks noGrp="1"/>
          </p:cNvSpPr>
          <p:nvPr>
            <p:ph type="title"/>
          </p:nvPr>
        </p:nvSpPr>
        <p:spPr>
          <a:xfrm>
            <a:off x="640079" y="2053641"/>
            <a:ext cx="3669161" cy="2760098"/>
          </a:xfrm>
        </p:spPr>
        <p:txBody>
          <a:bodyPr>
            <a:normAutofit/>
          </a:bodyPr>
          <a:lstStyle/>
          <a:p>
            <a:r>
              <a:rPr lang="nl-NL">
                <a:solidFill>
                  <a:srgbClr val="FFFFFF"/>
                </a:solidFill>
              </a:rPr>
              <a:t>Casus</a:t>
            </a:r>
            <a:endParaRPr lang="en-GB">
              <a:solidFill>
                <a:srgbClr val="FFFFFF"/>
              </a:solidFill>
            </a:endParaRPr>
          </a:p>
        </p:txBody>
      </p:sp>
      <p:sp>
        <p:nvSpPr>
          <p:cNvPr id="3" name="Tijdelijke aanduiding voor inhoud 2">
            <a:extLst>
              <a:ext uri="{FF2B5EF4-FFF2-40B4-BE49-F238E27FC236}">
                <a16:creationId xmlns:a16="http://schemas.microsoft.com/office/drawing/2014/main" id="{54EB41BE-AEA8-4705-BA0C-EAA202F859E6}"/>
              </a:ext>
            </a:extLst>
          </p:cNvPr>
          <p:cNvSpPr>
            <a:spLocks noGrp="1"/>
          </p:cNvSpPr>
          <p:nvPr>
            <p:ph idx="1"/>
          </p:nvPr>
        </p:nvSpPr>
        <p:spPr>
          <a:xfrm>
            <a:off x="6090574" y="801866"/>
            <a:ext cx="5306084" cy="5230634"/>
          </a:xfrm>
        </p:spPr>
        <p:txBody>
          <a:bodyPr anchor="ctr">
            <a:normAutofit/>
          </a:bodyPr>
          <a:lstStyle/>
          <a:p>
            <a:r>
              <a:rPr lang="nl-NL" sz="2400">
                <a:solidFill>
                  <a:srgbClr val="000000"/>
                </a:solidFill>
              </a:rPr>
              <a:t>In New York wordt een nieuwe brug gebouwd. Jij als architect wordt gevraagd om deze te ontwerpen. De brug moet de nieuwe eye-catcher worden van de stad en moet dus opvallend in vorm zijn.</a:t>
            </a:r>
          </a:p>
          <a:p>
            <a:endParaRPr lang="nl-NL" sz="2400">
              <a:solidFill>
                <a:srgbClr val="000000"/>
              </a:solidFill>
            </a:endParaRPr>
          </a:p>
          <a:p>
            <a:endParaRPr lang="en-GB" sz="2400">
              <a:solidFill>
                <a:srgbClr val="000000"/>
              </a:solidFill>
            </a:endParaRPr>
          </a:p>
        </p:txBody>
      </p:sp>
    </p:spTree>
    <p:extLst>
      <p:ext uri="{BB962C8B-B14F-4D97-AF65-F5344CB8AC3E}">
        <p14:creationId xmlns:p14="http://schemas.microsoft.com/office/powerpoint/2010/main" val="9109370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6DB451-6D7B-4374-BC3A-F374729B56ED}"/>
              </a:ext>
            </a:extLst>
          </p:cNvPr>
          <p:cNvSpPr>
            <a:spLocks noGrp="1"/>
          </p:cNvSpPr>
          <p:nvPr>
            <p:ph type="title"/>
          </p:nvPr>
        </p:nvSpPr>
        <p:spPr/>
        <p:txBody>
          <a:bodyPr/>
          <a:lstStyle/>
          <a:p>
            <a:r>
              <a:rPr lang="nl-NL" dirty="0"/>
              <a:t>Onderzoek</a:t>
            </a:r>
            <a:endParaRPr lang="en-GB" dirty="0"/>
          </a:p>
        </p:txBody>
      </p:sp>
      <p:sp>
        <p:nvSpPr>
          <p:cNvPr id="3" name="Tijdelijke aanduiding voor inhoud 2">
            <a:extLst>
              <a:ext uri="{FF2B5EF4-FFF2-40B4-BE49-F238E27FC236}">
                <a16:creationId xmlns:a16="http://schemas.microsoft.com/office/drawing/2014/main" id="{B4F633AC-2F1A-469D-A169-1D7601954B4B}"/>
              </a:ext>
            </a:extLst>
          </p:cNvPr>
          <p:cNvSpPr>
            <a:spLocks noGrp="1"/>
          </p:cNvSpPr>
          <p:nvPr>
            <p:ph idx="1"/>
          </p:nvPr>
        </p:nvSpPr>
        <p:spPr/>
        <p:txBody>
          <a:bodyPr/>
          <a:lstStyle/>
          <a:p>
            <a:pPr marL="0" indent="0">
              <a:buNone/>
            </a:pPr>
            <a:r>
              <a:rPr lang="nl-NL" dirty="0"/>
              <a:t>Zoek afbeeldingen van verschillende bruggen die als </a:t>
            </a:r>
            <a:r>
              <a:rPr lang="nl-NL" u="sng" dirty="0"/>
              <a:t>inspiratiebron</a:t>
            </a:r>
            <a:r>
              <a:rPr lang="nl-NL" dirty="0"/>
              <a:t> kunnen dienen voor je ontwerp en sla deze op in een Word-documentje. </a:t>
            </a:r>
            <a:endParaRPr lang="nl-NL" b="1" u="sng" dirty="0"/>
          </a:p>
          <a:p>
            <a:endParaRPr lang="en-GB" dirty="0"/>
          </a:p>
        </p:txBody>
      </p:sp>
    </p:spTree>
    <p:extLst>
      <p:ext uri="{BB962C8B-B14F-4D97-AF65-F5344CB8AC3E}">
        <p14:creationId xmlns:p14="http://schemas.microsoft.com/office/powerpoint/2010/main" val="945321585"/>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TotalTime>
  <Words>381</Words>
  <Application>Microsoft Office PowerPoint</Application>
  <PresentationFormat>Breedbeeld</PresentationFormat>
  <Paragraphs>40</Paragraphs>
  <Slides>12</Slides>
  <Notes>0</Notes>
  <HiddenSlides>0</HiddenSlides>
  <MMClips>1</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12</vt:i4>
      </vt:variant>
    </vt:vector>
  </HeadingPairs>
  <TitlesOfParts>
    <vt:vector size="16" baseType="lpstr">
      <vt:lpstr>Arial</vt:lpstr>
      <vt:lpstr>Calibri</vt:lpstr>
      <vt:lpstr>Calibri Light</vt:lpstr>
      <vt:lpstr>Kantoorthema</vt:lpstr>
      <vt:lpstr>Bruggen</vt:lpstr>
      <vt:lpstr>Functie</vt:lpstr>
      <vt:lpstr>PowerPoint-presentatie</vt:lpstr>
      <vt:lpstr>Constructie: soorten bruggen  Er zijn bruggen in allerlei vormen en maten. Maar hoe mooi een brug ook kan zijn, het belangrijkste blijft zijn stevigheid.</vt:lpstr>
      <vt:lpstr>Constructie: Driehoek </vt:lpstr>
      <vt:lpstr>Beroemde bruggen</vt:lpstr>
      <vt:lpstr>Toekomst</vt:lpstr>
      <vt:lpstr>Casus</vt:lpstr>
      <vt:lpstr>Onderzoek</vt:lpstr>
      <vt:lpstr>Uitvoering 2D</vt:lpstr>
      <vt:lpstr>Uitvoering 3D</vt:lpstr>
      <vt:lpstr>Beoordeling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Bruggen</dc:title>
  <dc:creator>Daan Vellinga</dc:creator>
  <cp:lastModifiedBy>Daan Vellinga</cp:lastModifiedBy>
  <cp:revision>1</cp:revision>
  <dcterms:created xsi:type="dcterms:W3CDTF">2018-08-26T08:28:43Z</dcterms:created>
  <dcterms:modified xsi:type="dcterms:W3CDTF">2018-08-26T08:49:53Z</dcterms:modified>
</cp:coreProperties>
</file>