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7" r:id="rId4"/>
    <p:sldId id="257" r:id="rId5"/>
    <p:sldId id="258" r:id="rId6"/>
    <p:sldId id="259" r:id="rId7"/>
    <p:sldId id="260" r:id="rId8"/>
    <p:sldId id="261" r:id="rId9"/>
    <p:sldId id="262" r:id="rId10"/>
    <p:sldId id="264" r:id="rId11"/>
    <p:sldId id="26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0CC50-628B-48E1-B55D-E2492E81878C}" v="27" dt="2022-05-29T13:55:23.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5" d="100"/>
          <a:sy n="85" d="100"/>
        </p:scale>
        <p:origin x="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Verbeek" userId="4aaa05ff-3ae0-41f2-9c12-ce5cd3ecc624" providerId="ADAL" clId="{BC70CC50-628B-48E1-B55D-E2492E81878C}"/>
    <pc:docChg chg="undo custSel addSld modSld sldOrd">
      <pc:chgData name="Ellen Verbeek" userId="4aaa05ff-3ae0-41f2-9c12-ce5cd3ecc624" providerId="ADAL" clId="{BC70CC50-628B-48E1-B55D-E2492E81878C}" dt="2022-06-02T07:45:41.217" v="484" actId="20577"/>
      <pc:docMkLst>
        <pc:docMk/>
      </pc:docMkLst>
      <pc:sldChg chg="modSp mod">
        <pc:chgData name="Ellen Verbeek" userId="4aaa05ff-3ae0-41f2-9c12-ce5cd3ecc624" providerId="ADAL" clId="{BC70CC50-628B-48E1-B55D-E2492E81878C}" dt="2022-05-29T12:56:21.150" v="27" actId="1076"/>
        <pc:sldMkLst>
          <pc:docMk/>
          <pc:sldMk cId="3890059408" sldId="256"/>
        </pc:sldMkLst>
        <pc:spChg chg="mod">
          <ac:chgData name="Ellen Verbeek" userId="4aaa05ff-3ae0-41f2-9c12-ce5cd3ecc624" providerId="ADAL" clId="{BC70CC50-628B-48E1-B55D-E2492E81878C}" dt="2022-05-29T12:56:21.150" v="27" actId="1076"/>
          <ac:spMkLst>
            <pc:docMk/>
            <pc:sldMk cId="3890059408" sldId="256"/>
            <ac:spMk id="2" creationId="{A1747507-0AB9-472F-B235-902CF7B980B5}"/>
          </ac:spMkLst>
        </pc:spChg>
        <pc:picChg chg="mod">
          <ac:chgData name="Ellen Verbeek" userId="4aaa05ff-3ae0-41f2-9c12-ce5cd3ecc624" providerId="ADAL" clId="{BC70CC50-628B-48E1-B55D-E2492E81878C}" dt="2022-05-29T12:56:17.157" v="26" actId="1076"/>
          <ac:picMkLst>
            <pc:docMk/>
            <pc:sldMk cId="3890059408" sldId="256"/>
            <ac:picMk id="4" creationId="{17CE8616-2991-A75E-A169-185B38F01444}"/>
          </ac:picMkLst>
        </pc:picChg>
      </pc:sldChg>
      <pc:sldChg chg="addSp delSp modSp mod">
        <pc:chgData name="Ellen Verbeek" userId="4aaa05ff-3ae0-41f2-9c12-ce5cd3ecc624" providerId="ADAL" clId="{BC70CC50-628B-48E1-B55D-E2492E81878C}" dt="2022-05-29T13:01:11.426" v="130" actId="1037"/>
        <pc:sldMkLst>
          <pc:docMk/>
          <pc:sldMk cId="1401934393" sldId="257"/>
        </pc:sldMkLst>
        <pc:spChg chg="add mod ord">
          <ac:chgData name="Ellen Verbeek" userId="4aaa05ff-3ae0-41f2-9c12-ce5cd3ecc624" providerId="ADAL" clId="{BC70CC50-628B-48E1-B55D-E2492E81878C}" dt="2022-05-29T13:00:59.010" v="119" actId="164"/>
          <ac:spMkLst>
            <pc:docMk/>
            <pc:sldMk cId="1401934393" sldId="257"/>
            <ac:spMk id="5" creationId="{CEB9EA11-D82C-9FFC-AF0D-84DBC4D580EB}"/>
          </ac:spMkLst>
        </pc:spChg>
        <pc:grpChg chg="add mod">
          <ac:chgData name="Ellen Verbeek" userId="4aaa05ff-3ae0-41f2-9c12-ce5cd3ecc624" providerId="ADAL" clId="{BC70CC50-628B-48E1-B55D-E2492E81878C}" dt="2022-05-29T13:01:06.343" v="120" actId="1076"/>
          <ac:grpSpMkLst>
            <pc:docMk/>
            <pc:sldMk cId="1401934393" sldId="257"/>
            <ac:grpSpMk id="6" creationId="{A9334D18-191A-5307-F267-220BFDAF4E6D}"/>
          </ac:grpSpMkLst>
        </pc:grpChg>
        <pc:picChg chg="add mod">
          <ac:chgData name="Ellen Verbeek" userId="4aaa05ff-3ae0-41f2-9c12-ce5cd3ecc624" providerId="ADAL" clId="{BC70CC50-628B-48E1-B55D-E2492E81878C}" dt="2022-05-29T13:00:59.010" v="119" actId="164"/>
          <ac:picMkLst>
            <pc:docMk/>
            <pc:sldMk cId="1401934393" sldId="257"/>
            <ac:picMk id="4" creationId="{65472EE2-248C-D1DB-7F23-4788156DDCB5}"/>
          </ac:picMkLst>
        </pc:picChg>
        <pc:picChg chg="mod">
          <ac:chgData name="Ellen Verbeek" userId="4aaa05ff-3ae0-41f2-9c12-ce5cd3ecc624" providerId="ADAL" clId="{BC70CC50-628B-48E1-B55D-E2492E81878C}" dt="2022-05-29T13:01:11.426" v="130" actId="1037"/>
          <ac:picMkLst>
            <pc:docMk/>
            <pc:sldMk cId="1401934393" sldId="257"/>
            <ac:picMk id="25" creationId="{A7DF861A-56BD-49C7-8F5A-BC4C6E1DDDF6}"/>
          </ac:picMkLst>
        </pc:picChg>
        <pc:picChg chg="del">
          <ac:chgData name="Ellen Verbeek" userId="4aaa05ff-3ae0-41f2-9c12-ce5cd3ecc624" providerId="ADAL" clId="{BC70CC50-628B-48E1-B55D-E2492E81878C}" dt="2022-05-29T12:58:40.858" v="107" actId="478"/>
          <ac:picMkLst>
            <pc:docMk/>
            <pc:sldMk cId="1401934393" sldId="257"/>
            <ac:picMk id="29" creationId="{91ADF03C-9FDD-4DEF-BA9A-49DE8EAC3FBE}"/>
          </ac:picMkLst>
        </pc:picChg>
      </pc:sldChg>
      <pc:sldChg chg="addSp delSp modSp mod">
        <pc:chgData name="Ellen Verbeek" userId="4aaa05ff-3ae0-41f2-9c12-ce5cd3ecc624" providerId="ADAL" clId="{BC70CC50-628B-48E1-B55D-E2492E81878C}" dt="2022-05-29T13:01:35.583" v="133" actId="1076"/>
        <pc:sldMkLst>
          <pc:docMk/>
          <pc:sldMk cId="802143751" sldId="258"/>
        </pc:sldMkLst>
        <pc:picChg chg="add mod">
          <ac:chgData name="Ellen Verbeek" userId="4aaa05ff-3ae0-41f2-9c12-ce5cd3ecc624" providerId="ADAL" clId="{BC70CC50-628B-48E1-B55D-E2492E81878C}" dt="2022-05-29T13:01:35.583" v="133" actId="1076"/>
          <ac:picMkLst>
            <pc:docMk/>
            <pc:sldMk cId="802143751" sldId="258"/>
            <ac:picMk id="8" creationId="{CE86E11F-3025-6805-50F1-C73020AE8197}"/>
          </ac:picMkLst>
        </pc:picChg>
        <pc:picChg chg="del">
          <ac:chgData name="Ellen Verbeek" userId="4aaa05ff-3ae0-41f2-9c12-ce5cd3ecc624" providerId="ADAL" clId="{BC70CC50-628B-48E1-B55D-E2492E81878C}" dt="2022-05-29T13:01:27.782" v="131" actId="478"/>
          <ac:picMkLst>
            <pc:docMk/>
            <pc:sldMk cId="802143751" sldId="258"/>
            <ac:picMk id="36" creationId="{3E8BCF61-2D20-49DB-92E0-854D5C76C05B}"/>
          </ac:picMkLst>
        </pc:picChg>
      </pc:sldChg>
      <pc:sldChg chg="addSp delSp modSp mod">
        <pc:chgData name="Ellen Verbeek" userId="4aaa05ff-3ae0-41f2-9c12-ce5cd3ecc624" providerId="ADAL" clId="{BC70CC50-628B-48E1-B55D-E2492E81878C}" dt="2022-05-29T13:02:29.703" v="147" actId="1037"/>
        <pc:sldMkLst>
          <pc:docMk/>
          <pc:sldMk cId="1672342092" sldId="259"/>
        </pc:sldMkLst>
        <pc:picChg chg="add del">
          <ac:chgData name="Ellen Verbeek" userId="4aaa05ff-3ae0-41f2-9c12-ce5cd3ecc624" providerId="ADAL" clId="{BC70CC50-628B-48E1-B55D-E2492E81878C}" dt="2022-05-29T13:01:55.205" v="136" actId="478"/>
          <ac:picMkLst>
            <pc:docMk/>
            <pc:sldMk cId="1672342092" sldId="259"/>
            <ac:picMk id="5" creationId="{A98C2210-9315-7D34-743E-E9A8D8804624}"/>
          </ac:picMkLst>
        </pc:picChg>
        <pc:picChg chg="add mod">
          <ac:chgData name="Ellen Verbeek" userId="4aaa05ff-3ae0-41f2-9c12-ce5cd3ecc624" providerId="ADAL" clId="{BC70CC50-628B-48E1-B55D-E2492E81878C}" dt="2022-05-29T13:02:29.703" v="147" actId="1037"/>
          <ac:picMkLst>
            <pc:docMk/>
            <pc:sldMk cId="1672342092" sldId="259"/>
            <ac:picMk id="6" creationId="{A79C6ED7-4415-E78E-90EA-900537950CB6}"/>
          </ac:picMkLst>
        </pc:picChg>
        <pc:picChg chg="del">
          <ac:chgData name="Ellen Verbeek" userId="4aaa05ff-3ae0-41f2-9c12-ce5cd3ecc624" providerId="ADAL" clId="{BC70CC50-628B-48E1-B55D-E2492E81878C}" dt="2022-05-29T13:01:46.100" v="134" actId="478"/>
          <ac:picMkLst>
            <pc:docMk/>
            <pc:sldMk cId="1672342092" sldId="259"/>
            <ac:picMk id="27" creationId="{92090725-CAB7-44DB-BEC7-A35481F9B6F8}"/>
          </ac:picMkLst>
        </pc:picChg>
      </pc:sldChg>
      <pc:sldChg chg="addSp delSp modSp mod">
        <pc:chgData name="Ellen Verbeek" userId="4aaa05ff-3ae0-41f2-9c12-ce5cd3ecc624" providerId="ADAL" clId="{BC70CC50-628B-48E1-B55D-E2492E81878C}" dt="2022-05-29T13:56:32.771" v="473" actId="1076"/>
        <pc:sldMkLst>
          <pc:docMk/>
          <pc:sldMk cId="2596039442" sldId="260"/>
        </pc:sldMkLst>
        <pc:spChg chg="mod">
          <ac:chgData name="Ellen Verbeek" userId="4aaa05ff-3ae0-41f2-9c12-ce5cd3ecc624" providerId="ADAL" clId="{BC70CC50-628B-48E1-B55D-E2492E81878C}" dt="2022-05-29T13:55:56.283" v="471" actId="1076"/>
          <ac:spMkLst>
            <pc:docMk/>
            <pc:sldMk cId="2596039442" sldId="260"/>
            <ac:spMk id="2" creationId="{89AF8E04-387E-4D91-9356-65D6B1BA9638}"/>
          </ac:spMkLst>
        </pc:spChg>
        <pc:spChg chg="mod">
          <ac:chgData name="Ellen Verbeek" userId="4aaa05ff-3ae0-41f2-9c12-ce5cd3ecc624" providerId="ADAL" clId="{BC70CC50-628B-48E1-B55D-E2492E81878C}" dt="2022-05-29T13:56:32.771" v="473" actId="1076"/>
          <ac:spMkLst>
            <pc:docMk/>
            <pc:sldMk cId="2596039442" sldId="260"/>
            <ac:spMk id="3" creationId="{2AF49868-809B-46A5-B289-54DBF6919B91}"/>
          </ac:spMkLst>
        </pc:spChg>
        <pc:picChg chg="add mod">
          <ac:chgData name="Ellen Verbeek" userId="4aaa05ff-3ae0-41f2-9c12-ce5cd3ecc624" providerId="ADAL" clId="{BC70CC50-628B-48E1-B55D-E2492E81878C}" dt="2022-05-29T13:03:53.739" v="164" actId="1076"/>
          <ac:picMkLst>
            <pc:docMk/>
            <pc:sldMk cId="2596039442" sldId="260"/>
            <ac:picMk id="4" creationId="{606F688C-C79A-B518-B2C1-B75FA97003F4}"/>
          </ac:picMkLst>
        </pc:picChg>
        <pc:picChg chg="del">
          <ac:chgData name="Ellen Verbeek" userId="4aaa05ff-3ae0-41f2-9c12-ce5cd3ecc624" providerId="ADAL" clId="{BC70CC50-628B-48E1-B55D-E2492E81878C}" dt="2022-05-29T13:02:39.745" v="148" actId="478"/>
          <ac:picMkLst>
            <pc:docMk/>
            <pc:sldMk cId="2596039442" sldId="260"/>
            <ac:picMk id="5" creationId="{803138D9-C7EE-45BE-8924-60439C24CEBD}"/>
          </ac:picMkLst>
        </pc:picChg>
      </pc:sldChg>
      <pc:sldChg chg="addSp delSp modSp mod">
        <pc:chgData name="Ellen Verbeek" userId="4aaa05ff-3ae0-41f2-9c12-ce5cd3ecc624" providerId="ADAL" clId="{BC70CC50-628B-48E1-B55D-E2492E81878C}" dt="2022-05-29T13:03:06.875" v="153" actId="1076"/>
        <pc:sldMkLst>
          <pc:docMk/>
          <pc:sldMk cId="1377696969" sldId="262"/>
        </pc:sldMkLst>
        <pc:picChg chg="del">
          <ac:chgData name="Ellen Verbeek" userId="4aaa05ff-3ae0-41f2-9c12-ce5cd3ecc624" providerId="ADAL" clId="{BC70CC50-628B-48E1-B55D-E2492E81878C}" dt="2022-05-29T13:03:00.893" v="151" actId="478"/>
          <ac:picMkLst>
            <pc:docMk/>
            <pc:sldMk cId="1377696969" sldId="262"/>
            <ac:picMk id="4" creationId="{729A0207-7525-4837-AD0D-D71BFF6091C2}"/>
          </ac:picMkLst>
        </pc:picChg>
        <pc:picChg chg="add mod">
          <ac:chgData name="Ellen Verbeek" userId="4aaa05ff-3ae0-41f2-9c12-ce5cd3ecc624" providerId="ADAL" clId="{BC70CC50-628B-48E1-B55D-E2492E81878C}" dt="2022-05-29T13:03:06.875" v="153" actId="1076"/>
          <ac:picMkLst>
            <pc:docMk/>
            <pc:sldMk cId="1377696969" sldId="262"/>
            <ac:picMk id="5" creationId="{E393FD0E-8841-5FAA-C8F9-C88ABE7BCBB6}"/>
          </ac:picMkLst>
        </pc:picChg>
      </pc:sldChg>
      <pc:sldChg chg="addSp delSp modSp mod">
        <pc:chgData name="Ellen Verbeek" userId="4aaa05ff-3ae0-41f2-9c12-ce5cd3ecc624" providerId="ADAL" clId="{BC70CC50-628B-48E1-B55D-E2492E81878C}" dt="2022-05-29T13:03:43.905" v="163" actId="1076"/>
        <pc:sldMkLst>
          <pc:docMk/>
          <pc:sldMk cId="438769270" sldId="263"/>
        </pc:sldMkLst>
        <pc:picChg chg="add mod">
          <ac:chgData name="Ellen Verbeek" userId="4aaa05ff-3ae0-41f2-9c12-ce5cd3ecc624" providerId="ADAL" clId="{BC70CC50-628B-48E1-B55D-E2492E81878C}" dt="2022-05-29T13:03:43.905" v="163" actId="1076"/>
          <ac:picMkLst>
            <pc:docMk/>
            <pc:sldMk cId="438769270" sldId="263"/>
            <ac:picMk id="4" creationId="{4D7161D7-82B9-D4D6-0042-8E5355626649}"/>
          </ac:picMkLst>
        </pc:picChg>
        <pc:picChg chg="del">
          <ac:chgData name="Ellen Verbeek" userId="4aaa05ff-3ae0-41f2-9c12-ce5cd3ecc624" providerId="ADAL" clId="{BC70CC50-628B-48E1-B55D-E2492E81878C}" dt="2022-05-29T13:03:38.823" v="161" actId="478"/>
          <ac:picMkLst>
            <pc:docMk/>
            <pc:sldMk cId="438769270" sldId="263"/>
            <ac:picMk id="12" creationId="{250D6601-973B-4EEA-8B72-E19DC85BE955}"/>
          </ac:picMkLst>
        </pc:picChg>
      </pc:sldChg>
      <pc:sldChg chg="addSp delSp modSp mod">
        <pc:chgData name="Ellen Verbeek" userId="4aaa05ff-3ae0-41f2-9c12-ce5cd3ecc624" providerId="ADAL" clId="{BC70CC50-628B-48E1-B55D-E2492E81878C}" dt="2022-05-29T13:03:32.356" v="160" actId="1076"/>
        <pc:sldMkLst>
          <pc:docMk/>
          <pc:sldMk cId="3269069535" sldId="264"/>
        </pc:sldMkLst>
        <pc:picChg chg="del">
          <ac:chgData name="Ellen Verbeek" userId="4aaa05ff-3ae0-41f2-9c12-ce5cd3ecc624" providerId="ADAL" clId="{BC70CC50-628B-48E1-B55D-E2492E81878C}" dt="2022-05-29T13:03:18.410" v="154" actId="478"/>
          <ac:picMkLst>
            <pc:docMk/>
            <pc:sldMk cId="3269069535" sldId="264"/>
            <ac:picMk id="4" creationId="{7BF5DD91-35C4-4108-A65D-3055C1588E79}"/>
          </ac:picMkLst>
        </pc:picChg>
        <pc:picChg chg="add mod">
          <ac:chgData name="Ellen Verbeek" userId="4aaa05ff-3ae0-41f2-9c12-ce5cd3ecc624" providerId="ADAL" clId="{BC70CC50-628B-48E1-B55D-E2492E81878C}" dt="2022-05-29T13:03:32.356" v="160" actId="1076"/>
          <ac:picMkLst>
            <pc:docMk/>
            <pc:sldMk cId="3269069535" sldId="264"/>
            <ac:picMk id="5" creationId="{EA4EDC31-3B45-6FAF-F0C6-3DE1EBD30F5D}"/>
          </ac:picMkLst>
        </pc:picChg>
      </pc:sldChg>
      <pc:sldChg chg="addSp delSp modSp mod ord">
        <pc:chgData name="Ellen Verbeek" userId="4aaa05ff-3ae0-41f2-9c12-ce5cd3ecc624" providerId="ADAL" clId="{BC70CC50-628B-48E1-B55D-E2492E81878C}" dt="2022-06-02T07:45:41.217" v="484" actId="20577"/>
        <pc:sldMkLst>
          <pc:docMk/>
          <pc:sldMk cId="583973201" sldId="265"/>
        </pc:sldMkLst>
        <pc:spChg chg="mod">
          <ac:chgData name="Ellen Verbeek" userId="4aaa05ff-3ae0-41f2-9c12-ce5cd3ecc624" providerId="ADAL" clId="{BC70CC50-628B-48E1-B55D-E2492E81878C}" dt="2022-06-02T06:30:54.375" v="482" actId="20577"/>
          <ac:spMkLst>
            <pc:docMk/>
            <pc:sldMk cId="583973201" sldId="265"/>
            <ac:spMk id="2" creationId="{E9294C8B-C3F5-4EB8-8568-708945C081F3}"/>
          </ac:spMkLst>
        </pc:spChg>
        <pc:spChg chg="mod">
          <ac:chgData name="Ellen Verbeek" userId="4aaa05ff-3ae0-41f2-9c12-ce5cd3ecc624" providerId="ADAL" clId="{BC70CC50-628B-48E1-B55D-E2492E81878C}" dt="2022-06-02T07:45:41.217" v="484" actId="20577"/>
          <ac:spMkLst>
            <pc:docMk/>
            <pc:sldMk cId="583973201" sldId="265"/>
            <ac:spMk id="3" creationId="{20ED6190-3CDF-4078-A555-90F903BE4DB0}"/>
          </ac:spMkLst>
        </pc:spChg>
        <pc:picChg chg="del">
          <ac:chgData name="Ellen Verbeek" userId="4aaa05ff-3ae0-41f2-9c12-ce5cd3ecc624" providerId="ADAL" clId="{BC70CC50-628B-48E1-B55D-E2492E81878C}" dt="2022-05-29T12:56:26.777" v="28" actId="478"/>
          <ac:picMkLst>
            <pc:docMk/>
            <pc:sldMk cId="583973201" sldId="265"/>
            <ac:picMk id="4" creationId="{36CEB0F9-1A08-4627-891B-594BAA65909B}"/>
          </ac:picMkLst>
        </pc:picChg>
        <pc:picChg chg="add mod">
          <ac:chgData name="Ellen Verbeek" userId="4aaa05ff-3ae0-41f2-9c12-ce5cd3ecc624" providerId="ADAL" clId="{BC70CC50-628B-48E1-B55D-E2492E81878C}" dt="2022-05-29T12:56:40.380" v="33" actId="1076"/>
          <ac:picMkLst>
            <pc:docMk/>
            <pc:sldMk cId="583973201" sldId="265"/>
            <ac:picMk id="5" creationId="{C245BCE1-5274-8932-7FB1-155C646150EE}"/>
          </ac:picMkLst>
        </pc:picChg>
      </pc:sldChg>
      <pc:sldChg chg="addSp delSp modSp mod">
        <pc:chgData name="Ellen Verbeek" userId="4aaa05ff-3ae0-41f2-9c12-ce5cd3ecc624" providerId="ADAL" clId="{BC70CC50-628B-48E1-B55D-E2492E81878C}" dt="2022-05-29T13:59:55.588" v="481" actId="1076"/>
        <pc:sldMkLst>
          <pc:docMk/>
          <pc:sldMk cId="1587961146" sldId="266"/>
        </pc:sldMkLst>
        <pc:spChg chg="mod">
          <ac:chgData name="Ellen Verbeek" userId="4aaa05ff-3ae0-41f2-9c12-ce5cd3ecc624" providerId="ADAL" clId="{BC70CC50-628B-48E1-B55D-E2492E81878C}" dt="2022-05-29T13:59:55.588" v="481" actId="1076"/>
          <ac:spMkLst>
            <pc:docMk/>
            <pc:sldMk cId="1587961146" sldId="266"/>
            <ac:spMk id="2" creationId="{3127F129-EFBE-418D-B34D-CEF71A96645E}"/>
          </ac:spMkLst>
        </pc:spChg>
        <pc:spChg chg="mod">
          <ac:chgData name="Ellen Verbeek" userId="4aaa05ff-3ae0-41f2-9c12-ce5cd3ecc624" providerId="ADAL" clId="{BC70CC50-628B-48E1-B55D-E2492E81878C}" dt="2022-05-29T13:59:50.461" v="480" actId="27636"/>
          <ac:spMkLst>
            <pc:docMk/>
            <pc:sldMk cId="1587961146" sldId="266"/>
            <ac:spMk id="3" creationId="{B6619872-7FED-41A7-9C68-499D98F9E752}"/>
          </ac:spMkLst>
        </pc:spChg>
        <pc:picChg chg="del mod">
          <ac:chgData name="Ellen Verbeek" userId="4aaa05ff-3ae0-41f2-9c12-ce5cd3ecc624" providerId="ADAL" clId="{BC70CC50-628B-48E1-B55D-E2492E81878C}" dt="2022-05-29T13:03:58.381" v="166" actId="478"/>
          <ac:picMkLst>
            <pc:docMk/>
            <pc:sldMk cId="1587961146" sldId="266"/>
            <ac:picMk id="4" creationId="{4E316E3C-7257-4635-9A2A-12A0831FE3DE}"/>
          </ac:picMkLst>
        </pc:picChg>
        <pc:picChg chg="add mod">
          <ac:chgData name="Ellen Verbeek" userId="4aaa05ff-3ae0-41f2-9c12-ce5cd3ecc624" providerId="ADAL" clId="{BC70CC50-628B-48E1-B55D-E2492E81878C}" dt="2022-05-29T13:04:10.223" v="170" actId="1076"/>
          <ac:picMkLst>
            <pc:docMk/>
            <pc:sldMk cId="1587961146" sldId="266"/>
            <ac:picMk id="5" creationId="{5386758F-F3E9-017E-25E3-2AC0C0BF9654}"/>
          </ac:picMkLst>
        </pc:picChg>
      </pc:sldChg>
      <pc:sldChg chg="addSp delSp modSp new mod ord">
        <pc:chgData name="Ellen Verbeek" userId="4aaa05ff-3ae0-41f2-9c12-ce5cd3ecc624" providerId="ADAL" clId="{BC70CC50-628B-48E1-B55D-E2492E81878C}" dt="2022-05-29T13:52:18.494" v="464" actId="1076"/>
        <pc:sldMkLst>
          <pc:docMk/>
          <pc:sldMk cId="3374627097" sldId="267"/>
        </pc:sldMkLst>
        <pc:spChg chg="add mod">
          <ac:chgData name="Ellen Verbeek" userId="4aaa05ff-3ae0-41f2-9c12-ce5cd3ecc624" providerId="ADAL" clId="{BC70CC50-628B-48E1-B55D-E2492E81878C}" dt="2022-05-29T13:52:18.494" v="464" actId="1076"/>
          <ac:spMkLst>
            <pc:docMk/>
            <pc:sldMk cId="3374627097" sldId="267"/>
            <ac:spMk id="4" creationId="{2F805528-44CE-279F-408B-D35E2084F002}"/>
          </ac:spMkLst>
        </pc:spChg>
        <pc:spChg chg="add del mod">
          <ac:chgData name="Ellen Verbeek" userId="4aaa05ff-3ae0-41f2-9c12-ce5cd3ecc624" providerId="ADAL" clId="{BC70CC50-628B-48E1-B55D-E2492E81878C}" dt="2022-05-29T13:28:09.146" v="227" actId="22"/>
          <ac:spMkLst>
            <pc:docMk/>
            <pc:sldMk cId="3374627097" sldId="267"/>
            <ac:spMk id="6" creationId="{7E13C9D5-A53D-1226-8CF7-8E0EA7648E23}"/>
          </ac:spMkLst>
        </pc:spChg>
        <pc:spChg chg="add del mod">
          <ac:chgData name="Ellen Verbeek" userId="4aaa05ff-3ae0-41f2-9c12-ce5cd3ecc624" providerId="ADAL" clId="{BC70CC50-628B-48E1-B55D-E2492E81878C}" dt="2022-05-29T13:30:32.350" v="261" actId="478"/>
          <ac:spMkLst>
            <pc:docMk/>
            <pc:sldMk cId="3374627097" sldId="267"/>
            <ac:spMk id="7" creationId="{1FA2CAB7-C854-61C2-9E66-1972F580173F}"/>
          </ac:spMkLst>
        </pc:spChg>
        <pc:spChg chg="add del mod">
          <ac:chgData name="Ellen Verbeek" userId="4aaa05ff-3ae0-41f2-9c12-ce5cd3ecc624" providerId="ADAL" clId="{BC70CC50-628B-48E1-B55D-E2492E81878C}" dt="2022-05-29T13:33:52.576" v="322" actId="478"/>
          <ac:spMkLst>
            <pc:docMk/>
            <pc:sldMk cId="3374627097" sldId="267"/>
            <ac:spMk id="9" creationId="{84C6E774-084D-AD7C-5CBE-2919222E8B21}"/>
          </ac:spMkLst>
        </pc:spChg>
        <pc:picChg chg="add mod">
          <ac:chgData name="Ellen Verbeek" userId="4aaa05ff-3ae0-41f2-9c12-ce5cd3ecc624" providerId="ADAL" clId="{BC70CC50-628B-48E1-B55D-E2492E81878C}" dt="2022-05-29T13:42:56.492" v="441" actId="1076"/>
          <ac:picMkLst>
            <pc:docMk/>
            <pc:sldMk cId="3374627097" sldId="267"/>
            <ac:picMk id="2" creationId="{D1F061BB-26AB-BE92-E8C6-0A8D694000D5}"/>
          </ac:picMkLst>
        </pc:picChg>
        <pc:picChg chg="add del">
          <ac:chgData name="Ellen Verbeek" userId="4aaa05ff-3ae0-41f2-9c12-ce5cd3ecc624" providerId="ADAL" clId="{BC70CC50-628B-48E1-B55D-E2492E81878C}" dt="2022-05-29T13:24:41.346" v="180" actId="478"/>
          <ac:picMkLst>
            <pc:docMk/>
            <pc:sldMk cId="3374627097" sldId="267"/>
            <ac:picMk id="3" creationId="{13A185F8-8296-66BB-BBAD-74D56D2F5555}"/>
          </ac:picMkLst>
        </pc:picChg>
        <pc:picChg chg="add del mod">
          <ac:chgData name="Ellen Verbeek" userId="4aaa05ff-3ae0-41f2-9c12-ce5cd3ecc624" providerId="ADAL" clId="{BC70CC50-628B-48E1-B55D-E2492E81878C}" dt="2022-05-29T13:50:48.350" v="454" actId="478"/>
          <ac:picMkLst>
            <pc:docMk/>
            <pc:sldMk cId="3374627097" sldId="267"/>
            <ac:picMk id="10" creationId="{5ED61503-F22B-F3FD-0923-0F48E81938CF}"/>
          </ac:picMkLst>
        </pc:picChg>
        <pc:picChg chg="add del mod">
          <ac:chgData name="Ellen Verbeek" userId="4aaa05ff-3ae0-41f2-9c12-ce5cd3ecc624" providerId="ADAL" clId="{BC70CC50-628B-48E1-B55D-E2492E81878C}" dt="2022-05-29T13:41:07.146" v="428" actId="478"/>
          <ac:picMkLst>
            <pc:docMk/>
            <pc:sldMk cId="3374627097" sldId="267"/>
            <ac:picMk id="11" creationId="{426980F6-B061-82D6-A933-8E8B23AFCA68}"/>
          </ac:picMkLst>
        </pc:picChg>
        <pc:picChg chg="add del mod">
          <ac:chgData name="Ellen Verbeek" userId="4aaa05ff-3ae0-41f2-9c12-ce5cd3ecc624" providerId="ADAL" clId="{BC70CC50-628B-48E1-B55D-E2492E81878C}" dt="2022-05-29T13:50:49.969" v="455" actId="478"/>
          <ac:picMkLst>
            <pc:docMk/>
            <pc:sldMk cId="3374627097" sldId="267"/>
            <ac:picMk id="12" creationId="{951F1857-09FF-7AFD-3E99-08E993ADAEC2}"/>
          </ac:picMkLst>
        </pc:picChg>
        <pc:picChg chg="add del mod">
          <ac:chgData name="Ellen Verbeek" userId="4aaa05ff-3ae0-41f2-9c12-ce5cd3ecc624" providerId="ADAL" clId="{BC70CC50-628B-48E1-B55D-E2492E81878C}" dt="2022-05-29T13:44:31.071" v="446" actId="478"/>
          <ac:picMkLst>
            <pc:docMk/>
            <pc:sldMk cId="3374627097" sldId="267"/>
            <ac:picMk id="13" creationId="{1DDD828B-05A0-F1D2-0733-D496312E2C23}"/>
          </ac:picMkLst>
        </pc:picChg>
        <pc:picChg chg="add del">
          <ac:chgData name="Ellen Verbeek" userId="4aaa05ff-3ae0-41f2-9c12-ce5cd3ecc624" providerId="ADAL" clId="{BC70CC50-628B-48E1-B55D-E2492E81878C}" dt="2022-05-29T13:47:29.898" v="448" actId="478"/>
          <ac:picMkLst>
            <pc:docMk/>
            <pc:sldMk cId="3374627097" sldId="267"/>
            <ac:picMk id="14" creationId="{5AFB96F8-14C9-84DA-EC85-572279848F56}"/>
          </ac:picMkLst>
        </pc:picChg>
        <pc:picChg chg="add del">
          <ac:chgData name="Ellen Verbeek" userId="4aaa05ff-3ae0-41f2-9c12-ce5cd3ecc624" providerId="ADAL" clId="{BC70CC50-628B-48E1-B55D-E2492E81878C}" dt="2022-05-29T13:48:03.146" v="450" actId="478"/>
          <ac:picMkLst>
            <pc:docMk/>
            <pc:sldMk cId="3374627097" sldId="267"/>
            <ac:picMk id="15" creationId="{47733A20-44D6-A647-7011-236406D9A2C4}"/>
          </ac:picMkLst>
        </pc:picChg>
        <pc:picChg chg="add mod">
          <ac:chgData name="Ellen Verbeek" userId="4aaa05ff-3ae0-41f2-9c12-ce5cd3ecc624" providerId="ADAL" clId="{BC70CC50-628B-48E1-B55D-E2492E81878C}" dt="2022-05-29T13:52:14.483" v="463" actId="1076"/>
          <ac:picMkLst>
            <pc:docMk/>
            <pc:sldMk cId="3374627097" sldId="267"/>
            <ac:picMk id="16" creationId="{7102897F-B9A2-E113-44F9-9F0F24D66AA8}"/>
          </ac:picMkLst>
        </pc:picChg>
        <pc:picChg chg="add del mod">
          <ac:chgData name="Ellen Verbeek" userId="4aaa05ff-3ae0-41f2-9c12-ce5cd3ecc624" providerId="ADAL" clId="{BC70CC50-628B-48E1-B55D-E2492E81878C}" dt="2022-05-29T13:52:06.313" v="461" actId="478"/>
          <ac:picMkLst>
            <pc:docMk/>
            <pc:sldMk cId="3374627097" sldId="267"/>
            <ac:picMk id="17" creationId="{42625485-5EDF-6899-61DE-16450F0D653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nl-NL"/>
              <a:t>Klik om stijl te bewerken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6/2/2022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6/2/2022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6/2/2022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6/2/2022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nl-NL"/>
              <a:t>Klik om stijl te bewerken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E5059C3-6A89-4494-99FF-5A4D6FFD50EB}" type="datetimeFigureOut">
              <a:rPr lang="en-US" dirty="0"/>
              <a:t>6/2/2022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nl-NL"/>
              <a:t>Klik om stijl te bewerken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6/2/2022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nl-NL"/>
              <a:t>Klik om stijl te bewerken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609285" y="2851331"/>
            <a:ext cx="3893623"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66635" y="2851331"/>
            <a:ext cx="3899798"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6/2/2022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6/2/2022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6/2/2022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7D525BB-DA17-4BA0-B3C8-3AC3ABC827E6}" type="datetimeFigureOut">
              <a:rPr lang="en-US" dirty="0"/>
              <a:t>6/2/2022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16C4C9A-3960-41CF-A4E9-2A8FB932454B}" type="datetimeFigureOut">
              <a:rPr lang="en-US" dirty="0"/>
              <a:t>6/2/2022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6/2/2022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mVLcj-XKn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youtube.com/watch?v=S3oAjNGcwHg" TargetMode="External"/><Relationship Id="rId4" Type="http://schemas.openxmlformats.org/officeDocument/2006/relationships/hyperlink" Target="https://www.youtube.com/watch?v=fJAnq7v7B4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kLPpUCo2fQo"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R38eZNWYko"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QPN4XFajbrQ" TargetMode="External"/><Relationship Id="rId3" Type="http://schemas.openxmlformats.org/officeDocument/2006/relationships/image" Target="../media/image2.png"/><Relationship Id="rId7" Type="http://schemas.openxmlformats.org/officeDocument/2006/relationships/hyperlink" Target="https://www.youtube.com/watch?v=5wy5MTmp6Bw"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_IfiG_olGl4" TargetMode="External"/><Relationship Id="rId5" Type="http://schemas.openxmlformats.org/officeDocument/2006/relationships/hyperlink" Target="https://www.youtube.com/watch?v=UtDH-cfxgLw" TargetMode="Externa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47507-0AB9-472F-B235-902CF7B980B5}"/>
              </a:ext>
            </a:extLst>
          </p:cNvPr>
          <p:cNvSpPr>
            <a:spLocks noGrp="1"/>
          </p:cNvSpPr>
          <p:nvPr>
            <p:ph type="ctrTitle"/>
          </p:nvPr>
        </p:nvSpPr>
        <p:spPr>
          <a:xfrm>
            <a:off x="858129" y="879813"/>
            <a:ext cx="7554350" cy="4004605"/>
          </a:xfrm>
        </p:spPr>
        <p:txBody>
          <a:bodyPr>
            <a:normAutofit/>
          </a:bodyPr>
          <a:lstStyle/>
          <a:p>
            <a:r>
              <a:rPr lang="nl-NL" sz="8000" dirty="0">
                <a:latin typeface="Amasis MT Pro Black" panose="020B0604020202020204" pitchFamily="18" charset="0"/>
              </a:rPr>
              <a:t>FOOT </a:t>
            </a:r>
            <a:br>
              <a:rPr lang="nl-NL" sz="8000" dirty="0">
                <a:latin typeface="Amasis MT Pro Black" panose="020B0604020202020204" pitchFamily="18" charset="0"/>
              </a:rPr>
            </a:br>
            <a:r>
              <a:rPr lang="nl-NL" sz="8000" dirty="0">
                <a:latin typeface="Amasis MT Pro Black" panose="020B0604020202020204" pitchFamily="18" charset="0"/>
              </a:rPr>
              <a:t>PRINTERS</a:t>
            </a:r>
          </a:p>
        </p:txBody>
      </p:sp>
      <p:sp>
        <p:nvSpPr>
          <p:cNvPr id="3" name="Ondertitel 2">
            <a:extLst>
              <a:ext uri="{FF2B5EF4-FFF2-40B4-BE49-F238E27FC236}">
                <a16:creationId xmlns:a16="http://schemas.microsoft.com/office/drawing/2014/main" id="{32960209-AAA8-4BEC-9DA7-7CB6F675E095}"/>
              </a:ext>
            </a:extLst>
          </p:cNvPr>
          <p:cNvSpPr>
            <a:spLocks noGrp="1"/>
          </p:cNvSpPr>
          <p:nvPr>
            <p:ph type="subTitle" idx="1"/>
          </p:nvPr>
        </p:nvSpPr>
        <p:spPr>
          <a:xfrm>
            <a:off x="2533123" y="2458327"/>
            <a:ext cx="5766815" cy="1160213"/>
          </a:xfrm>
        </p:spPr>
        <p:txBody>
          <a:bodyPr/>
          <a:lstStyle/>
          <a:p>
            <a:r>
              <a:rPr lang="nl-NL" dirty="0">
                <a:latin typeface="Amasis MT Pro Black" panose="02040A04050005020304" pitchFamily="18" charset="0"/>
              </a:rPr>
              <a:t>FOTOGRAFIE &amp; THEATER</a:t>
            </a:r>
          </a:p>
        </p:txBody>
      </p:sp>
      <p:pic>
        <p:nvPicPr>
          <p:cNvPr id="4" name="Afbeelding 3">
            <a:extLst>
              <a:ext uri="{FF2B5EF4-FFF2-40B4-BE49-F238E27FC236}">
                <a16:creationId xmlns:a16="http://schemas.microsoft.com/office/drawing/2014/main" id="{17CE8616-2991-A75E-A169-185B38F01444}"/>
              </a:ext>
            </a:extLst>
          </p:cNvPr>
          <p:cNvPicPr>
            <a:picLocks noChangeAspect="1"/>
          </p:cNvPicPr>
          <p:nvPr/>
        </p:nvPicPr>
        <p:blipFill>
          <a:blip r:embed="rId2"/>
          <a:stretch>
            <a:fillRect/>
          </a:stretch>
        </p:blipFill>
        <p:spPr>
          <a:xfrm>
            <a:off x="8978703" y="879813"/>
            <a:ext cx="3157025" cy="3157025"/>
          </a:xfrm>
          <a:prstGeom prst="rect">
            <a:avLst/>
          </a:prstGeom>
        </p:spPr>
      </p:pic>
    </p:spTree>
    <p:extLst>
      <p:ext uri="{BB962C8B-B14F-4D97-AF65-F5344CB8AC3E}">
        <p14:creationId xmlns:p14="http://schemas.microsoft.com/office/powerpoint/2010/main" val="389005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1C851F-67D1-4A39-A0D0-31EF2203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532E30-DB31-48CF-BFD8-882FB9AB38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F3BBA72F-836A-4824-AB9F-ED46122CAD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8D22FE9C-C853-4C04-B07A-6EB898B2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8E33C4-6991-4D20-AB8E-F6CF7FD83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BC4DCF-863D-44DE-B209-712EBB6B1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437BB7-80C4-42FF-B6E5-6849B4498F1B}"/>
              </a:ext>
            </a:extLst>
          </p:cNvPr>
          <p:cNvSpPr>
            <a:spLocks noGrp="1"/>
          </p:cNvSpPr>
          <p:nvPr>
            <p:ph type="title"/>
          </p:nvPr>
        </p:nvSpPr>
        <p:spPr>
          <a:xfrm>
            <a:off x="2287851" y="409730"/>
            <a:ext cx="8539542" cy="1077229"/>
          </a:xfrm>
        </p:spPr>
        <p:txBody>
          <a:bodyPr>
            <a:noAutofit/>
          </a:bodyPr>
          <a:lstStyle/>
          <a:p>
            <a:r>
              <a:rPr lang="nl-NL" sz="3600" dirty="0">
                <a:latin typeface="Amasis MT Pro Black" panose="02040A04050005020304" pitchFamily="18" charset="0"/>
              </a:rPr>
              <a:t>Het daadwerkelijk opnemen van </a:t>
            </a:r>
            <a:br>
              <a:rPr lang="nl-NL" sz="3600" dirty="0">
                <a:latin typeface="Amasis MT Pro Black" panose="02040A04050005020304" pitchFamily="18" charset="0"/>
              </a:rPr>
            </a:br>
            <a:r>
              <a:rPr lang="nl-NL" sz="3600" dirty="0">
                <a:latin typeface="Amasis MT Pro Black" panose="02040A04050005020304" pitchFamily="18" charset="0"/>
              </a:rPr>
              <a:t>video of stopmotion</a:t>
            </a:r>
          </a:p>
        </p:txBody>
      </p:sp>
      <p:sp>
        <p:nvSpPr>
          <p:cNvPr id="3" name="Tijdelijke aanduiding voor inhoud 2">
            <a:extLst>
              <a:ext uri="{FF2B5EF4-FFF2-40B4-BE49-F238E27FC236}">
                <a16:creationId xmlns:a16="http://schemas.microsoft.com/office/drawing/2014/main" id="{5DE3B023-7166-478E-8DC5-AE91A5448526}"/>
              </a:ext>
            </a:extLst>
          </p:cNvPr>
          <p:cNvSpPr>
            <a:spLocks noGrp="1"/>
          </p:cNvSpPr>
          <p:nvPr>
            <p:ph idx="1"/>
          </p:nvPr>
        </p:nvSpPr>
        <p:spPr>
          <a:xfrm>
            <a:off x="2287851" y="2052116"/>
            <a:ext cx="4215812" cy="3997828"/>
          </a:xfrm>
        </p:spPr>
        <p:txBody>
          <a:bodyPr>
            <a:normAutofit lnSpcReduction="10000"/>
          </a:bodyPr>
          <a:lstStyle/>
          <a:p>
            <a:pPr>
              <a:lnSpc>
                <a:spcPct val="110000"/>
              </a:lnSpc>
            </a:pPr>
            <a:r>
              <a:rPr lang="nl-NL" sz="1500" dirty="0"/>
              <a:t>Let op je kledingkeuze, eventueel accessoires die je nodig hebt om in je rol te komen.</a:t>
            </a:r>
          </a:p>
          <a:p>
            <a:pPr>
              <a:lnSpc>
                <a:spcPct val="110000"/>
              </a:lnSpc>
            </a:pPr>
            <a:r>
              <a:rPr lang="nl-NL" sz="1500" dirty="0"/>
              <a:t>Wat staat er op de achtergrond? Waar ga je opnemen?</a:t>
            </a:r>
          </a:p>
          <a:p>
            <a:pPr>
              <a:lnSpc>
                <a:spcPct val="110000"/>
              </a:lnSpc>
            </a:pPr>
            <a:r>
              <a:rPr lang="nl-NL" sz="1500" dirty="0"/>
              <a:t>Is het een rustige omgeving of maak je juist een omgeving op maat in een werkdoosje.</a:t>
            </a:r>
          </a:p>
          <a:p>
            <a:pPr>
              <a:lnSpc>
                <a:spcPct val="110000"/>
              </a:lnSpc>
            </a:pPr>
            <a:r>
              <a:rPr lang="nl-NL" sz="1500" dirty="0"/>
              <a:t>Heb je een statiefje of rolletje/ doosje waarin je je mobiel kunt zetten.</a:t>
            </a:r>
          </a:p>
          <a:p>
            <a:pPr>
              <a:lnSpc>
                <a:spcPct val="110000"/>
              </a:lnSpc>
            </a:pPr>
            <a:r>
              <a:rPr lang="nl-NL" sz="1500" dirty="0"/>
              <a:t>Let op je taalgebruik, praat duidelijk en niet te snel ook al vind je het spannend voor de camera. Probeer niet in de lach te schieten.</a:t>
            </a:r>
          </a:p>
          <a:p>
            <a:pPr>
              <a:lnSpc>
                <a:spcPct val="110000"/>
              </a:lnSpc>
            </a:pPr>
            <a:endParaRPr lang="nl-NL" sz="1500" dirty="0"/>
          </a:p>
        </p:txBody>
      </p:sp>
      <p:sp>
        <p:nvSpPr>
          <p:cNvPr id="21" name="Rectangle 20">
            <a:extLst>
              <a:ext uri="{FF2B5EF4-FFF2-40B4-BE49-F238E27FC236}">
                <a16:creationId xmlns:a16="http://schemas.microsoft.com/office/drawing/2014/main" id="{12F69FEA-89FD-43D0-942C-882717455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Stop Motion Studio in de App Store">
            <a:extLst>
              <a:ext uri="{FF2B5EF4-FFF2-40B4-BE49-F238E27FC236}">
                <a16:creationId xmlns:a16="http://schemas.microsoft.com/office/drawing/2014/main" id="{097D4868-716C-4A7A-AB87-A76831F839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81" t="4609" r="26026"/>
          <a:stretch/>
        </p:blipFill>
        <p:spPr bwMode="auto">
          <a:xfrm>
            <a:off x="482087" y="340561"/>
            <a:ext cx="1360408" cy="140206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EA4EDC31-3B45-6FAF-F0C6-3DE1EBD30F5D}"/>
              </a:ext>
            </a:extLst>
          </p:cNvPr>
          <p:cNvPicPr>
            <a:picLocks noChangeAspect="1"/>
          </p:cNvPicPr>
          <p:nvPr/>
        </p:nvPicPr>
        <p:blipFill>
          <a:blip r:embed="rId6"/>
          <a:stretch>
            <a:fillRect/>
          </a:stretch>
        </p:blipFill>
        <p:spPr>
          <a:xfrm>
            <a:off x="7093325" y="1952069"/>
            <a:ext cx="3779787" cy="3779787"/>
          </a:xfrm>
          <a:prstGeom prst="rect">
            <a:avLst/>
          </a:prstGeom>
        </p:spPr>
      </p:pic>
    </p:spTree>
    <p:extLst>
      <p:ext uri="{BB962C8B-B14F-4D97-AF65-F5344CB8AC3E}">
        <p14:creationId xmlns:p14="http://schemas.microsoft.com/office/powerpoint/2010/main" val="326906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633121-F29D-49C2-A023-DE6779B4FD25}"/>
              </a:ext>
            </a:extLst>
          </p:cNvPr>
          <p:cNvSpPr>
            <a:spLocks noGrp="1"/>
          </p:cNvSpPr>
          <p:nvPr>
            <p:ph type="title"/>
          </p:nvPr>
        </p:nvSpPr>
        <p:spPr>
          <a:xfrm>
            <a:off x="1974738" y="808056"/>
            <a:ext cx="4986954" cy="1077229"/>
          </a:xfrm>
        </p:spPr>
        <p:txBody>
          <a:bodyPr>
            <a:normAutofit/>
          </a:bodyPr>
          <a:lstStyle/>
          <a:p>
            <a:pPr algn="l"/>
            <a:r>
              <a:rPr lang="nl-NL" sz="2400" dirty="0">
                <a:latin typeface="Amasis MT Pro Black" panose="02040A04050005020304" pitchFamily="18" charset="0"/>
              </a:rPr>
              <a:t>Bekijk het resultaat van de videofilm of Stop Motion film</a:t>
            </a:r>
          </a:p>
        </p:txBody>
      </p:sp>
      <p:sp>
        <p:nvSpPr>
          <p:cNvPr id="3" name="Tijdelijke aanduiding voor inhoud 2">
            <a:extLst>
              <a:ext uri="{FF2B5EF4-FFF2-40B4-BE49-F238E27FC236}">
                <a16:creationId xmlns:a16="http://schemas.microsoft.com/office/drawing/2014/main" id="{C143EF4E-D805-4F01-A03A-E6D2CA8A7755}"/>
              </a:ext>
            </a:extLst>
          </p:cNvPr>
          <p:cNvSpPr>
            <a:spLocks noGrp="1"/>
          </p:cNvSpPr>
          <p:nvPr>
            <p:ph idx="1"/>
          </p:nvPr>
        </p:nvSpPr>
        <p:spPr>
          <a:xfrm>
            <a:off x="1974739" y="2052116"/>
            <a:ext cx="4901548" cy="3997828"/>
          </a:xfrm>
        </p:spPr>
        <p:txBody>
          <a:bodyPr>
            <a:normAutofit/>
          </a:bodyPr>
          <a:lstStyle/>
          <a:p>
            <a:r>
              <a:rPr lang="nl-NL" sz="1800" dirty="0"/>
              <a:t>Komt het filmpje overeen met het script en storyboard?</a:t>
            </a:r>
          </a:p>
          <a:p>
            <a:r>
              <a:rPr lang="nl-NL" sz="1800" dirty="0"/>
              <a:t>Wat kan er nog verbeterd worden?</a:t>
            </a:r>
          </a:p>
          <a:p>
            <a:r>
              <a:rPr lang="nl-NL" sz="1800" dirty="0"/>
              <a:t>Kan er nog een muziekje onder, en zo ja, welke muziek past het beste erbij?</a:t>
            </a:r>
          </a:p>
          <a:p>
            <a:r>
              <a:rPr lang="nl-NL" sz="1800" dirty="0"/>
              <a:t>Is er sprake van een </a:t>
            </a:r>
            <a:r>
              <a:rPr lang="nl-NL" sz="1800" i="1" u="sng" dirty="0"/>
              <a:t>Voice Over </a:t>
            </a:r>
            <a:r>
              <a:rPr lang="nl-NL" sz="1800" dirty="0"/>
              <a:t> bij het stopmotion filmpje? Spreek rustig en duidelijk, let op dat er niet te veel achtergrondgeluiden in voorkomen. </a:t>
            </a:r>
          </a:p>
          <a:p>
            <a:endParaRPr lang="nl-NL" sz="1800" dirty="0"/>
          </a:p>
          <a:p>
            <a:endParaRPr lang="nl-NL" sz="1800" dirty="0"/>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van een zilveren ouderwetse microfoon">
            <a:extLst>
              <a:ext uri="{FF2B5EF4-FFF2-40B4-BE49-F238E27FC236}">
                <a16:creationId xmlns:a16="http://schemas.microsoft.com/office/drawing/2014/main" id="{E6FDA515-00E9-987C-6C97-7803A119DE8F}"/>
              </a:ext>
            </a:extLst>
          </p:cNvPr>
          <p:cNvPicPr>
            <a:picLocks noChangeAspect="1"/>
          </p:cNvPicPr>
          <p:nvPr/>
        </p:nvPicPr>
        <p:blipFill rotWithShape="1">
          <a:blip r:embed="rId3"/>
          <a:srcRect l="30645" r="24367" b="-1"/>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pic>
        <p:nvPicPr>
          <p:cNvPr id="4" name="Afbeelding 3">
            <a:extLst>
              <a:ext uri="{FF2B5EF4-FFF2-40B4-BE49-F238E27FC236}">
                <a16:creationId xmlns:a16="http://schemas.microsoft.com/office/drawing/2014/main" id="{4D7161D7-82B9-D4D6-0042-8E5355626649}"/>
              </a:ext>
            </a:extLst>
          </p:cNvPr>
          <p:cNvPicPr>
            <a:picLocks noChangeAspect="1"/>
          </p:cNvPicPr>
          <p:nvPr/>
        </p:nvPicPr>
        <p:blipFill>
          <a:blip r:embed="rId5"/>
          <a:stretch>
            <a:fillRect/>
          </a:stretch>
        </p:blipFill>
        <p:spPr>
          <a:xfrm>
            <a:off x="7136441" y="4370967"/>
            <a:ext cx="2280102" cy="2280102"/>
          </a:xfrm>
          <a:prstGeom prst="rect">
            <a:avLst/>
          </a:prstGeom>
        </p:spPr>
      </p:pic>
    </p:spTree>
    <p:extLst>
      <p:ext uri="{BB962C8B-B14F-4D97-AF65-F5344CB8AC3E}">
        <p14:creationId xmlns:p14="http://schemas.microsoft.com/office/powerpoint/2010/main" val="43876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5B5704DF-AA51-4ECB-8649-3D84B6601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0">
            <a:extLst>
              <a:ext uri="{FF2B5EF4-FFF2-40B4-BE49-F238E27FC236}">
                <a16:creationId xmlns:a16="http://schemas.microsoft.com/office/drawing/2014/main" id="{C94EB66C-3179-47D1-B0BF-888F58695A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12">
            <a:extLst>
              <a:ext uri="{FF2B5EF4-FFF2-40B4-BE49-F238E27FC236}">
                <a16:creationId xmlns:a16="http://schemas.microsoft.com/office/drawing/2014/main" id="{B2E9F2C0-B844-4E00-8CB3-55E8D34675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14">
            <a:extLst>
              <a:ext uri="{FF2B5EF4-FFF2-40B4-BE49-F238E27FC236}">
                <a16:creationId xmlns:a16="http://schemas.microsoft.com/office/drawing/2014/main" id="{AE086C11-5973-4279-A78E-9EE1FA37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0DD01656-031B-4B96-B470-9606C8B04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EF01A19A-D719-400B-AD1E-7D79B2F23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27F129-EFBE-418D-B34D-CEF71A96645E}"/>
              </a:ext>
            </a:extLst>
          </p:cNvPr>
          <p:cNvSpPr>
            <a:spLocks noGrp="1"/>
          </p:cNvSpPr>
          <p:nvPr>
            <p:ph type="title"/>
          </p:nvPr>
        </p:nvSpPr>
        <p:spPr>
          <a:xfrm>
            <a:off x="5751685" y="641225"/>
            <a:ext cx="4689484" cy="1077229"/>
          </a:xfrm>
        </p:spPr>
        <p:txBody>
          <a:bodyPr>
            <a:normAutofit/>
          </a:bodyPr>
          <a:lstStyle/>
          <a:p>
            <a:pPr algn="l"/>
            <a:r>
              <a:rPr lang="nl-NL" dirty="0">
                <a:latin typeface="Amasis MT Pro Black" panose="02040A04050005020304" pitchFamily="18" charset="0"/>
              </a:rPr>
              <a:t>PRESENTEREN</a:t>
            </a:r>
          </a:p>
        </p:txBody>
      </p:sp>
      <p:sp>
        <p:nvSpPr>
          <p:cNvPr id="33" name="Rectangle 20">
            <a:extLst>
              <a:ext uri="{FF2B5EF4-FFF2-40B4-BE49-F238E27FC236}">
                <a16:creationId xmlns:a16="http://schemas.microsoft.com/office/drawing/2014/main" id="{6E9ABF94-DF91-40E7-BB84-15A732A57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7904" y="641225"/>
            <a:ext cx="3463638" cy="55695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a:extLst>
              <a:ext uri="{FF2B5EF4-FFF2-40B4-BE49-F238E27FC236}">
                <a16:creationId xmlns:a16="http://schemas.microsoft.com/office/drawing/2014/main" id="{8294C852-65CA-41F0-86E9-3FE5CD1C7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0646" y="881437"/>
            <a:ext cx="2993566" cy="508394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6619872-7FED-41A7-9C68-499D98F9E752}"/>
              </a:ext>
            </a:extLst>
          </p:cNvPr>
          <p:cNvSpPr>
            <a:spLocks noGrp="1"/>
          </p:cNvSpPr>
          <p:nvPr>
            <p:ph idx="1"/>
          </p:nvPr>
        </p:nvSpPr>
        <p:spPr>
          <a:xfrm>
            <a:off x="5344284" y="1728559"/>
            <a:ext cx="5558178" cy="4482252"/>
          </a:xfrm>
        </p:spPr>
        <p:txBody>
          <a:bodyPr>
            <a:normAutofit fontScale="85000" lnSpcReduction="10000"/>
          </a:bodyPr>
          <a:lstStyle/>
          <a:p>
            <a:pPr>
              <a:lnSpc>
                <a:spcPct val="110000"/>
              </a:lnSpc>
            </a:pPr>
            <a:r>
              <a:rPr lang="nl-NL" sz="1600" dirty="0"/>
              <a:t>Aan het einde van dit project is het de bedoeling dat jullie het gemaakte werk gaan presenteren aan de klas.</a:t>
            </a:r>
          </a:p>
          <a:p>
            <a:pPr>
              <a:lnSpc>
                <a:spcPct val="110000"/>
              </a:lnSpc>
            </a:pPr>
            <a:r>
              <a:rPr lang="nl-NL" sz="1600" dirty="0"/>
              <a:t>Het beste resultaat van de klas wordt gekozen door je docent.</a:t>
            </a:r>
          </a:p>
          <a:p>
            <a:pPr>
              <a:lnSpc>
                <a:spcPct val="110000"/>
              </a:lnSpc>
            </a:pPr>
            <a:r>
              <a:rPr lang="nl-NL" sz="1600" dirty="0"/>
              <a:t>Van alle klassen komt er 1 winnaar naar voren. Deze gaan de strijd aan met de andere klassen. Ze worden genomineerd voor het beste idee van Valkenswaard met ZERO TRASH.</a:t>
            </a:r>
          </a:p>
          <a:p>
            <a:pPr>
              <a:lnSpc>
                <a:spcPct val="110000"/>
              </a:lnSpc>
            </a:pPr>
            <a:r>
              <a:rPr lang="nl-NL" sz="1600" dirty="0"/>
              <a:t>Wanneer de tijd het toelaat gaan we in de aula gezamenlijk afsluiten en worden alle nominaties getoond aan alle brugklassers. </a:t>
            </a:r>
          </a:p>
          <a:p>
            <a:pPr>
              <a:lnSpc>
                <a:spcPct val="110000"/>
              </a:lnSpc>
            </a:pPr>
            <a:r>
              <a:rPr lang="nl-NL" sz="1600" dirty="0"/>
              <a:t>De winnaar wordt bekendgemaakt en er zijn leuke prijzen te winnen. Wat die prijzen zijn.. Dat houden we nog even geheim..</a:t>
            </a:r>
          </a:p>
          <a:p>
            <a:pPr marL="0" indent="0">
              <a:lnSpc>
                <a:spcPct val="110000"/>
              </a:lnSpc>
              <a:buNone/>
            </a:pPr>
            <a:endParaRPr lang="nl-NL" sz="1600" dirty="0"/>
          </a:p>
          <a:p>
            <a:pPr>
              <a:lnSpc>
                <a:spcPct val="110000"/>
              </a:lnSpc>
            </a:pPr>
            <a:r>
              <a:rPr lang="nl-NL" sz="1600" dirty="0"/>
              <a:t>Heel veel succes!</a:t>
            </a:r>
          </a:p>
          <a:p>
            <a:pPr>
              <a:lnSpc>
                <a:spcPct val="110000"/>
              </a:lnSpc>
            </a:pPr>
            <a:endParaRPr lang="nl-NL" sz="1100" dirty="0"/>
          </a:p>
        </p:txBody>
      </p:sp>
      <p:sp>
        <p:nvSpPr>
          <p:cNvPr id="35" name="Rectangle 24">
            <a:extLst>
              <a:ext uri="{FF2B5EF4-FFF2-40B4-BE49-F238E27FC236}">
                <a16:creationId xmlns:a16="http://schemas.microsoft.com/office/drawing/2014/main" id="{D0F8EB82-F811-45B7-84E5-94BE5060C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5386758F-F3E9-017E-25E3-2AC0C0BF9654}"/>
              </a:ext>
            </a:extLst>
          </p:cNvPr>
          <p:cNvPicPr>
            <a:picLocks noChangeAspect="1"/>
          </p:cNvPicPr>
          <p:nvPr/>
        </p:nvPicPr>
        <p:blipFill>
          <a:blip r:embed="rId5"/>
          <a:stretch>
            <a:fillRect/>
          </a:stretch>
        </p:blipFill>
        <p:spPr>
          <a:xfrm>
            <a:off x="1717117" y="1602856"/>
            <a:ext cx="3294280" cy="3286794"/>
          </a:xfrm>
          <a:prstGeom prst="rect">
            <a:avLst/>
          </a:prstGeom>
        </p:spPr>
      </p:pic>
    </p:spTree>
    <p:extLst>
      <p:ext uri="{BB962C8B-B14F-4D97-AF65-F5344CB8AC3E}">
        <p14:creationId xmlns:p14="http://schemas.microsoft.com/office/powerpoint/2010/main" val="158796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0EB1DA57-6DA7-4EE9-892A-593017AFF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a:extLst>
              <a:ext uri="{FF2B5EF4-FFF2-40B4-BE49-F238E27FC236}">
                <a16:creationId xmlns:a16="http://schemas.microsoft.com/office/drawing/2014/main" id="{9C479AD4-D3C9-4161-BE99-FA7232E045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1" name="Picture 110">
            <a:extLst>
              <a:ext uri="{FF2B5EF4-FFF2-40B4-BE49-F238E27FC236}">
                <a16:creationId xmlns:a16="http://schemas.microsoft.com/office/drawing/2014/main" id="{B43E23FE-8278-4E58-A322-8E2C1B4174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3" name="Rectangle 112">
            <a:extLst>
              <a:ext uri="{FF2B5EF4-FFF2-40B4-BE49-F238E27FC236}">
                <a16:creationId xmlns:a16="http://schemas.microsoft.com/office/drawing/2014/main" id="{E07AC6C7-58A1-4878-BE16-FC67C10C1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0C32CA1-E929-4EA1-ADB6-072CF168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0860DE19-38FB-45EF-9C4F-458B8687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9294C8B-C3F5-4EB8-8568-708945C081F3}"/>
              </a:ext>
            </a:extLst>
          </p:cNvPr>
          <p:cNvSpPr>
            <a:spLocks noGrp="1"/>
          </p:cNvSpPr>
          <p:nvPr>
            <p:ph type="title"/>
          </p:nvPr>
        </p:nvSpPr>
        <p:spPr>
          <a:xfrm>
            <a:off x="5322663" y="808056"/>
            <a:ext cx="5290233" cy="1077229"/>
          </a:xfrm>
        </p:spPr>
        <p:txBody>
          <a:bodyPr>
            <a:noAutofit/>
          </a:bodyPr>
          <a:lstStyle/>
          <a:p>
            <a:pPr algn="l"/>
            <a:r>
              <a:rPr lang="nl-NL" sz="5700" dirty="0">
                <a:latin typeface="Amasis MT Pro Black" panose="02040A04050005020304" pitchFamily="18" charset="0"/>
              </a:rPr>
              <a:t>Foot Printers </a:t>
            </a:r>
            <a:r>
              <a:rPr lang="nl-NL" sz="5400" dirty="0">
                <a:latin typeface="Amasis MT Pro Black" panose="02040A04050005020304" pitchFamily="18" charset="0"/>
              </a:rPr>
              <a:t>Valkenswaard</a:t>
            </a:r>
          </a:p>
        </p:txBody>
      </p:sp>
      <p:sp>
        <p:nvSpPr>
          <p:cNvPr id="119" name="Rectangle 118">
            <a:extLst>
              <a:ext uri="{FF2B5EF4-FFF2-40B4-BE49-F238E27FC236}">
                <a16:creationId xmlns:a16="http://schemas.microsoft.com/office/drawing/2014/main" id="{C2CE2F36-9B83-4FF5-9929-494863F0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8551" y="641224"/>
            <a:ext cx="2876606" cy="5571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0ED6190-3CDF-4078-A555-90F903BE4DB0}"/>
              </a:ext>
            </a:extLst>
          </p:cNvPr>
          <p:cNvSpPr>
            <a:spLocks noGrp="1"/>
          </p:cNvSpPr>
          <p:nvPr>
            <p:ph idx="1"/>
          </p:nvPr>
        </p:nvSpPr>
        <p:spPr>
          <a:xfrm>
            <a:off x="5322663" y="2384213"/>
            <a:ext cx="5210785" cy="3997828"/>
          </a:xfrm>
        </p:spPr>
        <p:txBody>
          <a:bodyPr>
            <a:normAutofit/>
          </a:bodyPr>
          <a:lstStyle/>
          <a:p>
            <a:pPr marL="0" indent="0">
              <a:buNone/>
            </a:pPr>
            <a:r>
              <a:rPr lang="nl-NL" sz="1800" dirty="0"/>
              <a:t>Foot Printers Valkenswaard is een creatief project over duurzaamheid voor leerjaar 1 van het voortgezet onderwijs. Leerlingen bedenken een originele oplossing voor het zwerfafvalprobleem in hun eigen omgeving, en presenteren deze oplossing op een creatieve manier. </a:t>
            </a:r>
          </a:p>
          <a:p>
            <a:pPr marL="0" indent="0">
              <a:buNone/>
            </a:pPr>
            <a:r>
              <a:rPr lang="nl-NL" sz="1800" dirty="0"/>
              <a:t>De winnaars kunnen leuke prijzen verwachten. Wat de prijzen zijn, dat houden we geheim.</a:t>
            </a:r>
          </a:p>
        </p:txBody>
      </p:sp>
      <p:sp>
        <p:nvSpPr>
          <p:cNvPr id="121" name="Rectangle 120">
            <a:extLst>
              <a:ext uri="{FF2B5EF4-FFF2-40B4-BE49-F238E27FC236}">
                <a16:creationId xmlns:a16="http://schemas.microsoft.com/office/drawing/2014/main" id="{EAB418F2-D8E9-4F9C-AE63-3A0825405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245BCE1-5274-8932-7FB1-155C646150EE}"/>
              </a:ext>
            </a:extLst>
          </p:cNvPr>
          <p:cNvPicPr>
            <a:picLocks noChangeAspect="1"/>
          </p:cNvPicPr>
          <p:nvPr/>
        </p:nvPicPr>
        <p:blipFill>
          <a:blip r:embed="rId5"/>
          <a:stretch>
            <a:fillRect/>
          </a:stretch>
        </p:blipFill>
        <p:spPr>
          <a:xfrm>
            <a:off x="1751680" y="808056"/>
            <a:ext cx="2681181" cy="2681181"/>
          </a:xfrm>
          <a:prstGeom prst="rect">
            <a:avLst/>
          </a:prstGeom>
        </p:spPr>
      </p:pic>
    </p:spTree>
    <p:extLst>
      <p:ext uri="{BB962C8B-B14F-4D97-AF65-F5344CB8AC3E}">
        <p14:creationId xmlns:p14="http://schemas.microsoft.com/office/powerpoint/2010/main" val="58397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1F061BB-26AB-BE92-E8C6-0A8D694000D5}"/>
              </a:ext>
            </a:extLst>
          </p:cNvPr>
          <p:cNvPicPr>
            <a:picLocks noChangeAspect="1"/>
          </p:cNvPicPr>
          <p:nvPr/>
        </p:nvPicPr>
        <p:blipFill>
          <a:blip r:embed="rId2"/>
          <a:stretch>
            <a:fillRect/>
          </a:stretch>
        </p:blipFill>
        <p:spPr>
          <a:xfrm>
            <a:off x="425744" y="352296"/>
            <a:ext cx="2280102" cy="2280102"/>
          </a:xfrm>
          <a:prstGeom prst="rect">
            <a:avLst/>
          </a:prstGeom>
        </p:spPr>
      </p:pic>
      <p:sp>
        <p:nvSpPr>
          <p:cNvPr id="4" name="Titel 1">
            <a:extLst>
              <a:ext uri="{FF2B5EF4-FFF2-40B4-BE49-F238E27FC236}">
                <a16:creationId xmlns:a16="http://schemas.microsoft.com/office/drawing/2014/main" id="{2F805528-44CE-279F-408B-D35E2084F002}"/>
              </a:ext>
            </a:extLst>
          </p:cNvPr>
          <p:cNvSpPr txBox="1">
            <a:spLocks/>
          </p:cNvSpPr>
          <p:nvPr/>
        </p:nvSpPr>
        <p:spPr>
          <a:xfrm>
            <a:off x="2292627" y="953733"/>
            <a:ext cx="8203095" cy="5341051"/>
          </a:xfrm>
          <a:prstGeom prst="rect">
            <a:avLst/>
          </a:prstGeom>
        </p:spPr>
        <p:txBody>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nl-NL" dirty="0">
                <a:solidFill>
                  <a:schemeClr val="accent1">
                    <a:lumMod val="60000"/>
                    <a:lumOff val="40000"/>
                  </a:schemeClr>
                </a:solidFill>
                <a:latin typeface="Amasis MT Pro Black" panose="02040A04050005020304" pitchFamily="18" charset="0"/>
              </a:rPr>
              <a:t>klimaat en de aarde</a:t>
            </a:r>
          </a:p>
          <a:p>
            <a:r>
              <a:rPr lang="nl-NL" sz="2000" dirty="0">
                <a:solidFill>
                  <a:schemeClr val="accent1">
                    <a:lumMod val="60000"/>
                    <a:lumOff val="40000"/>
                  </a:schemeClr>
                </a:solidFill>
                <a:hlinkClick r:id="rId3"/>
              </a:rPr>
              <a:t>https://www.youtube.com/watch?v=WmVLcj-XKnM</a:t>
            </a:r>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r>
              <a:rPr lang="nl-NL" sz="2000" dirty="0">
                <a:solidFill>
                  <a:schemeClr val="accent1">
                    <a:lumMod val="60000"/>
                    <a:lumOff val="40000"/>
                  </a:schemeClr>
                </a:solidFill>
              </a:rPr>
              <a:t>PROBLEEM: plastic in de oceaan</a:t>
            </a:r>
          </a:p>
          <a:p>
            <a:r>
              <a:rPr lang="nl-NL" sz="2000" dirty="0">
                <a:solidFill>
                  <a:schemeClr val="accent1">
                    <a:lumMod val="60000"/>
                    <a:lumOff val="40000"/>
                  </a:schemeClr>
                </a:solidFill>
                <a:hlinkClick r:id="rId4"/>
              </a:rPr>
              <a:t>https://www.youtube.com/watch?v=fJAnq7v7B44</a:t>
            </a:r>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r>
              <a:rPr lang="nl-NL" sz="2000" dirty="0">
                <a:solidFill>
                  <a:schemeClr val="accent1">
                    <a:lumMod val="60000"/>
                    <a:lumOff val="40000"/>
                  </a:schemeClr>
                </a:solidFill>
              </a:rPr>
              <a:t>OPLOSSING: Een plasticvrije oceaan:</a:t>
            </a:r>
          </a:p>
          <a:p>
            <a:r>
              <a:rPr lang="nl-NL" sz="2000" dirty="0">
                <a:solidFill>
                  <a:schemeClr val="accent1">
                    <a:lumMod val="60000"/>
                    <a:lumOff val="40000"/>
                  </a:schemeClr>
                </a:solidFill>
                <a:hlinkClick r:id="rId5"/>
              </a:rPr>
              <a:t>https://www.youtube.com/watch?v=S3oAjNGcwHg</a:t>
            </a:r>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sz="2000" dirty="0">
              <a:solidFill>
                <a:schemeClr val="accent1">
                  <a:lumMod val="60000"/>
                  <a:lumOff val="40000"/>
                </a:schemeClr>
              </a:solidFill>
            </a:endParaRPr>
          </a:p>
          <a:p>
            <a:endParaRPr lang="nl-NL" dirty="0">
              <a:solidFill>
                <a:schemeClr val="accent1">
                  <a:lumMod val="60000"/>
                  <a:lumOff val="40000"/>
                </a:schemeClr>
              </a:solidFill>
              <a:latin typeface="Amasis MT Pro Black" panose="02040A04050005020304" pitchFamily="18" charset="0"/>
            </a:endParaRPr>
          </a:p>
        </p:txBody>
      </p:sp>
      <p:pic>
        <p:nvPicPr>
          <p:cNvPr id="16" name="Afbeelding 15">
            <a:extLst>
              <a:ext uri="{FF2B5EF4-FFF2-40B4-BE49-F238E27FC236}">
                <a16:creationId xmlns:a16="http://schemas.microsoft.com/office/drawing/2014/main" id="{7102897F-B9A2-E113-44F9-9F0F24D66AA8}"/>
              </a:ext>
            </a:extLst>
          </p:cNvPr>
          <p:cNvPicPr>
            <a:picLocks noChangeAspect="1"/>
          </p:cNvPicPr>
          <p:nvPr/>
        </p:nvPicPr>
        <p:blipFill>
          <a:blip r:embed="rId6"/>
          <a:stretch>
            <a:fillRect/>
          </a:stretch>
        </p:blipFill>
        <p:spPr>
          <a:xfrm rot="21209729">
            <a:off x="423425" y="2838495"/>
            <a:ext cx="2545706" cy="3571508"/>
          </a:xfrm>
          <a:prstGeom prst="rect">
            <a:avLst/>
          </a:prstGeom>
        </p:spPr>
      </p:pic>
    </p:spTree>
    <p:extLst>
      <p:ext uri="{BB962C8B-B14F-4D97-AF65-F5344CB8AC3E}">
        <p14:creationId xmlns:p14="http://schemas.microsoft.com/office/powerpoint/2010/main" val="337462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2BE11-59CD-4C54-95C1-F73C63458319}"/>
              </a:ext>
            </a:extLst>
          </p:cNvPr>
          <p:cNvSpPr>
            <a:spLocks noGrp="1"/>
          </p:cNvSpPr>
          <p:nvPr>
            <p:ph type="title"/>
          </p:nvPr>
        </p:nvSpPr>
        <p:spPr>
          <a:xfrm>
            <a:off x="2067951" y="808056"/>
            <a:ext cx="8961119" cy="1077229"/>
          </a:xfrm>
        </p:spPr>
        <p:txBody>
          <a:bodyPr/>
          <a:lstStyle/>
          <a:p>
            <a:r>
              <a:rPr lang="nl-NL" dirty="0">
                <a:solidFill>
                  <a:schemeClr val="accent1">
                    <a:lumMod val="60000"/>
                    <a:lumOff val="40000"/>
                  </a:schemeClr>
                </a:solidFill>
                <a:latin typeface="Amasis MT Pro Black" panose="02040A04050005020304" pitchFamily="18" charset="0"/>
              </a:rPr>
              <a:t>Kunstdisciplines Theater en Fotografie</a:t>
            </a:r>
          </a:p>
        </p:txBody>
      </p:sp>
      <p:sp>
        <p:nvSpPr>
          <p:cNvPr id="3" name="Tijdelijke aanduiding voor inhoud 2">
            <a:extLst>
              <a:ext uri="{FF2B5EF4-FFF2-40B4-BE49-F238E27FC236}">
                <a16:creationId xmlns:a16="http://schemas.microsoft.com/office/drawing/2014/main" id="{64A92D7B-B462-49C1-B76D-18AE9BE957B8}"/>
              </a:ext>
            </a:extLst>
          </p:cNvPr>
          <p:cNvSpPr>
            <a:spLocks noGrp="1"/>
          </p:cNvSpPr>
          <p:nvPr>
            <p:ph idx="1"/>
          </p:nvPr>
        </p:nvSpPr>
        <p:spPr>
          <a:xfrm>
            <a:off x="3063718" y="1223332"/>
            <a:ext cx="7965352" cy="1077229"/>
          </a:xfrm>
        </p:spPr>
        <p:txBody>
          <a:bodyPr>
            <a:normAutofit/>
          </a:bodyPr>
          <a:lstStyle/>
          <a:p>
            <a:pPr marL="0" indent="0" algn="r">
              <a:buNone/>
            </a:pPr>
            <a:r>
              <a:rPr lang="nl-NL" sz="2800" dirty="0">
                <a:solidFill>
                  <a:schemeClr val="accent4">
                    <a:lumMod val="40000"/>
                    <a:lumOff val="60000"/>
                  </a:schemeClr>
                </a:solidFill>
                <a:latin typeface="Amasis MT Pro Black" panose="02040A04050005020304" pitchFamily="18" charset="0"/>
              </a:rPr>
              <a:t>Stop Motion of Videofilm </a:t>
            </a:r>
          </a:p>
        </p:txBody>
      </p:sp>
      <p:pic>
        <p:nvPicPr>
          <p:cNvPr id="13" name="Graphic 12" descr="Camera silhouet">
            <a:extLst>
              <a:ext uri="{FF2B5EF4-FFF2-40B4-BE49-F238E27FC236}">
                <a16:creationId xmlns:a16="http://schemas.microsoft.com/office/drawing/2014/main" id="{04C40B6C-DFB5-41E3-9B65-60BDEDCB62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6030" y="3429000"/>
            <a:ext cx="2154802" cy="2154802"/>
          </a:xfrm>
          <a:prstGeom prst="rect">
            <a:avLst/>
          </a:prstGeom>
        </p:spPr>
      </p:pic>
      <p:pic>
        <p:nvPicPr>
          <p:cNvPr id="25" name="Graphic 24" descr="Toneelgordijnen silhouet">
            <a:extLst>
              <a:ext uri="{FF2B5EF4-FFF2-40B4-BE49-F238E27FC236}">
                <a16:creationId xmlns:a16="http://schemas.microsoft.com/office/drawing/2014/main" id="{A7DF861A-56BD-49C7-8F5A-BC4C6E1DDD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4299" y="3693555"/>
            <a:ext cx="2154802" cy="2154802"/>
          </a:xfrm>
          <a:prstGeom prst="rect">
            <a:avLst/>
          </a:prstGeom>
        </p:spPr>
      </p:pic>
      <p:grpSp>
        <p:nvGrpSpPr>
          <p:cNvPr id="6" name="Groep 5">
            <a:extLst>
              <a:ext uri="{FF2B5EF4-FFF2-40B4-BE49-F238E27FC236}">
                <a16:creationId xmlns:a16="http://schemas.microsoft.com/office/drawing/2014/main" id="{A9334D18-191A-5307-F267-220BFDAF4E6D}"/>
              </a:ext>
            </a:extLst>
          </p:cNvPr>
          <p:cNvGrpSpPr/>
          <p:nvPr/>
        </p:nvGrpSpPr>
        <p:grpSpPr>
          <a:xfrm>
            <a:off x="2493648" y="3631573"/>
            <a:ext cx="2278766" cy="2278766"/>
            <a:chOff x="2334622" y="3693555"/>
            <a:chExt cx="2278766" cy="2278766"/>
          </a:xfrm>
        </p:grpSpPr>
        <p:sp>
          <p:nvSpPr>
            <p:cNvPr id="5" name="Ovaal 4">
              <a:extLst>
                <a:ext uri="{FF2B5EF4-FFF2-40B4-BE49-F238E27FC236}">
                  <a16:creationId xmlns:a16="http://schemas.microsoft.com/office/drawing/2014/main" id="{CEB9EA11-D82C-9FFC-AF0D-84DBC4D580EB}"/>
                </a:ext>
              </a:extLst>
            </p:cNvPr>
            <p:cNvSpPr/>
            <p:nvPr/>
          </p:nvSpPr>
          <p:spPr>
            <a:xfrm>
              <a:off x="2383352" y="3755537"/>
              <a:ext cx="2154802" cy="2154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65472EE2-248C-D1DB-7F23-4788156DDCB5}"/>
                </a:ext>
              </a:extLst>
            </p:cNvPr>
            <p:cNvPicPr>
              <a:picLocks noChangeAspect="1"/>
            </p:cNvPicPr>
            <p:nvPr/>
          </p:nvPicPr>
          <p:blipFill>
            <a:blip r:embed="rId6"/>
            <a:stretch>
              <a:fillRect/>
            </a:stretch>
          </p:blipFill>
          <p:spPr>
            <a:xfrm>
              <a:off x="2334622" y="3693555"/>
              <a:ext cx="2278766" cy="2278766"/>
            </a:xfrm>
            <a:prstGeom prst="rect">
              <a:avLst/>
            </a:prstGeom>
          </p:spPr>
        </p:pic>
      </p:grpSp>
    </p:spTree>
    <p:extLst>
      <p:ext uri="{BB962C8B-B14F-4D97-AF65-F5344CB8AC3E}">
        <p14:creationId xmlns:p14="http://schemas.microsoft.com/office/powerpoint/2010/main" val="140193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C7451-CC7B-4C83-A582-C65AFAF37052}"/>
              </a:ext>
            </a:extLst>
          </p:cNvPr>
          <p:cNvSpPr>
            <a:spLocks noGrp="1"/>
          </p:cNvSpPr>
          <p:nvPr>
            <p:ph type="title"/>
          </p:nvPr>
        </p:nvSpPr>
        <p:spPr>
          <a:xfrm>
            <a:off x="2567358" y="567004"/>
            <a:ext cx="7958331" cy="1077229"/>
          </a:xfrm>
        </p:spPr>
        <p:txBody>
          <a:bodyPr>
            <a:normAutofit/>
          </a:bodyPr>
          <a:lstStyle/>
          <a:p>
            <a:pPr algn="l"/>
            <a:r>
              <a:rPr lang="nl-NL" sz="4000" dirty="0">
                <a:solidFill>
                  <a:schemeClr val="accent1"/>
                </a:solidFill>
              </a:rPr>
              <a:t>Stappenplan, wat ga je doen?</a:t>
            </a:r>
          </a:p>
        </p:txBody>
      </p:sp>
      <p:sp>
        <p:nvSpPr>
          <p:cNvPr id="3" name="Tijdelijke aanduiding voor inhoud 2">
            <a:extLst>
              <a:ext uri="{FF2B5EF4-FFF2-40B4-BE49-F238E27FC236}">
                <a16:creationId xmlns:a16="http://schemas.microsoft.com/office/drawing/2014/main" id="{15A74D6E-0D8D-4CF3-AC49-DDA20820550A}"/>
              </a:ext>
            </a:extLst>
          </p:cNvPr>
          <p:cNvSpPr>
            <a:spLocks noGrp="1"/>
          </p:cNvSpPr>
          <p:nvPr>
            <p:ph idx="1"/>
          </p:nvPr>
        </p:nvSpPr>
        <p:spPr>
          <a:xfrm>
            <a:off x="2729149" y="1261469"/>
            <a:ext cx="7796540" cy="5029527"/>
          </a:xfrm>
        </p:spPr>
        <p:txBody>
          <a:bodyPr>
            <a:normAutofit/>
          </a:bodyPr>
          <a:lstStyle/>
          <a:p>
            <a:pPr marL="0" indent="0">
              <a:buNone/>
            </a:pPr>
            <a:r>
              <a:rPr lang="nl-NL" sz="1600" dirty="0"/>
              <a:t>STAP 1	Kies een groepje klasgenoten van 3 mensen maximaal</a:t>
            </a:r>
          </a:p>
          <a:p>
            <a:pPr marL="0" indent="0">
              <a:buNone/>
            </a:pPr>
            <a:r>
              <a:rPr lang="nl-NL" sz="1600" dirty="0"/>
              <a:t>STAP 2 	Maak de keuze uit de volgende invalshoeken (Ieder onderwerp moet aan 	bod komen in de klas) Eventueel kan de docent de onderwerpen verdelen.</a:t>
            </a:r>
          </a:p>
          <a:p>
            <a:r>
              <a:rPr lang="nl-NL" sz="1600" b="1" i="1" u="sng" dirty="0">
                <a:solidFill>
                  <a:schemeClr val="accent4">
                    <a:lumMod val="40000"/>
                    <a:lumOff val="60000"/>
                  </a:schemeClr>
                </a:solidFill>
                <a:latin typeface="Roboto" panose="02000000000000000000" pitchFamily="2" charset="0"/>
              </a:rPr>
              <a:t>O</a:t>
            </a:r>
            <a:r>
              <a:rPr lang="nl-NL" sz="1600" b="1" i="1" u="sng" dirty="0">
                <a:solidFill>
                  <a:schemeClr val="accent4">
                    <a:lumMod val="40000"/>
                    <a:lumOff val="60000"/>
                  </a:schemeClr>
                </a:solidFill>
                <a:effectLst/>
                <a:latin typeface="Roboto" panose="02000000000000000000" pitchFamily="2" charset="0"/>
              </a:rPr>
              <a:t>pruimen</a:t>
            </a:r>
            <a:r>
              <a:rPr lang="nl-NL" sz="1600" b="0" i="0" dirty="0">
                <a:solidFill>
                  <a:schemeClr val="accent4">
                    <a:lumMod val="40000"/>
                    <a:lumOff val="60000"/>
                  </a:schemeClr>
                </a:solidFill>
                <a:effectLst/>
                <a:latin typeface="Roboto" panose="02000000000000000000" pitchFamily="2" charset="0"/>
              </a:rPr>
              <a:t> (Kun je manieren bedenken waarop zwerfafval opruimen leuk wordt?)</a:t>
            </a:r>
          </a:p>
          <a:p>
            <a:r>
              <a:rPr lang="nl-NL" sz="1600" b="1" i="1" u="sng" dirty="0">
                <a:solidFill>
                  <a:schemeClr val="accent4">
                    <a:lumMod val="40000"/>
                    <a:lumOff val="60000"/>
                  </a:schemeClr>
                </a:solidFill>
                <a:latin typeface="Roboto" panose="02000000000000000000" pitchFamily="2" charset="0"/>
              </a:rPr>
              <a:t>R</a:t>
            </a:r>
            <a:r>
              <a:rPr lang="nl-NL" sz="1600" b="1" i="1" u="sng" dirty="0">
                <a:solidFill>
                  <a:schemeClr val="accent4">
                    <a:lumMod val="40000"/>
                    <a:lumOff val="60000"/>
                  </a:schemeClr>
                </a:solidFill>
                <a:effectLst/>
                <a:latin typeface="Roboto" panose="02000000000000000000" pitchFamily="2" charset="0"/>
              </a:rPr>
              <a:t>ecyclen </a:t>
            </a:r>
            <a:r>
              <a:rPr lang="nl-NL" sz="1600" b="0" i="0" dirty="0">
                <a:solidFill>
                  <a:schemeClr val="accent4">
                    <a:lumMod val="40000"/>
                    <a:lumOff val="60000"/>
                  </a:schemeClr>
                </a:solidFill>
                <a:effectLst/>
                <a:latin typeface="Roboto" panose="02000000000000000000" pitchFamily="2" charset="0"/>
              </a:rPr>
              <a:t>(Kun jij iets bedenken om afval opnieuw te gebruiken?)</a:t>
            </a:r>
          </a:p>
          <a:p>
            <a:r>
              <a:rPr lang="nl-NL" sz="1600" b="1" i="1" u="sng" dirty="0">
                <a:solidFill>
                  <a:schemeClr val="accent4">
                    <a:lumMod val="40000"/>
                    <a:lumOff val="60000"/>
                  </a:schemeClr>
                </a:solidFill>
                <a:latin typeface="Roboto" panose="02000000000000000000" pitchFamily="2" charset="0"/>
              </a:rPr>
              <a:t>V</a:t>
            </a:r>
            <a:r>
              <a:rPr lang="nl-NL" sz="1600" b="1" i="1" u="sng" dirty="0">
                <a:solidFill>
                  <a:schemeClr val="accent4">
                    <a:lumMod val="40000"/>
                    <a:lumOff val="60000"/>
                  </a:schemeClr>
                </a:solidFill>
                <a:effectLst/>
                <a:latin typeface="Roboto" panose="02000000000000000000" pitchFamily="2" charset="0"/>
              </a:rPr>
              <a:t>erminderen</a:t>
            </a:r>
            <a:r>
              <a:rPr lang="nl-NL" sz="1600" b="0" i="0" dirty="0">
                <a:solidFill>
                  <a:schemeClr val="accent4">
                    <a:lumMod val="40000"/>
                    <a:lumOff val="60000"/>
                  </a:schemeClr>
                </a:solidFill>
                <a:effectLst/>
                <a:latin typeface="Roboto" panose="02000000000000000000" pitchFamily="2" charset="0"/>
              </a:rPr>
              <a:t> (Hoe zorg je ervoor dat er zo min mogelijk zwerfafval is?)</a:t>
            </a:r>
          </a:p>
          <a:p>
            <a:r>
              <a:rPr lang="nl-NL" sz="1600" b="1" i="1" u="sng" dirty="0">
                <a:solidFill>
                  <a:schemeClr val="accent4">
                    <a:lumMod val="40000"/>
                    <a:lumOff val="60000"/>
                  </a:schemeClr>
                </a:solidFill>
                <a:latin typeface="Roboto" panose="02000000000000000000" pitchFamily="2" charset="0"/>
              </a:rPr>
              <a:t>B</a:t>
            </a:r>
            <a:r>
              <a:rPr lang="nl-NL" sz="1600" b="1" i="1" u="sng" dirty="0">
                <a:solidFill>
                  <a:schemeClr val="accent4">
                    <a:lumMod val="40000"/>
                    <a:lumOff val="60000"/>
                  </a:schemeClr>
                </a:solidFill>
                <a:effectLst/>
                <a:latin typeface="Roboto" panose="02000000000000000000" pitchFamily="2" charset="0"/>
              </a:rPr>
              <a:t>elonen</a:t>
            </a:r>
            <a:r>
              <a:rPr lang="nl-NL" sz="1600" i="0" dirty="0">
                <a:solidFill>
                  <a:schemeClr val="accent4">
                    <a:lumMod val="40000"/>
                    <a:lumOff val="60000"/>
                  </a:schemeClr>
                </a:solidFill>
                <a:effectLst/>
                <a:latin typeface="Roboto" panose="02000000000000000000" pitchFamily="2" charset="0"/>
              </a:rPr>
              <a:t> (Hoe geef je mensen het gevoel dat ze goed bezig zijn wanneer ze zwerfafval opruimen of voorkomen?)</a:t>
            </a:r>
          </a:p>
          <a:p>
            <a:r>
              <a:rPr lang="nl-NL" sz="1600" b="1" i="1" u="sng" dirty="0">
                <a:solidFill>
                  <a:schemeClr val="accent4">
                    <a:lumMod val="40000"/>
                    <a:lumOff val="60000"/>
                  </a:schemeClr>
                </a:solidFill>
                <a:latin typeface="Roboto" panose="02000000000000000000" pitchFamily="2" charset="0"/>
              </a:rPr>
              <a:t>B</a:t>
            </a:r>
            <a:r>
              <a:rPr lang="nl-NL" sz="1600" b="1" i="1" u="sng" dirty="0">
                <a:solidFill>
                  <a:schemeClr val="accent4">
                    <a:lumMod val="40000"/>
                    <a:lumOff val="60000"/>
                  </a:schemeClr>
                </a:solidFill>
                <a:effectLst/>
                <a:latin typeface="Roboto" panose="02000000000000000000" pitchFamily="2" charset="0"/>
              </a:rPr>
              <a:t>ewustmaken</a:t>
            </a:r>
            <a:r>
              <a:rPr lang="nl-NL" sz="1600" b="0" i="0" dirty="0">
                <a:solidFill>
                  <a:schemeClr val="accent4">
                    <a:lumMod val="40000"/>
                    <a:lumOff val="60000"/>
                  </a:schemeClr>
                </a:solidFill>
                <a:effectLst/>
                <a:latin typeface="Roboto" panose="02000000000000000000" pitchFamily="2" charset="0"/>
              </a:rPr>
              <a:t> (Hoe zorg je ervoor dat anderen weten wat het gevolg is van zwerfafval?)</a:t>
            </a:r>
            <a:endParaRPr lang="nl-NL" sz="1600" dirty="0">
              <a:solidFill>
                <a:schemeClr val="accent4">
                  <a:lumMod val="40000"/>
                  <a:lumOff val="60000"/>
                </a:schemeClr>
              </a:solidFill>
            </a:endParaRPr>
          </a:p>
        </p:txBody>
      </p:sp>
      <p:sp>
        <p:nvSpPr>
          <p:cNvPr id="4" name="Rectangle 1">
            <a:extLst>
              <a:ext uri="{FF2B5EF4-FFF2-40B4-BE49-F238E27FC236}">
                <a16:creationId xmlns:a16="http://schemas.microsoft.com/office/drawing/2014/main" id="{56A4C4A1-CB9F-4FDC-BB6F-A76BFD0DCA6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202124"/>
                </a:solidFill>
                <a:effectLst/>
                <a:latin typeface="Google Sans"/>
              </a:rPr>
              <a:t>De invalshoek die ik heb / we hebben gekozen is:</a:t>
            </a:r>
            <a:r>
              <a:rPr kumimoji="0" lang="nl-NL" altLang="nl-NL" sz="1200" b="0" i="0" u="none" strike="noStrike" cap="none" normalizeH="0" baseline="0">
                <a:ln>
                  <a:noFill/>
                </a:ln>
                <a:solidFill>
                  <a:srgbClr val="D93025"/>
                </a:solidFill>
                <a:effectLst/>
                <a:latin typeface="Google Sans"/>
              </a:rPr>
              <a:t> *</a:t>
            </a:r>
            <a:endParaRPr kumimoji="0" lang="nl-NL" altLang="nl-NL"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7CE0301-FB80-4241-A5B0-C3B3E30D4D99}"/>
              </a:ext>
            </a:extLst>
          </p:cNvPr>
          <p:cNvSpPr>
            <a:spLocks noChangeArrowheads="1"/>
          </p:cNvSpPr>
          <p:nvPr/>
        </p:nvSpPr>
        <p:spPr bwMode="auto">
          <a:xfrm>
            <a:off x="152400" y="152400"/>
            <a:ext cx="462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202124"/>
                </a:solidFill>
                <a:effectLst/>
                <a:latin typeface="Roboto" panose="020B0604020202020204" pitchFamily="2" charset="0"/>
              </a:rPr>
              <a:t>opruimen (kun je manieren bedenken waarop zwerfafval opruimen leuk wordt?)</a:t>
            </a:r>
            <a:endParaRPr kumimoji="0" lang="nl-NL" altLang="nl-NL" sz="1100" b="0" i="0" u="none" strike="noStrike" cap="none" normalizeH="0" baseline="0">
              <a:ln>
                <a:noFill/>
              </a:ln>
              <a:solidFill>
                <a:srgbClr val="202124"/>
              </a:solidFill>
              <a:effectLst/>
              <a:latin typeface="Roboto" panose="020B06040202020202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BE79CF3A-176D-417A-9B00-50659E8F0AAC}"/>
              </a:ext>
            </a:extLst>
          </p:cNvPr>
          <p:cNvSpPr>
            <a:spLocks noChangeArrowheads="1"/>
          </p:cNvSpPr>
          <p:nvPr/>
        </p:nvSpPr>
        <p:spPr bwMode="auto">
          <a:xfrm>
            <a:off x="152400" y="152400"/>
            <a:ext cx="462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202124"/>
                </a:solidFill>
                <a:effectLst/>
                <a:latin typeface="Roboto" panose="020B0604020202020204" pitchFamily="2" charset="0"/>
              </a:rPr>
              <a:t>recyclen (kun jij iets bedenken om afval opnieuw te gebruiken?)</a:t>
            </a:r>
            <a:endParaRPr kumimoji="0" lang="nl-NL" altLang="nl-NL" sz="1100" b="0" i="0" u="none" strike="noStrike" cap="none" normalizeH="0" baseline="0">
              <a:ln>
                <a:noFill/>
              </a:ln>
              <a:solidFill>
                <a:srgbClr val="202124"/>
              </a:solidFill>
              <a:effectLst/>
              <a:latin typeface="Roboto" panose="020B06040202020202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F9A0BF93-FE87-4421-BABE-FC45A0B6366A}"/>
              </a:ext>
            </a:extLst>
          </p:cNvPr>
          <p:cNvSpPr>
            <a:spLocks noChangeArrowheads="1"/>
          </p:cNvSpPr>
          <p:nvPr/>
        </p:nvSpPr>
        <p:spPr bwMode="auto">
          <a:xfrm>
            <a:off x="152400" y="152400"/>
            <a:ext cx="462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202124"/>
                </a:solidFill>
                <a:effectLst/>
                <a:latin typeface="Roboto" panose="020B0604020202020204" pitchFamily="2" charset="0"/>
              </a:rPr>
              <a:t>verminderen (hoe zorg je ervoor dat er zo min mogelijk zwerfafval is?)</a:t>
            </a:r>
            <a:endParaRPr kumimoji="0" lang="nl-NL" altLang="nl-NL" sz="1100" b="0" i="0" u="none" strike="noStrike" cap="none" normalizeH="0" baseline="0">
              <a:ln>
                <a:noFill/>
              </a:ln>
              <a:solidFill>
                <a:srgbClr val="202124"/>
              </a:solidFill>
              <a:effectLst/>
              <a:latin typeface="Roboto" panose="020B06040202020202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8DF84382-E4B5-4A63-87D5-FF6FD56FE8F5}"/>
              </a:ext>
            </a:extLst>
          </p:cNvPr>
          <p:cNvSpPr>
            <a:spLocks noChangeArrowheads="1"/>
          </p:cNvSpPr>
          <p:nvPr/>
        </p:nvSpPr>
        <p:spPr bwMode="auto">
          <a:xfrm>
            <a:off x="152400" y="152400"/>
            <a:ext cx="462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202124"/>
                </a:solidFill>
                <a:effectLst/>
                <a:latin typeface="Roboto" panose="020B0604020202020204" pitchFamily="2" charset="0"/>
              </a:rPr>
              <a:t>bewustmaken (hoe zorg je ervoor dat anderen weten wat het gevolg is van zwerfafval?)</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9746FCE7-9BA3-4091-99FE-BECCE2B833D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202124"/>
                </a:solidFill>
                <a:effectLst/>
                <a:latin typeface="Google Sans"/>
              </a:rPr>
              <a:t>De invalshoek die ik heb / we hebben gekozen is:</a:t>
            </a:r>
            <a:r>
              <a:rPr kumimoji="0" lang="nl-NL" altLang="nl-NL" sz="1200" b="0" i="0" u="none" strike="noStrike" cap="none" normalizeH="0" baseline="0">
                <a:ln>
                  <a:noFill/>
                </a:ln>
                <a:solidFill>
                  <a:srgbClr val="D93025"/>
                </a:solidFill>
                <a:effectLst/>
                <a:latin typeface="Google Sans"/>
              </a:rPr>
              <a:t> *</a:t>
            </a:r>
            <a:endParaRPr kumimoji="0" lang="nl-NL" altLang="nl-NL"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D10A82C9-FF9C-40C2-9616-6B9EBBCE83AD}"/>
              </a:ext>
            </a:extLst>
          </p:cNvPr>
          <p:cNvSpPr>
            <a:spLocks noChangeArrowheads="1"/>
          </p:cNvSpPr>
          <p:nvPr/>
        </p:nvSpPr>
        <p:spPr bwMode="auto">
          <a:xfrm>
            <a:off x="152400" y="152400"/>
            <a:ext cx="462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202124"/>
                </a:solidFill>
                <a:effectLst/>
                <a:latin typeface="Roboto" panose="02000000000000000000" pitchFamily="2" charset="0"/>
              </a:rPr>
              <a:t>opruimen (kun je manieren bedenken waarop zwerfafval opruimen leuk wordt?)</a:t>
            </a:r>
            <a:endParaRPr kumimoji="0" lang="nl-NL" altLang="nl-NL" sz="1100" b="0" i="0" u="none" strike="noStrike" cap="none" normalizeH="0" baseline="0">
              <a:ln>
                <a:noFill/>
              </a:ln>
              <a:solidFill>
                <a:srgbClr val="202124"/>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74AB37C2-26B8-4671-B5CB-E04EB836A2C5}"/>
              </a:ext>
            </a:extLst>
          </p:cNvPr>
          <p:cNvSpPr>
            <a:spLocks noChangeArrowheads="1"/>
          </p:cNvSpPr>
          <p:nvPr/>
        </p:nvSpPr>
        <p:spPr bwMode="auto">
          <a:xfrm>
            <a:off x="152400" y="152400"/>
            <a:ext cx="462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202124"/>
                </a:solidFill>
                <a:effectLst/>
                <a:latin typeface="Roboto" panose="02000000000000000000" pitchFamily="2" charset="0"/>
              </a:rPr>
              <a:t>recyclen (kun jij iets bedenken om afval opnieuw te gebruiken?)</a:t>
            </a:r>
            <a:endParaRPr kumimoji="0" lang="nl-NL" altLang="nl-NL" sz="1100" b="0" i="0" u="none" strike="noStrike" cap="none" normalizeH="0" baseline="0">
              <a:ln>
                <a:noFill/>
              </a:ln>
              <a:solidFill>
                <a:srgbClr val="202124"/>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280AD093-0981-474B-AD59-CB45D71D3F76}"/>
              </a:ext>
            </a:extLst>
          </p:cNvPr>
          <p:cNvSpPr>
            <a:spLocks noChangeArrowheads="1"/>
          </p:cNvSpPr>
          <p:nvPr/>
        </p:nvSpPr>
        <p:spPr bwMode="auto">
          <a:xfrm>
            <a:off x="152400" y="152400"/>
            <a:ext cx="462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202124"/>
                </a:solidFill>
                <a:effectLst/>
                <a:latin typeface="Roboto" panose="02000000000000000000" pitchFamily="2" charset="0"/>
              </a:rPr>
              <a:t>verminderen (hoe zorg je ervoor dat er zo min mogelijk zwerfafval is?)</a:t>
            </a:r>
            <a:endParaRPr kumimoji="0" lang="nl-NL" altLang="nl-NL" sz="1100" b="0" i="0" u="none" strike="noStrike" cap="none" normalizeH="0" baseline="0">
              <a:ln>
                <a:noFill/>
              </a:ln>
              <a:solidFill>
                <a:srgbClr val="202124"/>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97CD290A-B473-4262-8FB3-D7BDF6CEDB2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202124"/>
                </a:solidFill>
                <a:effectLst/>
                <a:latin typeface="Google Sans"/>
              </a:rPr>
              <a:t>De invalshoek die ik heb / we hebben gekozen is:</a:t>
            </a:r>
            <a:r>
              <a:rPr kumimoji="0" lang="nl-NL" altLang="nl-NL" sz="1200" b="0" i="0" u="none" strike="noStrike" cap="none" normalizeH="0" baseline="0">
                <a:ln>
                  <a:noFill/>
                </a:ln>
                <a:solidFill>
                  <a:srgbClr val="D93025"/>
                </a:solidFill>
                <a:effectLst/>
                <a:latin typeface="Google Sans"/>
              </a:rPr>
              <a:t> *</a:t>
            </a:r>
            <a:endParaRPr kumimoji="0" lang="nl-NL" altLang="nl-NL"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A45AC2B5-5F90-4C2F-A3DD-AF1136A070DD}"/>
              </a:ext>
            </a:extLst>
          </p:cNvPr>
          <p:cNvSpPr>
            <a:spLocks noChangeArrowheads="1"/>
          </p:cNvSpPr>
          <p:nvPr/>
        </p:nvSpPr>
        <p:spPr bwMode="auto">
          <a:xfrm>
            <a:off x="152400" y="-109210"/>
            <a:ext cx="41344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202124"/>
                </a:solidFill>
                <a:effectLst/>
                <a:latin typeface="Roboto" panose="02000000000000000000" pitchFamily="2" charset="0"/>
              </a:rPr>
              <a:t>(kun je manieren bedenken waarop zwerfafval opruimen leuk wordt?)</a:t>
            </a:r>
            <a:endParaRPr kumimoji="0" lang="nl-NL" altLang="nl-NL" sz="1100" b="0" i="0" u="none" strike="noStrike" cap="none" normalizeH="0" baseline="0" dirty="0">
              <a:ln>
                <a:noFill/>
              </a:ln>
              <a:solidFill>
                <a:srgbClr val="202124"/>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4" name="Rechthoek 33">
            <a:extLst>
              <a:ext uri="{FF2B5EF4-FFF2-40B4-BE49-F238E27FC236}">
                <a16:creationId xmlns:a16="http://schemas.microsoft.com/office/drawing/2014/main" id="{5010ED7F-FA47-4BE8-A728-558F2C6E004D}"/>
              </a:ext>
            </a:extLst>
          </p:cNvPr>
          <p:cNvSpPr/>
          <p:nvPr/>
        </p:nvSpPr>
        <p:spPr>
          <a:xfrm>
            <a:off x="0" y="-109209"/>
            <a:ext cx="12192000" cy="356851"/>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E86E11F-3025-6805-50F1-C73020AE8197}"/>
              </a:ext>
            </a:extLst>
          </p:cNvPr>
          <p:cNvPicPr>
            <a:picLocks noChangeAspect="1"/>
          </p:cNvPicPr>
          <p:nvPr/>
        </p:nvPicPr>
        <p:blipFill>
          <a:blip r:embed="rId2"/>
          <a:stretch>
            <a:fillRect/>
          </a:stretch>
        </p:blipFill>
        <p:spPr>
          <a:xfrm>
            <a:off x="287256" y="4395681"/>
            <a:ext cx="2280102" cy="2280102"/>
          </a:xfrm>
          <a:prstGeom prst="rect">
            <a:avLst/>
          </a:prstGeom>
        </p:spPr>
      </p:pic>
    </p:spTree>
    <p:extLst>
      <p:ext uri="{BB962C8B-B14F-4D97-AF65-F5344CB8AC3E}">
        <p14:creationId xmlns:p14="http://schemas.microsoft.com/office/powerpoint/2010/main" val="80214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6" name="Picture 145">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8" name="Rectangle 147">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F408AE-8CA3-49A9-98BC-4A343585910C}"/>
              </a:ext>
            </a:extLst>
          </p:cNvPr>
          <p:cNvSpPr>
            <a:spLocks noGrp="1"/>
          </p:cNvSpPr>
          <p:nvPr>
            <p:ph type="title"/>
          </p:nvPr>
        </p:nvSpPr>
        <p:spPr>
          <a:xfrm>
            <a:off x="1969803" y="808056"/>
            <a:ext cx="8608037" cy="1077229"/>
          </a:xfrm>
        </p:spPr>
        <p:txBody>
          <a:bodyPr>
            <a:normAutofit/>
          </a:bodyPr>
          <a:lstStyle/>
          <a:p>
            <a:pPr algn="l"/>
            <a:r>
              <a:rPr lang="nl-NL">
                <a:solidFill>
                  <a:schemeClr val="accent6"/>
                </a:solidFill>
              </a:rPr>
              <a:t>Stap 3</a:t>
            </a:r>
            <a:endParaRPr lang="nl-NL" dirty="0">
              <a:solidFill>
                <a:schemeClr val="accent6"/>
              </a:solidFill>
            </a:endParaRPr>
          </a:p>
        </p:txBody>
      </p:sp>
      <p:sp>
        <p:nvSpPr>
          <p:cNvPr id="3" name="Tijdelijke aanduiding voor inhoud 2">
            <a:extLst>
              <a:ext uri="{FF2B5EF4-FFF2-40B4-BE49-F238E27FC236}">
                <a16:creationId xmlns:a16="http://schemas.microsoft.com/office/drawing/2014/main" id="{E00FCB0A-562F-480C-B6EC-0D96E6C50FD2}"/>
              </a:ext>
            </a:extLst>
          </p:cNvPr>
          <p:cNvSpPr>
            <a:spLocks noGrp="1"/>
          </p:cNvSpPr>
          <p:nvPr>
            <p:ph idx="1"/>
          </p:nvPr>
        </p:nvSpPr>
        <p:spPr>
          <a:xfrm>
            <a:off x="1664533" y="643291"/>
            <a:ext cx="8608037" cy="3186396"/>
          </a:xfrm>
        </p:spPr>
        <p:txBody>
          <a:bodyPr>
            <a:normAutofit/>
          </a:bodyPr>
          <a:lstStyle/>
          <a:p>
            <a:r>
              <a:rPr lang="nl-NL" sz="1600" dirty="0">
                <a:solidFill>
                  <a:schemeClr val="accent1"/>
                </a:solidFill>
              </a:rPr>
              <a:t>Maak het </a:t>
            </a:r>
            <a:r>
              <a:rPr lang="nl-NL" sz="1600" dirty="0" err="1">
                <a:solidFill>
                  <a:schemeClr val="accent1"/>
                </a:solidFill>
              </a:rPr>
              <a:t>woordweb</a:t>
            </a:r>
            <a:r>
              <a:rPr lang="nl-NL" sz="1600" dirty="0">
                <a:solidFill>
                  <a:schemeClr val="accent1"/>
                </a:solidFill>
              </a:rPr>
              <a:t> op een A4, zet in het midden van de prullenbak jullie onderwerp. Wat voor dingen kun je bedenken die te maken hebben met jullie probleem of oplossing? Bedenk 25 dingen minimaal.</a:t>
            </a:r>
          </a:p>
          <a:p>
            <a:endParaRPr lang="nl-NL" sz="1600" dirty="0"/>
          </a:p>
          <a:p>
            <a:endParaRPr lang="nl-NL" sz="1600" dirty="0"/>
          </a:p>
        </p:txBody>
      </p:sp>
      <p:sp>
        <p:nvSpPr>
          <p:cNvPr id="154" name="Rectangle 153">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CF546C2C-F7A8-4241-9E52-76990E76A5B0}"/>
              </a:ext>
            </a:extLst>
          </p:cNvPr>
          <p:cNvPicPr>
            <a:picLocks noChangeAspect="1"/>
          </p:cNvPicPr>
          <p:nvPr/>
        </p:nvPicPr>
        <p:blipFill>
          <a:blip r:embed="rId5"/>
          <a:stretch>
            <a:fillRect/>
          </a:stretch>
        </p:blipFill>
        <p:spPr>
          <a:xfrm rot="354216">
            <a:off x="5115389" y="3137324"/>
            <a:ext cx="1706326" cy="1706326"/>
          </a:xfrm>
          <a:prstGeom prst="rect">
            <a:avLst/>
          </a:prstGeom>
        </p:spPr>
      </p:pic>
      <p:cxnSp>
        <p:nvCxnSpPr>
          <p:cNvPr id="29" name="Rechte verbindingslijn 28">
            <a:extLst>
              <a:ext uri="{FF2B5EF4-FFF2-40B4-BE49-F238E27FC236}">
                <a16:creationId xmlns:a16="http://schemas.microsoft.com/office/drawing/2014/main" id="{B33CE112-7B71-4D3B-A229-9AB143273E14}"/>
              </a:ext>
            </a:extLst>
          </p:cNvPr>
          <p:cNvCxnSpPr/>
          <p:nvPr/>
        </p:nvCxnSpPr>
        <p:spPr>
          <a:xfrm flipV="1">
            <a:off x="7082971" y="2902857"/>
            <a:ext cx="1727200" cy="52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181AAAF0-3CD6-45A0-BCAC-98169274391A}"/>
              </a:ext>
            </a:extLst>
          </p:cNvPr>
          <p:cNvCxnSpPr/>
          <p:nvPr/>
        </p:nvCxnSpPr>
        <p:spPr>
          <a:xfrm>
            <a:off x="7184571" y="4093029"/>
            <a:ext cx="1625600" cy="145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B1615E6-4B23-4134-B6AD-0BA586886CD3}"/>
              </a:ext>
            </a:extLst>
          </p:cNvPr>
          <p:cNvCxnSpPr/>
          <p:nvPr/>
        </p:nvCxnSpPr>
        <p:spPr>
          <a:xfrm>
            <a:off x="7182439" y="4862286"/>
            <a:ext cx="1335732" cy="537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37F2A429-9ACA-4804-92DE-1A1CE223572C}"/>
              </a:ext>
            </a:extLst>
          </p:cNvPr>
          <p:cNvCxnSpPr/>
          <p:nvPr/>
        </p:nvCxnSpPr>
        <p:spPr>
          <a:xfrm>
            <a:off x="3484096" y="2523328"/>
            <a:ext cx="1541871" cy="635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D28C220B-077D-4F8B-9519-0CF0E5F03931}"/>
              </a:ext>
            </a:extLst>
          </p:cNvPr>
          <p:cNvCxnSpPr/>
          <p:nvPr/>
        </p:nvCxnSpPr>
        <p:spPr>
          <a:xfrm>
            <a:off x="2522054" y="3698400"/>
            <a:ext cx="2282175" cy="292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FBCB88F1-A5C1-41E1-8103-9370FB0E8A93}"/>
              </a:ext>
            </a:extLst>
          </p:cNvPr>
          <p:cNvCxnSpPr/>
          <p:nvPr/>
        </p:nvCxnSpPr>
        <p:spPr>
          <a:xfrm flipV="1">
            <a:off x="3236686" y="4702629"/>
            <a:ext cx="1567543" cy="56605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A79C6ED7-4415-E78E-90EA-900537950CB6}"/>
              </a:ext>
            </a:extLst>
          </p:cNvPr>
          <p:cNvPicPr>
            <a:picLocks noChangeAspect="1"/>
          </p:cNvPicPr>
          <p:nvPr/>
        </p:nvPicPr>
        <p:blipFill>
          <a:blip r:embed="rId6"/>
          <a:stretch>
            <a:fillRect/>
          </a:stretch>
        </p:blipFill>
        <p:spPr>
          <a:xfrm>
            <a:off x="295964" y="4407330"/>
            <a:ext cx="2280102" cy="2280102"/>
          </a:xfrm>
          <a:prstGeom prst="rect">
            <a:avLst/>
          </a:prstGeom>
        </p:spPr>
      </p:pic>
    </p:spTree>
    <p:extLst>
      <p:ext uri="{BB962C8B-B14F-4D97-AF65-F5344CB8AC3E}">
        <p14:creationId xmlns:p14="http://schemas.microsoft.com/office/powerpoint/2010/main" val="167234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B1DA57-6DA7-4EE9-892A-593017AFF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C479AD4-D3C9-4161-BE99-FA7232E045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B43E23FE-8278-4E58-A322-8E2C1B4174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E07AC6C7-58A1-4878-BE16-FC67C10C1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C32CA1-E929-4EA1-ADB6-072CF168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60DE19-38FB-45EF-9C4F-458B8687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AF8E04-387E-4D91-9356-65D6B1BA9638}"/>
              </a:ext>
            </a:extLst>
          </p:cNvPr>
          <p:cNvSpPr>
            <a:spLocks noGrp="1"/>
          </p:cNvSpPr>
          <p:nvPr>
            <p:ph type="title"/>
          </p:nvPr>
        </p:nvSpPr>
        <p:spPr>
          <a:xfrm>
            <a:off x="5085934" y="466899"/>
            <a:ext cx="5290233" cy="1077229"/>
          </a:xfrm>
        </p:spPr>
        <p:txBody>
          <a:bodyPr>
            <a:normAutofit/>
          </a:bodyPr>
          <a:lstStyle/>
          <a:p>
            <a:pPr algn="l"/>
            <a:r>
              <a:rPr lang="nl-NL" sz="2400" dirty="0">
                <a:latin typeface="Amasis MT Pro Black" panose="02040A04050005020304" pitchFamily="18" charset="0"/>
              </a:rPr>
              <a:t>Stap 4            </a:t>
            </a:r>
            <a:r>
              <a:rPr lang="nl-NL" sz="3600" dirty="0">
                <a:latin typeface="Amasis MT Pro Black" panose="02040A04050005020304" pitchFamily="18" charset="0"/>
              </a:rPr>
              <a:t>HET SCRIPT.</a:t>
            </a:r>
          </a:p>
        </p:txBody>
      </p:sp>
      <p:sp>
        <p:nvSpPr>
          <p:cNvPr id="22" name="Rectangle 21">
            <a:extLst>
              <a:ext uri="{FF2B5EF4-FFF2-40B4-BE49-F238E27FC236}">
                <a16:creationId xmlns:a16="http://schemas.microsoft.com/office/drawing/2014/main" id="{C2CE2F36-9B83-4FF5-9929-494863F0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8551" y="641224"/>
            <a:ext cx="2876606" cy="5571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AF49868-809B-46A5-B289-54DBF6919B91}"/>
              </a:ext>
            </a:extLst>
          </p:cNvPr>
          <p:cNvSpPr>
            <a:spLocks noGrp="1"/>
          </p:cNvSpPr>
          <p:nvPr>
            <p:ph idx="1"/>
          </p:nvPr>
        </p:nvSpPr>
        <p:spPr>
          <a:xfrm>
            <a:off x="5084352" y="1364116"/>
            <a:ext cx="6096401" cy="5026985"/>
          </a:xfrm>
        </p:spPr>
        <p:txBody>
          <a:bodyPr>
            <a:noAutofit/>
          </a:bodyPr>
          <a:lstStyle/>
          <a:p>
            <a:pPr marL="0" indent="0">
              <a:buNone/>
            </a:pPr>
            <a:r>
              <a:rPr lang="nl-NL" sz="1400" dirty="0"/>
              <a:t>Om je ideeën vorm te geven moet je een soort verhaal gaan bedenken. Een ander woord voor verhaal is </a:t>
            </a:r>
            <a:r>
              <a:rPr lang="nl-NL" sz="1400" i="1" u="sng" dirty="0"/>
              <a:t>een script</a:t>
            </a:r>
            <a:r>
              <a:rPr lang="nl-NL" sz="1400" dirty="0"/>
              <a:t>. De volgende dingen moeten allemaal in je script voorkomen; </a:t>
            </a:r>
          </a:p>
          <a:p>
            <a:pPr marL="0" indent="0">
              <a:buNone/>
            </a:pPr>
            <a:r>
              <a:rPr lang="nl-NL" sz="1400" b="0" i="0" dirty="0">
                <a:effectLst/>
                <a:latin typeface="arial" panose="020B0604020202020204" pitchFamily="34" charset="0"/>
              </a:rPr>
              <a:t>In dit </a:t>
            </a:r>
            <a:r>
              <a:rPr lang="nl-NL" sz="1400" b="1" i="0" dirty="0">
                <a:effectLst/>
                <a:latin typeface="arial" panose="020B0604020202020204" pitchFamily="34" charset="0"/>
              </a:rPr>
              <a:t>script</a:t>
            </a:r>
            <a:r>
              <a:rPr lang="nl-NL" sz="1400" b="0" i="0" dirty="0">
                <a:effectLst/>
                <a:latin typeface="arial" panose="020B0604020202020204" pitchFamily="34" charset="0"/>
              </a:rPr>
              <a:t> zal alles tot in het kleinste detail beschreven worden </a:t>
            </a:r>
            <a:r>
              <a:rPr lang="nl-NL" sz="1400" b="1" i="0" dirty="0">
                <a:effectLst/>
                <a:latin typeface="arial" panose="020B0604020202020204" pitchFamily="34" charset="0"/>
              </a:rPr>
              <a:t>wat</a:t>
            </a:r>
            <a:r>
              <a:rPr lang="nl-NL" sz="1400" b="0" i="0" dirty="0">
                <a:effectLst/>
                <a:latin typeface="arial" panose="020B0604020202020204" pitchFamily="34" charset="0"/>
              </a:rPr>
              <a:t> er te zien of te horen is. Een </a:t>
            </a:r>
            <a:r>
              <a:rPr lang="nl-NL" sz="1400" b="1" i="1" u="sng" dirty="0">
                <a:effectLst/>
                <a:latin typeface="arial" panose="020B0604020202020204" pitchFamily="34" charset="0"/>
              </a:rPr>
              <a:t>scenario</a:t>
            </a:r>
            <a:r>
              <a:rPr lang="nl-NL" sz="1400" b="0" i="0" dirty="0">
                <a:effectLst/>
                <a:latin typeface="arial" panose="020B0604020202020204" pitchFamily="34" charset="0"/>
              </a:rPr>
              <a:t> bestaat uit dialoog en actie.</a:t>
            </a:r>
            <a:endParaRPr lang="nl-NL" sz="1400" dirty="0"/>
          </a:p>
          <a:p>
            <a:pPr marL="0" indent="0">
              <a:buNone/>
            </a:pPr>
            <a:r>
              <a:rPr lang="nl-NL" sz="1400" dirty="0"/>
              <a:t>Je gaat een filmpje/ verhaal bedenken van mensen</a:t>
            </a:r>
          </a:p>
          <a:p>
            <a:pPr marL="0" indent="0">
              <a:buNone/>
            </a:pPr>
            <a:r>
              <a:rPr lang="nl-NL" sz="1400" dirty="0"/>
              <a:t> die ( punt 1) </a:t>
            </a:r>
            <a:r>
              <a:rPr lang="nl-NL" sz="1400" u="sng" dirty="0"/>
              <a:t>tegen een probleem aanlopen</a:t>
            </a:r>
            <a:r>
              <a:rPr lang="nl-NL" sz="1400" dirty="0"/>
              <a:t>, </a:t>
            </a:r>
          </a:p>
          <a:p>
            <a:pPr marL="0" indent="0">
              <a:buNone/>
            </a:pPr>
            <a:r>
              <a:rPr lang="nl-NL" sz="1400" dirty="0"/>
              <a:t>( punt 2)  </a:t>
            </a:r>
            <a:r>
              <a:rPr lang="nl-NL" sz="1400" u="sng" dirty="0"/>
              <a:t>zich hieraan storen of over verbazen,</a:t>
            </a:r>
            <a:r>
              <a:rPr lang="nl-NL" sz="1400" dirty="0"/>
              <a:t> </a:t>
            </a:r>
          </a:p>
          <a:p>
            <a:pPr marL="0" indent="0">
              <a:buNone/>
            </a:pPr>
            <a:r>
              <a:rPr lang="nl-NL" sz="1400" dirty="0"/>
              <a:t>die ( punt 3)  </a:t>
            </a:r>
            <a:r>
              <a:rPr lang="nl-NL" sz="1400" u="sng" dirty="0"/>
              <a:t>een geweldige oplossing gaan bedenken en </a:t>
            </a:r>
          </a:p>
          <a:p>
            <a:pPr marL="0" indent="0">
              <a:buNone/>
            </a:pPr>
            <a:r>
              <a:rPr lang="nl-NL" sz="1400" u="sng" dirty="0"/>
              <a:t>die ( punt 4)  deze oplossing laten zien.</a:t>
            </a:r>
          </a:p>
          <a:p>
            <a:pPr marL="0" indent="0">
              <a:buNone/>
            </a:pPr>
            <a:r>
              <a:rPr lang="nl-NL" sz="1400" dirty="0"/>
              <a:t>Schrijf het script </a:t>
            </a:r>
            <a:r>
              <a:rPr lang="nl-NL" sz="1400" u="sng" dirty="0"/>
              <a:t>allemaal samen </a:t>
            </a:r>
            <a:r>
              <a:rPr lang="nl-NL" sz="1400" dirty="0"/>
              <a:t>waarin 2 mensen over het probleem aan het praten zijn, persoon 3 is degene die filmt of fotografeert.</a:t>
            </a:r>
          </a:p>
          <a:p>
            <a:pPr marL="0" indent="0">
              <a:buNone/>
            </a:pPr>
            <a:r>
              <a:rPr lang="nl-NL" sz="1400" dirty="0"/>
              <a:t>Uitleg over het maken van een script; </a:t>
            </a:r>
            <a:r>
              <a:rPr lang="nl-NL" sz="1400" dirty="0">
                <a:hlinkClick r:id="rId5"/>
              </a:rPr>
              <a:t>https://www.youtube.com/watch?v=kLPpUCo2fQo</a:t>
            </a:r>
            <a:endParaRPr lang="nl-NL" sz="1400" dirty="0"/>
          </a:p>
        </p:txBody>
      </p:sp>
      <p:sp>
        <p:nvSpPr>
          <p:cNvPr id="24" name="Rectangle 23">
            <a:extLst>
              <a:ext uri="{FF2B5EF4-FFF2-40B4-BE49-F238E27FC236}">
                <a16:creationId xmlns:a16="http://schemas.microsoft.com/office/drawing/2014/main" id="{EAB418F2-D8E9-4F9C-AE63-3A0825405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06F688C-C79A-B518-B2C1-B75FA97003F4}"/>
              </a:ext>
            </a:extLst>
          </p:cNvPr>
          <p:cNvPicPr>
            <a:picLocks noChangeAspect="1"/>
          </p:cNvPicPr>
          <p:nvPr/>
        </p:nvPicPr>
        <p:blipFill>
          <a:blip r:embed="rId6"/>
          <a:stretch>
            <a:fillRect/>
          </a:stretch>
        </p:blipFill>
        <p:spPr>
          <a:xfrm>
            <a:off x="1757962" y="1587442"/>
            <a:ext cx="2682472" cy="2676376"/>
          </a:xfrm>
          <a:prstGeom prst="rect">
            <a:avLst/>
          </a:prstGeom>
        </p:spPr>
      </p:pic>
    </p:spTree>
    <p:extLst>
      <p:ext uri="{BB962C8B-B14F-4D97-AF65-F5344CB8AC3E}">
        <p14:creationId xmlns:p14="http://schemas.microsoft.com/office/powerpoint/2010/main" val="259603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E0017-26DE-4453-931B-D0F67EAD9A10}"/>
              </a:ext>
            </a:extLst>
          </p:cNvPr>
          <p:cNvSpPr>
            <a:spLocks noGrp="1"/>
          </p:cNvSpPr>
          <p:nvPr>
            <p:ph type="title"/>
          </p:nvPr>
        </p:nvSpPr>
        <p:spPr>
          <a:xfrm>
            <a:off x="1191698" y="706455"/>
            <a:ext cx="9844424" cy="1077229"/>
          </a:xfrm>
        </p:spPr>
        <p:txBody>
          <a:bodyPr>
            <a:normAutofit fontScale="90000"/>
          </a:bodyPr>
          <a:lstStyle/>
          <a:p>
            <a:r>
              <a:rPr lang="nl-NL" dirty="0">
                <a:solidFill>
                  <a:schemeClr val="accent5">
                    <a:lumMod val="60000"/>
                    <a:lumOff val="40000"/>
                  </a:schemeClr>
                </a:solidFill>
                <a:latin typeface="Amasis MT Pro Black" panose="02040A04050005020304" pitchFamily="18" charset="0"/>
              </a:rPr>
              <a:t>Stap 5                             </a:t>
            </a:r>
            <a:r>
              <a:rPr lang="nl-NL" sz="4400" dirty="0">
                <a:solidFill>
                  <a:schemeClr val="accent5">
                    <a:lumMod val="60000"/>
                    <a:lumOff val="40000"/>
                  </a:schemeClr>
                </a:solidFill>
                <a:latin typeface="Amasis MT Pro Black" panose="02040A04050005020304" pitchFamily="18" charset="0"/>
              </a:rPr>
              <a:t>HET STORYBOARD</a:t>
            </a:r>
          </a:p>
        </p:txBody>
      </p:sp>
      <p:pic>
        <p:nvPicPr>
          <p:cNvPr id="2050" name="Picture 2" descr="so-video-storyboard">
            <a:extLst>
              <a:ext uri="{FF2B5EF4-FFF2-40B4-BE49-F238E27FC236}">
                <a16:creationId xmlns:a16="http://schemas.microsoft.com/office/drawing/2014/main" id="{C7DB75D2-91B4-4C0B-B280-31FF376183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1698" y="2052619"/>
            <a:ext cx="5589257" cy="39973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E5A3F00-1DDD-414D-8BB2-7E7DC31D2619}"/>
              </a:ext>
            </a:extLst>
          </p:cNvPr>
          <p:cNvSpPr txBox="1"/>
          <p:nvPr/>
        </p:nvSpPr>
        <p:spPr>
          <a:xfrm>
            <a:off x="7255617" y="1512124"/>
            <a:ext cx="3744685" cy="5078313"/>
          </a:xfrm>
          <a:prstGeom prst="rect">
            <a:avLst/>
          </a:prstGeom>
          <a:noFill/>
        </p:spPr>
        <p:txBody>
          <a:bodyPr wrap="square" rtlCol="0">
            <a:spAutoFit/>
          </a:bodyPr>
          <a:lstStyle/>
          <a:p>
            <a:r>
              <a:rPr lang="nl-NL" dirty="0"/>
              <a:t>Bekijk de volgende video:</a:t>
            </a:r>
          </a:p>
          <a:p>
            <a:endParaRPr lang="nl-NL" dirty="0"/>
          </a:p>
          <a:p>
            <a:r>
              <a:rPr lang="nl-NL" dirty="0">
                <a:hlinkClick r:id="rId3"/>
              </a:rPr>
              <a:t>https://www.youtube.com/watch?v=gR38eZNWYko</a:t>
            </a:r>
            <a:endParaRPr lang="nl-NL" dirty="0"/>
          </a:p>
          <a:p>
            <a:endParaRPr lang="nl-NL" dirty="0"/>
          </a:p>
          <a:p>
            <a:r>
              <a:rPr lang="nl-NL" dirty="0"/>
              <a:t>Maak een storyboard samen met je groep, op een groot vel, verdeel de taken. Let op dat je zo gaat zitten dat jullie alle drie tegelijk eraan kunnen werken. Netwerk telt mee. Je krijgt voor dit onderdeel een cijfer.</a:t>
            </a:r>
          </a:p>
          <a:p>
            <a:r>
              <a:rPr lang="nl-NL" dirty="0"/>
              <a:t>Let op maak je verhaal interessant door  verschillende standpunten in te nemen, close up, veraf, van een hoog of laag standpunt van de camera.</a:t>
            </a:r>
          </a:p>
          <a:p>
            <a:endParaRPr lang="nl-NL" dirty="0"/>
          </a:p>
        </p:txBody>
      </p:sp>
    </p:spTree>
    <p:extLst>
      <p:ext uri="{BB962C8B-B14F-4D97-AF65-F5344CB8AC3E}">
        <p14:creationId xmlns:p14="http://schemas.microsoft.com/office/powerpoint/2010/main" val="70175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5" name="Rectangle 8">
            <a:extLst>
              <a:ext uri="{FF2B5EF4-FFF2-40B4-BE49-F238E27FC236}">
                <a16:creationId xmlns:a16="http://schemas.microsoft.com/office/drawing/2014/main" id="{CEF43F25-3F1B-4633-965B-1C70B06E0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0">
            <a:extLst>
              <a:ext uri="{FF2B5EF4-FFF2-40B4-BE49-F238E27FC236}">
                <a16:creationId xmlns:a16="http://schemas.microsoft.com/office/drawing/2014/main" id="{D0D07EC4-9216-467D-867B-377ED24E40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7" name="Picture 12">
            <a:extLst>
              <a:ext uri="{FF2B5EF4-FFF2-40B4-BE49-F238E27FC236}">
                <a16:creationId xmlns:a16="http://schemas.microsoft.com/office/drawing/2014/main" id="{B4E6DF90-6C31-4858-95A6-AADB5BA09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14">
            <a:extLst>
              <a:ext uri="{FF2B5EF4-FFF2-40B4-BE49-F238E27FC236}">
                <a16:creationId xmlns:a16="http://schemas.microsoft.com/office/drawing/2014/main" id="{E49E0580-60FE-4CFC-B3E0-7FF65AC6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6">
            <a:extLst>
              <a:ext uri="{FF2B5EF4-FFF2-40B4-BE49-F238E27FC236}">
                <a16:creationId xmlns:a16="http://schemas.microsoft.com/office/drawing/2014/main" id="{D5186DD6-3FF0-48CB-8800-B05851473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8">
            <a:extLst>
              <a:ext uri="{FF2B5EF4-FFF2-40B4-BE49-F238E27FC236}">
                <a16:creationId xmlns:a16="http://schemas.microsoft.com/office/drawing/2014/main" id="{B3D07173-FFBA-40D1-8E7A-0DBBF7605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5680FB-5332-47FA-9943-C54C15249BDA}"/>
              </a:ext>
            </a:extLst>
          </p:cNvPr>
          <p:cNvSpPr>
            <a:spLocks noGrp="1"/>
          </p:cNvSpPr>
          <p:nvPr>
            <p:ph type="title"/>
          </p:nvPr>
        </p:nvSpPr>
        <p:spPr>
          <a:xfrm>
            <a:off x="1498149" y="420825"/>
            <a:ext cx="5642066" cy="1077229"/>
          </a:xfrm>
        </p:spPr>
        <p:txBody>
          <a:bodyPr>
            <a:normAutofit/>
          </a:bodyPr>
          <a:lstStyle/>
          <a:p>
            <a:pPr algn="l"/>
            <a:r>
              <a:rPr lang="nl-NL" sz="3200">
                <a:latin typeface="Amasis MT Pro Black" panose="02040A04050005020304" pitchFamily="18" charset="0"/>
              </a:rPr>
              <a:t>Stap 6          Keuze maken</a:t>
            </a:r>
            <a:br>
              <a:rPr lang="nl-NL" sz="3200">
                <a:latin typeface="Amasis MT Pro Black" panose="02040A04050005020304" pitchFamily="18" charset="0"/>
              </a:rPr>
            </a:br>
            <a:r>
              <a:rPr lang="nl-NL" sz="3200">
                <a:latin typeface="Amasis MT Pro Black" panose="02040A04050005020304" pitchFamily="18" charset="0"/>
              </a:rPr>
              <a:t>Stop motion of videofilm?</a:t>
            </a:r>
            <a:endParaRPr lang="nl-NL" sz="3200" dirty="0">
              <a:latin typeface="Amasis MT Pro Black" panose="02040A04050005020304" pitchFamily="18" charset="0"/>
            </a:endParaRPr>
          </a:p>
        </p:txBody>
      </p:sp>
      <p:sp>
        <p:nvSpPr>
          <p:cNvPr id="3" name="Tijdelijke aanduiding voor inhoud 2">
            <a:extLst>
              <a:ext uri="{FF2B5EF4-FFF2-40B4-BE49-F238E27FC236}">
                <a16:creationId xmlns:a16="http://schemas.microsoft.com/office/drawing/2014/main" id="{0E0C2D5E-7E4B-44CF-A015-A7193D680AA1}"/>
              </a:ext>
            </a:extLst>
          </p:cNvPr>
          <p:cNvSpPr>
            <a:spLocks noGrp="1"/>
          </p:cNvSpPr>
          <p:nvPr>
            <p:ph idx="1"/>
          </p:nvPr>
        </p:nvSpPr>
        <p:spPr>
          <a:xfrm>
            <a:off x="1498149" y="1715966"/>
            <a:ext cx="5438336" cy="4721209"/>
          </a:xfrm>
        </p:spPr>
        <p:txBody>
          <a:bodyPr>
            <a:normAutofit/>
          </a:bodyPr>
          <a:lstStyle/>
          <a:p>
            <a:pPr>
              <a:lnSpc>
                <a:spcPct val="110000"/>
              </a:lnSpc>
            </a:pPr>
            <a:r>
              <a:rPr lang="nl-NL" sz="1400" dirty="0"/>
              <a:t>Als groep moet je nu een keuze gaan maken, wordt het een stopmotion filmpje of wordt het een gewoon videofilmpje.</a:t>
            </a:r>
          </a:p>
          <a:p>
            <a:pPr>
              <a:lnSpc>
                <a:spcPct val="110000"/>
              </a:lnSpc>
            </a:pPr>
            <a:r>
              <a:rPr lang="nl-NL" sz="1400" dirty="0"/>
              <a:t>Bekijk eerst hieronder de uitleg van een stopmotion filmpje:</a:t>
            </a:r>
          </a:p>
          <a:p>
            <a:pPr>
              <a:lnSpc>
                <a:spcPct val="110000"/>
              </a:lnSpc>
            </a:pPr>
            <a:r>
              <a:rPr lang="nl-NL" sz="1400" dirty="0">
                <a:hlinkClick r:id="rId5"/>
              </a:rPr>
              <a:t>https://www.youtube.com/watch?v=UtDH-cfxgLw</a:t>
            </a:r>
            <a:endParaRPr lang="nl-NL" sz="1400" dirty="0"/>
          </a:p>
          <a:p>
            <a:pPr marL="0" indent="0">
              <a:lnSpc>
                <a:spcPct val="110000"/>
              </a:lnSpc>
              <a:buNone/>
            </a:pPr>
            <a:r>
              <a:rPr lang="nl-NL" sz="1400" dirty="0"/>
              <a:t>Voorbeeld stopmotion film met lego. </a:t>
            </a:r>
            <a:r>
              <a:rPr lang="nl-NL" sz="1400" dirty="0">
                <a:hlinkClick r:id="rId6"/>
              </a:rPr>
              <a:t>https://www.youtube.com/watch?v=_IfiG_olGl4</a:t>
            </a:r>
            <a:r>
              <a:rPr lang="nl-NL" sz="1400" dirty="0"/>
              <a:t> </a:t>
            </a:r>
          </a:p>
          <a:p>
            <a:pPr>
              <a:lnSpc>
                <a:spcPct val="110000"/>
              </a:lnSpc>
            </a:pPr>
            <a:r>
              <a:rPr lang="nl-NL" sz="1400" dirty="0"/>
              <a:t>Tips voor het filmen met je smartphone:</a:t>
            </a:r>
          </a:p>
          <a:p>
            <a:pPr>
              <a:lnSpc>
                <a:spcPct val="110000"/>
              </a:lnSpc>
            </a:pPr>
            <a:r>
              <a:rPr lang="nl-NL" sz="1400" dirty="0">
                <a:hlinkClick r:id="rId7"/>
              </a:rPr>
              <a:t>https://www.youtube.com/watch?v=5wy5MTmp6Bw</a:t>
            </a:r>
            <a:endParaRPr lang="nl-NL" sz="1400" dirty="0"/>
          </a:p>
          <a:p>
            <a:pPr>
              <a:lnSpc>
                <a:spcPct val="110000"/>
              </a:lnSpc>
            </a:pPr>
            <a:r>
              <a:rPr lang="nl-NL" sz="1400" dirty="0"/>
              <a:t>Rocken voor de camera, zo kom je zelfverzekerd over : </a:t>
            </a:r>
            <a:r>
              <a:rPr lang="nl-NL" sz="1400" dirty="0">
                <a:hlinkClick r:id="rId8"/>
              </a:rPr>
              <a:t>https://www.youtube.com/watch?v=QPN4XFajbrQ</a:t>
            </a:r>
            <a:endParaRPr lang="nl-NL" sz="1400" dirty="0"/>
          </a:p>
          <a:p>
            <a:pPr>
              <a:lnSpc>
                <a:spcPct val="110000"/>
              </a:lnSpc>
            </a:pPr>
            <a:r>
              <a:rPr lang="nl-NL" sz="1400" dirty="0"/>
              <a:t>Tip, let op dat je bij een videofilm of stopmotion je emotie uitvergroot. Denk aan toneelspel in een theaterstuk. Heel blij, verbaasd, boos, verdrietig, euforisch etc.</a:t>
            </a:r>
          </a:p>
          <a:p>
            <a:pPr>
              <a:lnSpc>
                <a:spcPct val="110000"/>
              </a:lnSpc>
            </a:pPr>
            <a:endParaRPr lang="nl-NL" sz="1100" dirty="0"/>
          </a:p>
        </p:txBody>
      </p:sp>
      <p:sp>
        <p:nvSpPr>
          <p:cNvPr id="41" name="Rectangle 20">
            <a:extLst>
              <a:ext uri="{FF2B5EF4-FFF2-40B4-BE49-F238E27FC236}">
                <a16:creationId xmlns:a16="http://schemas.microsoft.com/office/drawing/2014/main" id="{F72507E0-79C9-402C-9361-4F1FD9A0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604" y="641224"/>
            <a:ext cx="3120416" cy="5578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2">
            <a:extLst>
              <a:ext uri="{FF2B5EF4-FFF2-40B4-BE49-F238E27FC236}">
                <a16:creationId xmlns:a16="http://schemas.microsoft.com/office/drawing/2014/main" id="{CAB3F863-EDBB-484D-84DE-9180F8BE2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0199" y="890907"/>
            <a:ext cx="2623652" cy="50779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4">
            <a:extLst>
              <a:ext uri="{FF2B5EF4-FFF2-40B4-BE49-F238E27FC236}">
                <a16:creationId xmlns:a16="http://schemas.microsoft.com/office/drawing/2014/main" id="{50F859FC-1669-4A5D-A4BC-E630FB6A6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top Motion Studio in de App Store">
            <a:extLst>
              <a:ext uri="{FF2B5EF4-FFF2-40B4-BE49-F238E27FC236}">
                <a16:creationId xmlns:a16="http://schemas.microsoft.com/office/drawing/2014/main" id="{D47A9890-8C30-4EBE-9E9E-36447D4A8D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381" t="4609" r="26026"/>
          <a:stretch/>
        </p:blipFill>
        <p:spPr bwMode="auto">
          <a:xfrm>
            <a:off x="8124334" y="888189"/>
            <a:ext cx="2132955" cy="219827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E393FD0E-8841-5FAA-C8F9-C88ABE7BCBB6}"/>
              </a:ext>
            </a:extLst>
          </p:cNvPr>
          <p:cNvPicPr>
            <a:picLocks noChangeAspect="1"/>
          </p:cNvPicPr>
          <p:nvPr/>
        </p:nvPicPr>
        <p:blipFill>
          <a:blip r:embed="rId10"/>
          <a:stretch>
            <a:fillRect/>
          </a:stretch>
        </p:blipFill>
        <p:spPr>
          <a:xfrm>
            <a:off x="7878067" y="3386178"/>
            <a:ext cx="2682472" cy="2676376"/>
          </a:xfrm>
          <a:prstGeom prst="rect">
            <a:avLst/>
          </a:prstGeom>
        </p:spPr>
      </p:pic>
    </p:spTree>
    <p:extLst>
      <p:ext uri="{BB962C8B-B14F-4D97-AF65-F5344CB8AC3E}">
        <p14:creationId xmlns:p14="http://schemas.microsoft.com/office/powerpoint/2010/main" val="1377696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6189</TotalTime>
  <Words>1132</Words>
  <Application>Microsoft Office PowerPoint</Application>
  <PresentationFormat>Breedbeeld</PresentationFormat>
  <Paragraphs>93</Paragraphs>
  <Slides>12</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12</vt:i4>
      </vt:variant>
    </vt:vector>
  </HeadingPairs>
  <TitlesOfParts>
    <vt:vector size="21" baseType="lpstr">
      <vt:lpstr>Amasis MT Pro Black</vt:lpstr>
      <vt:lpstr>arial</vt:lpstr>
      <vt:lpstr>arial</vt:lpstr>
      <vt:lpstr>Google Sans</vt:lpstr>
      <vt:lpstr>MS Shell Dlg 2</vt:lpstr>
      <vt:lpstr>Roboto</vt:lpstr>
      <vt:lpstr>Wingdings</vt:lpstr>
      <vt:lpstr>Wingdings 3</vt:lpstr>
      <vt:lpstr>Madison</vt:lpstr>
      <vt:lpstr>FOOT  PRINTERS</vt:lpstr>
      <vt:lpstr>Foot Printers Valkenswaard</vt:lpstr>
      <vt:lpstr>PowerPoint-presentatie</vt:lpstr>
      <vt:lpstr>Kunstdisciplines Theater en Fotografie</vt:lpstr>
      <vt:lpstr>Stappenplan, wat ga je doen?</vt:lpstr>
      <vt:lpstr>Stap 3</vt:lpstr>
      <vt:lpstr>Stap 4            HET SCRIPT.</vt:lpstr>
      <vt:lpstr>Stap 5                             HET STORYBOARD</vt:lpstr>
      <vt:lpstr>Stap 6          Keuze maken Stop motion of videofilm?</vt:lpstr>
      <vt:lpstr>Het daadwerkelijk opnemen van  video of stopmotion</vt:lpstr>
      <vt:lpstr>Bekijk het resultaat van de videofilm of Stop Motion film</vt:lpstr>
      <vt:lpstr>PRESENTEREN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TRASH</dc:title>
  <dc:creator>Véronique Schulpen</dc:creator>
  <cp:lastModifiedBy>Ellen Verbeek</cp:lastModifiedBy>
  <cp:revision>3</cp:revision>
  <dcterms:created xsi:type="dcterms:W3CDTF">2022-02-23T11:54:04Z</dcterms:created>
  <dcterms:modified xsi:type="dcterms:W3CDTF">2022-06-02T07:45:49Z</dcterms:modified>
</cp:coreProperties>
</file>