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ie van den Boomen" userId="4bc43558-367e-45dd-85de-c501b59942b5" providerId="ADAL" clId="{FC443021-5FF4-4CCD-B67C-A26E95A502EE}"/>
    <pc:docChg chg="undo custSel addSld delSld modSld">
      <pc:chgData name="Ankie van den Boomen" userId="4bc43558-367e-45dd-85de-c501b59942b5" providerId="ADAL" clId="{FC443021-5FF4-4CCD-B67C-A26E95A502EE}" dt="2021-01-10T15:09:22.946" v="93" actId="47"/>
      <pc:docMkLst>
        <pc:docMk/>
      </pc:docMkLst>
      <pc:sldChg chg="addSp delSp modSp mod">
        <pc:chgData name="Ankie van den Boomen" userId="4bc43558-367e-45dd-85de-c501b59942b5" providerId="ADAL" clId="{FC443021-5FF4-4CCD-B67C-A26E95A502EE}" dt="2021-01-10T15:08:41.009" v="91" actId="1076"/>
        <pc:sldMkLst>
          <pc:docMk/>
          <pc:sldMk cId="3497891528" sldId="265"/>
        </pc:sldMkLst>
        <pc:spChg chg="add mod">
          <ac:chgData name="Ankie van den Boomen" userId="4bc43558-367e-45dd-85de-c501b59942b5" providerId="ADAL" clId="{FC443021-5FF4-4CCD-B67C-A26E95A502EE}" dt="2021-01-10T15:08:41.009" v="91" actId="1076"/>
          <ac:spMkLst>
            <pc:docMk/>
            <pc:sldMk cId="3497891528" sldId="265"/>
            <ac:spMk id="3" creationId="{CA16954E-0663-4401-BE76-EA219137C5A4}"/>
          </ac:spMkLst>
        </pc:spChg>
        <pc:spChg chg="add del mod">
          <ac:chgData name="Ankie van den Boomen" userId="4bc43558-367e-45dd-85de-c501b59942b5" providerId="ADAL" clId="{FC443021-5FF4-4CCD-B67C-A26E95A502EE}" dt="2021-01-10T15:01:11.385" v="20" actId="22"/>
          <ac:spMkLst>
            <pc:docMk/>
            <pc:sldMk cId="3497891528" sldId="265"/>
            <ac:spMk id="5" creationId="{178020E4-1980-483A-BC26-A4FFE2925CFD}"/>
          </ac:spMkLst>
        </pc:spChg>
      </pc:sldChg>
      <pc:sldChg chg="addSp delSp modSp new mod">
        <pc:chgData name="Ankie van den Boomen" userId="4bc43558-367e-45dd-85de-c501b59942b5" providerId="ADAL" clId="{FC443021-5FF4-4CCD-B67C-A26E95A502EE}" dt="2021-01-10T15:04:01.801" v="52" actId="1076"/>
        <pc:sldMkLst>
          <pc:docMk/>
          <pc:sldMk cId="2316442050" sldId="266"/>
        </pc:sldMkLst>
        <pc:spChg chg="add del mod">
          <ac:chgData name="Ankie van den Boomen" userId="4bc43558-367e-45dd-85de-c501b59942b5" providerId="ADAL" clId="{FC443021-5FF4-4CCD-B67C-A26E95A502EE}" dt="2021-01-10T15:03:07.415" v="50" actId="22"/>
          <ac:spMkLst>
            <pc:docMk/>
            <pc:sldMk cId="2316442050" sldId="266"/>
            <ac:spMk id="3" creationId="{E772DDD2-EFE0-4D6F-91CD-1681368D6ECA}"/>
          </ac:spMkLst>
        </pc:spChg>
        <pc:picChg chg="add mod">
          <ac:chgData name="Ankie van den Boomen" userId="4bc43558-367e-45dd-85de-c501b59942b5" providerId="ADAL" clId="{FC443021-5FF4-4CCD-B67C-A26E95A502EE}" dt="2021-01-10T15:04:01.801" v="52" actId="1076"/>
          <ac:picMkLst>
            <pc:docMk/>
            <pc:sldMk cId="2316442050" sldId="266"/>
            <ac:picMk id="5" creationId="{D7D316A4-5A75-4A9A-AD74-36D170B5D997}"/>
          </ac:picMkLst>
        </pc:picChg>
      </pc:sldChg>
      <pc:sldChg chg="addSp modSp new mod">
        <pc:chgData name="Ankie van den Boomen" userId="4bc43558-367e-45dd-85de-c501b59942b5" providerId="ADAL" clId="{FC443021-5FF4-4CCD-B67C-A26E95A502EE}" dt="2021-01-10T15:05:32.842" v="58" actId="1076"/>
        <pc:sldMkLst>
          <pc:docMk/>
          <pc:sldMk cId="1332962668" sldId="267"/>
        </pc:sldMkLst>
        <pc:picChg chg="add mod">
          <ac:chgData name="Ankie van den Boomen" userId="4bc43558-367e-45dd-85de-c501b59942b5" providerId="ADAL" clId="{FC443021-5FF4-4CCD-B67C-A26E95A502EE}" dt="2021-01-10T15:05:32.842" v="58" actId="1076"/>
          <ac:picMkLst>
            <pc:docMk/>
            <pc:sldMk cId="1332962668" sldId="267"/>
            <ac:picMk id="3" creationId="{4425ABC5-9E0E-4F79-8957-1B49ABC472C7}"/>
          </ac:picMkLst>
        </pc:picChg>
      </pc:sldChg>
      <pc:sldChg chg="addSp modSp new mod">
        <pc:chgData name="Ankie van den Boomen" userId="4bc43558-367e-45dd-85de-c501b59942b5" providerId="ADAL" clId="{FC443021-5FF4-4CCD-B67C-A26E95A502EE}" dt="2021-01-10T15:06:28.492" v="66" actId="14100"/>
        <pc:sldMkLst>
          <pc:docMk/>
          <pc:sldMk cId="4287720955" sldId="268"/>
        </pc:sldMkLst>
        <pc:picChg chg="add mod">
          <ac:chgData name="Ankie van den Boomen" userId="4bc43558-367e-45dd-85de-c501b59942b5" providerId="ADAL" clId="{FC443021-5FF4-4CCD-B67C-A26E95A502EE}" dt="2021-01-10T15:06:28.492" v="66" actId="14100"/>
          <ac:picMkLst>
            <pc:docMk/>
            <pc:sldMk cId="4287720955" sldId="268"/>
            <ac:picMk id="3" creationId="{F690443D-0857-491A-B373-EB8490EB4F5B}"/>
          </ac:picMkLst>
        </pc:picChg>
      </pc:sldChg>
      <pc:sldChg chg="addSp modSp new mod">
        <pc:chgData name="Ankie van den Boomen" userId="4bc43558-367e-45dd-85de-c501b59942b5" providerId="ADAL" clId="{FC443021-5FF4-4CCD-B67C-A26E95A502EE}" dt="2021-01-10T15:09:06.760" v="92" actId="20577"/>
        <pc:sldMkLst>
          <pc:docMk/>
          <pc:sldMk cId="478963388" sldId="269"/>
        </pc:sldMkLst>
        <pc:spChg chg="add mod">
          <ac:chgData name="Ankie van den Boomen" userId="4bc43558-367e-45dd-85de-c501b59942b5" providerId="ADAL" clId="{FC443021-5FF4-4CCD-B67C-A26E95A502EE}" dt="2021-01-10T15:09:06.760" v="92" actId="20577"/>
          <ac:spMkLst>
            <pc:docMk/>
            <pc:sldMk cId="478963388" sldId="269"/>
            <ac:spMk id="3" creationId="{D21C3FFA-3142-4B68-9452-066BB0D79502}"/>
          </ac:spMkLst>
        </pc:spChg>
      </pc:sldChg>
      <pc:sldChg chg="new del">
        <pc:chgData name="Ankie van den Boomen" userId="4bc43558-367e-45dd-85de-c501b59942b5" providerId="ADAL" clId="{FC443021-5FF4-4CCD-B67C-A26E95A502EE}" dt="2021-01-10T15:09:22.946" v="93" actId="47"/>
        <pc:sldMkLst>
          <pc:docMk/>
          <pc:sldMk cId="754022882"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8963BF-6FFD-460B-9C6D-7B18780B795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39C9329-38B4-46B2-87F4-D695E0662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CF26CA9-2B99-4ABD-96F9-ABC966D31FE2}"/>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5" name="Tijdelijke aanduiding voor voettekst 4">
            <a:extLst>
              <a:ext uri="{FF2B5EF4-FFF2-40B4-BE49-F238E27FC236}">
                <a16:creationId xmlns:a16="http://schemas.microsoft.com/office/drawing/2014/main" id="{1B0925BA-7CD0-46FE-A12D-656C1AF211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32CB75-6B2C-4BA6-AD04-80AF82549BE7}"/>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319490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ACD6B-9B8F-41E5-B56A-0DED3DD94F5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6E9DC4A-E2F5-4504-9896-049FB59DD96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9E17A8-9795-4003-8F1B-9DD3BD2B650A}"/>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5" name="Tijdelijke aanduiding voor voettekst 4">
            <a:extLst>
              <a:ext uri="{FF2B5EF4-FFF2-40B4-BE49-F238E27FC236}">
                <a16:creationId xmlns:a16="http://schemas.microsoft.com/office/drawing/2014/main" id="{41A8AF6C-BE9F-4783-9585-04D1EAD461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96F999-BD5B-4311-B75B-9B806A680272}"/>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308764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6069760-CC26-4499-87B2-683310695A5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E951230-F889-46FA-824E-11C4FE3BA62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DD0424-ECF5-44E9-8C7B-DC6163853FE8}"/>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5" name="Tijdelijke aanduiding voor voettekst 4">
            <a:extLst>
              <a:ext uri="{FF2B5EF4-FFF2-40B4-BE49-F238E27FC236}">
                <a16:creationId xmlns:a16="http://schemas.microsoft.com/office/drawing/2014/main" id="{C311C12C-EC27-4DA6-9DE4-799E4AFB9F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AAF94F-C151-4E3D-822A-C2170D2B9F41}"/>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182373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nl-NL"/>
              <a:t>Klik om de stijl te bewerken</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3890E8B5-777B-45CF-97E3-98633EF239A0}" type="datetimeFigureOut">
              <a:rPr lang="nl-NL" smtClean="0"/>
              <a:t>10-1-2021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4F7D1E0-B331-44BD-AE0D-0F0226DAB0D0}" type="slidenum">
              <a:rPr lang="nl-NL" smtClean="0"/>
              <a:t>‹nr.›</a:t>
            </a:fld>
            <a:endParaRPr lang="nl-NL"/>
          </a:p>
        </p:txBody>
      </p:sp>
    </p:spTree>
    <p:extLst>
      <p:ext uri="{BB962C8B-B14F-4D97-AF65-F5344CB8AC3E}">
        <p14:creationId xmlns:p14="http://schemas.microsoft.com/office/powerpoint/2010/main" val="245400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890E8B5-777B-45CF-97E3-98633EF239A0}" type="datetimeFigureOut">
              <a:rPr lang="nl-NL" smtClean="0"/>
              <a:t>10-1-2021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4F7D1E0-B331-44BD-AE0D-0F0226DAB0D0}" type="slidenum">
              <a:rPr lang="nl-NL" smtClean="0"/>
              <a:t>‹nr.›</a:t>
            </a:fld>
            <a:endParaRPr lang="nl-NL"/>
          </a:p>
        </p:txBody>
      </p:sp>
    </p:spTree>
    <p:extLst>
      <p:ext uri="{BB962C8B-B14F-4D97-AF65-F5344CB8AC3E}">
        <p14:creationId xmlns:p14="http://schemas.microsoft.com/office/powerpoint/2010/main" val="2722398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nl-NL"/>
              <a:t>Klik om de stijl te bewerken</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3890E8B5-777B-45CF-97E3-98633EF239A0}" type="datetimeFigureOut">
              <a:rPr lang="nl-NL" smtClean="0"/>
              <a:t>10-1-2021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4F7D1E0-B331-44BD-AE0D-0F0226DAB0D0}" type="slidenum">
              <a:rPr lang="nl-NL" smtClean="0"/>
              <a:t>‹nr.›</a:t>
            </a:fld>
            <a:endParaRPr lang="nl-NL"/>
          </a:p>
        </p:txBody>
      </p:sp>
    </p:spTree>
    <p:extLst>
      <p:ext uri="{BB962C8B-B14F-4D97-AF65-F5344CB8AC3E}">
        <p14:creationId xmlns:p14="http://schemas.microsoft.com/office/powerpoint/2010/main" val="398034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890E8B5-777B-45CF-97E3-98633EF239A0}" type="datetimeFigureOut">
              <a:rPr lang="nl-NL" smtClean="0"/>
              <a:t>10-1-2021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4F7D1E0-B331-44BD-AE0D-0F0226DAB0D0}" type="slidenum">
              <a:rPr lang="nl-NL" smtClean="0"/>
              <a:t>‹nr.›</a:t>
            </a:fld>
            <a:endParaRPr lang="nl-NL"/>
          </a:p>
        </p:txBody>
      </p:sp>
    </p:spTree>
    <p:extLst>
      <p:ext uri="{BB962C8B-B14F-4D97-AF65-F5344CB8AC3E}">
        <p14:creationId xmlns:p14="http://schemas.microsoft.com/office/powerpoint/2010/main" val="621971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3890E8B5-777B-45CF-97E3-98633EF239A0}" type="datetimeFigureOut">
              <a:rPr lang="nl-NL" smtClean="0"/>
              <a:t>10-1-2021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4F7D1E0-B331-44BD-AE0D-0F0226DAB0D0}" type="slidenum">
              <a:rPr lang="nl-NL" smtClean="0"/>
              <a:t>‹nr.›</a:t>
            </a:fld>
            <a:endParaRPr lang="nl-NL"/>
          </a:p>
        </p:txBody>
      </p:sp>
    </p:spTree>
    <p:extLst>
      <p:ext uri="{BB962C8B-B14F-4D97-AF65-F5344CB8AC3E}">
        <p14:creationId xmlns:p14="http://schemas.microsoft.com/office/powerpoint/2010/main" val="1012443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3890E8B5-777B-45CF-97E3-98633EF239A0}" type="datetimeFigureOut">
              <a:rPr lang="nl-NL" smtClean="0"/>
              <a:t>10-1-2021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4F7D1E0-B331-44BD-AE0D-0F0226DAB0D0}" type="slidenum">
              <a:rPr lang="nl-NL" smtClean="0"/>
              <a:t>‹nr.›</a:t>
            </a:fld>
            <a:endParaRPr lang="nl-NL"/>
          </a:p>
        </p:txBody>
      </p:sp>
    </p:spTree>
    <p:extLst>
      <p:ext uri="{BB962C8B-B14F-4D97-AF65-F5344CB8AC3E}">
        <p14:creationId xmlns:p14="http://schemas.microsoft.com/office/powerpoint/2010/main" val="2198515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0E8B5-777B-45CF-97E3-98633EF239A0}" type="datetimeFigureOut">
              <a:rPr lang="nl-NL" smtClean="0"/>
              <a:t>10-1-2021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4F7D1E0-B331-44BD-AE0D-0F0226DAB0D0}" type="slidenum">
              <a:rPr lang="nl-NL" smtClean="0"/>
              <a:t>‹nr.›</a:t>
            </a:fld>
            <a:endParaRPr lang="nl-NL"/>
          </a:p>
        </p:txBody>
      </p:sp>
    </p:spTree>
    <p:extLst>
      <p:ext uri="{BB962C8B-B14F-4D97-AF65-F5344CB8AC3E}">
        <p14:creationId xmlns:p14="http://schemas.microsoft.com/office/powerpoint/2010/main" val="3895672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nl-NL"/>
              <a:t>Klik om de stijl te bewerken</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3890E8B5-777B-45CF-97E3-98633EF239A0}" type="datetimeFigureOut">
              <a:rPr lang="nl-NL" smtClean="0"/>
              <a:t>10-1-2021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4F7D1E0-B331-44BD-AE0D-0F0226DAB0D0}" type="slidenum">
              <a:rPr lang="nl-NL" smtClean="0"/>
              <a:t>‹nr.›</a:t>
            </a:fld>
            <a:endParaRPr lang="nl-NL"/>
          </a:p>
        </p:txBody>
      </p:sp>
      <p:sp>
        <p:nvSpPr>
          <p:cNvPr id="9" name="Content Placeholder 8"/>
          <p:cNvSpPr>
            <a:spLocks noGrp="1"/>
          </p:cNvSpPr>
          <p:nvPr>
            <p:ph sz="quarter" idx="13"/>
          </p:nvPr>
        </p:nvSpPr>
        <p:spPr>
          <a:xfrm>
            <a:off x="406400" y="381000"/>
            <a:ext cx="10363200" cy="494284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25218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3C0221-0372-44B7-A334-FCCAD1611C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9CDC718-C280-42D5-BDD3-F51DF09E7EA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2AE455-F85D-403E-9BF5-0652D104D170}"/>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5" name="Tijdelijke aanduiding voor voettekst 4">
            <a:extLst>
              <a:ext uri="{FF2B5EF4-FFF2-40B4-BE49-F238E27FC236}">
                <a16:creationId xmlns:a16="http://schemas.microsoft.com/office/drawing/2014/main" id="{8B86CA2C-017E-4235-9208-C741E371A9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6DC2BC8-1912-4F20-AC0F-589236AB0CE8}"/>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2902908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nl-NL"/>
              <a:t>Klik om de stijl te bewerken</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Date Placeholder 7"/>
          <p:cNvSpPr>
            <a:spLocks noGrp="1"/>
          </p:cNvSpPr>
          <p:nvPr>
            <p:ph type="dt" sz="half" idx="10"/>
          </p:nvPr>
        </p:nvSpPr>
        <p:spPr/>
        <p:txBody>
          <a:bodyPr/>
          <a:lstStyle/>
          <a:p>
            <a:fld id="{3890E8B5-777B-45CF-97E3-98633EF239A0}" type="datetimeFigureOut">
              <a:rPr lang="nl-NL" smtClean="0"/>
              <a:t>10-1-2021</a:t>
            </a:fld>
            <a:endParaRPr lang="nl-NL"/>
          </a:p>
        </p:txBody>
      </p:sp>
      <p:sp>
        <p:nvSpPr>
          <p:cNvPr id="9" name="Slide Number Placeholder 8"/>
          <p:cNvSpPr>
            <a:spLocks noGrp="1"/>
          </p:cNvSpPr>
          <p:nvPr>
            <p:ph type="sldNum" sz="quarter" idx="11"/>
          </p:nvPr>
        </p:nvSpPr>
        <p:spPr/>
        <p:txBody>
          <a:bodyPr/>
          <a:lstStyle/>
          <a:p>
            <a:fld id="{04F7D1E0-B331-44BD-AE0D-0F0226DAB0D0}" type="slidenum">
              <a:rPr lang="nl-NL" smtClean="0"/>
              <a:t>‹nr.›</a:t>
            </a:fld>
            <a:endParaRPr lang="nl-NL"/>
          </a:p>
        </p:txBody>
      </p:sp>
      <p:sp>
        <p:nvSpPr>
          <p:cNvPr id="10" name="Footer Placeholder 9"/>
          <p:cNvSpPr>
            <a:spLocks noGrp="1"/>
          </p:cNvSpPr>
          <p:nvPr>
            <p:ph type="ftr" sz="quarter" idx="12"/>
          </p:nvPr>
        </p:nvSpPr>
        <p:spPr/>
        <p:txBody>
          <a:bodyPr/>
          <a:lstStyle/>
          <a:p>
            <a:endParaRPr lang="nl-NL"/>
          </a:p>
        </p:txBody>
      </p:sp>
    </p:spTree>
    <p:extLst>
      <p:ext uri="{BB962C8B-B14F-4D97-AF65-F5344CB8AC3E}">
        <p14:creationId xmlns:p14="http://schemas.microsoft.com/office/powerpoint/2010/main" val="1892019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890E8B5-777B-45CF-97E3-98633EF239A0}" type="datetimeFigureOut">
              <a:rPr lang="nl-NL" smtClean="0"/>
              <a:t>10-1-2021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4F7D1E0-B331-44BD-AE0D-0F0226DAB0D0}" type="slidenum">
              <a:rPr lang="nl-NL" smtClean="0"/>
              <a:t>‹nr.›</a:t>
            </a:fld>
            <a:endParaRPr lang="nl-NL"/>
          </a:p>
        </p:txBody>
      </p:sp>
    </p:spTree>
    <p:extLst>
      <p:ext uri="{BB962C8B-B14F-4D97-AF65-F5344CB8AC3E}">
        <p14:creationId xmlns:p14="http://schemas.microsoft.com/office/powerpoint/2010/main" val="473752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890E8B5-777B-45CF-97E3-98633EF239A0}" type="datetimeFigureOut">
              <a:rPr lang="nl-NL" smtClean="0"/>
              <a:t>10-1-2021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4F7D1E0-B331-44BD-AE0D-0F0226DAB0D0}" type="slidenum">
              <a:rPr lang="nl-NL" smtClean="0"/>
              <a:t>‹nr.›</a:t>
            </a:fld>
            <a:endParaRPr lang="nl-NL"/>
          </a:p>
        </p:txBody>
      </p:sp>
    </p:spTree>
    <p:extLst>
      <p:ext uri="{BB962C8B-B14F-4D97-AF65-F5344CB8AC3E}">
        <p14:creationId xmlns:p14="http://schemas.microsoft.com/office/powerpoint/2010/main" val="27580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60DDB-4804-4BBE-97C3-4F4B1AED12A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6942539-3DD9-4B75-ABC1-2E9895E06D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C46ED9C-E4D6-4EBE-A636-0DF887332B24}"/>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5" name="Tijdelijke aanduiding voor voettekst 4">
            <a:extLst>
              <a:ext uri="{FF2B5EF4-FFF2-40B4-BE49-F238E27FC236}">
                <a16:creationId xmlns:a16="http://schemas.microsoft.com/office/drawing/2014/main" id="{53CE5FB1-B0D4-41D8-962D-3B5680B237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3027F6-2997-48DE-AAC5-672C2A8B68EE}"/>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189405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63F827-FD12-4C3A-BDBE-43241E66AD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1861EF8-930D-4327-B81A-C8B097D8007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2CABF55-24E4-4BBD-B393-42FCAAE3462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52CD7FD-4273-424F-876F-8DDD628F45CB}"/>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6" name="Tijdelijke aanduiding voor voettekst 5">
            <a:extLst>
              <a:ext uri="{FF2B5EF4-FFF2-40B4-BE49-F238E27FC236}">
                <a16:creationId xmlns:a16="http://schemas.microsoft.com/office/drawing/2014/main" id="{AA038E3C-DC5A-4C32-B2F2-B19DB34B320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9797897-4D46-4B82-B265-11C213750E18}"/>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60130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D5258-D80E-49A8-BE12-CE138B5DBAA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B8752A6-E6FF-46FC-8F6C-8D05F9E50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2333352-3AD5-4E61-B163-4F94184D8E0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3F1438-15C1-4B11-BED6-653E17D95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215C684-D788-42C9-BF02-DB5020D019F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F0FC857-79FD-4019-AFB5-C3B33542A706}"/>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8" name="Tijdelijke aanduiding voor voettekst 7">
            <a:extLst>
              <a:ext uri="{FF2B5EF4-FFF2-40B4-BE49-F238E27FC236}">
                <a16:creationId xmlns:a16="http://schemas.microsoft.com/office/drawing/2014/main" id="{0B6D485D-206F-4D12-BF17-4C3DA1ABA63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BCE5510-700D-4233-A07F-A417A4FEC94F}"/>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197340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25F49-CCC5-4F34-91A8-DE212B630B0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4B734F5-85F7-416B-B0FC-259051560997}"/>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4" name="Tijdelijke aanduiding voor voettekst 3">
            <a:extLst>
              <a:ext uri="{FF2B5EF4-FFF2-40B4-BE49-F238E27FC236}">
                <a16:creationId xmlns:a16="http://schemas.microsoft.com/office/drawing/2014/main" id="{C3AFACBB-976C-458B-86A5-48C2CD1E575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1C97F7E-D963-4312-8D96-73397E6D39A5}"/>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129402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DFC5B4F-C51C-41DC-BC90-5F8CA6699115}"/>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3" name="Tijdelijke aanduiding voor voettekst 2">
            <a:extLst>
              <a:ext uri="{FF2B5EF4-FFF2-40B4-BE49-F238E27FC236}">
                <a16:creationId xmlns:a16="http://schemas.microsoft.com/office/drawing/2014/main" id="{A9A5276D-8D72-4EF5-84EA-43EEC765975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F3551AC-DC0A-44F9-9EEB-731FD450C179}"/>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361319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6DD89-019E-431E-8CB1-7F926203164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7AF7AD4-BA54-4291-BEEA-58EFAEE72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A81BE12-22D9-43A4-AF62-72B9D71C7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2984E8-87E1-4E28-B246-D067857877C3}"/>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6" name="Tijdelijke aanduiding voor voettekst 5">
            <a:extLst>
              <a:ext uri="{FF2B5EF4-FFF2-40B4-BE49-F238E27FC236}">
                <a16:creationId xmlns:a16="http://schemas.microsoft.com/office/drawing/2014/main" id="{91534682-1AC2-4C1C-B535-926A6DAFCBB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429233C-7574-4FE2-8332-CD64890733BD}"/>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201985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563FE-CEBA-41FC-AEED-8E3EA3E3CDE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CA7D4B9-6885-4F0B-8092-0CCE1CF5F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FB8DC36-58D0-41DE-99AB-F73A55B92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DAA529-1EC7-4AA5-A3B8-49E191C87018}"/>
              </a:ext>
            </a:extLst>
          </p:cNvPr>
          <p:cNvSpPr>
            <a:spLocks noGrp="1"/>
          </p:cNvSpPr>
          <p:nvPr>
            <p:ph type="dt" sz="half" idx="10"/>
          </p:nvPr>
        </p:nvSpPr>
        <p:spPr/>
        <p:txBody>
          <a:bodyPr/>
          <a:lstStyle/>
          <a:p>
            <a:fld id="{9A40DA5E-99F6-4C5B-968D-BB98AA92A728}" type="datetimeFigureOut">
              <a:rPr lang="nl-NL" smtClean="0"/>
              <a:t>10-1-2021</a:t>
            </a:fld>
            <a:endParaRPr lang="nl-NL"/>
          </a:p>
        </p:txBody>
      </p:sp>
      <p:sp>
        <p:nvSpPr>
          <p:cNvPr id="6" name="Tijdelijke aanduiding voor voettekst 5">
            <a:extLst>
              <a:ext uri="{FF2B5EF4-FFF2-40B4-BE49-F238E27FC236}">
                <a16:creationId xmlns:a16="http://schemas.microsoft.com/office/drawing/2014/main" id="{5D7B0944-997F-43F5-9362-27724742D6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5174001-9C88-4ECF-91AB-1675950EC663}"/>
              </a:ext>
            </a:extLst>
          </p:cNvPr>
          <p:cNvSpPr>
            <a:spLocks noGrp="1"/>
          </p:cNvSpPr>
          <p:nvPr>
            <p:ph type="sldNum" sz="quarter" idx="12"/>
          </p:nvPr>
        </p:nvSpPr>
        <p:spPr/>
        <p:txBody>
          <a:bodyPr/>
          <a:lstStyle/>
          <a:p>
            <a:fld id="{4FECA14C-84DD-4730-9043-B2591CAAEB53}" type="slidenum">
              <a:rPr lang="nl-NL" smtClean="0"/>
              <a:t>‹nr.›</a:t>
            </a:fld>
            <a:endParaRPr lang="nl-NL"/>
          </a:p>
        </p:txBody>
      </p:sp>
    </p:spTree>
    <p:extLst>
      <p:ext uri="{BB962C8B-B14F-4D97-AF65-F5344CB8AC3E}">
        <p14:creationId xmlns:p14="http://schemas.microsoft.com/office/powerpoint/2010/main" val="368635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EEB5BCF-1745-44A8-828D-880987C44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16A4D1-7EBD-4525-83B0-2C5771FC65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3CB0065-32B0-44F5-9A61-D3CE537D6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0DA5E-99F6-4C5B-968D-BB98AA92A728}" type="datetimeFigureOut">
              <a:rPr lang="nl-NL" smtClean="0"/>
              <a:t>10-1-2021</a:t>
            </a:fld>
            <a:endParaRPr lang="nl-NL"/>
          </a:p>
        </p:txBody>
      </p:sp>
      <p:sp>
        <p:nvSpPr>
          <p:cNvPr id="5" name="Tijdelijke aanduiding voor voettekst 4">
            <a:extLst>
              <a:ext uri="{FF2B5EF4-FFF2-40B4-BE49-F238E27FC236}">
                <a16:creationId xmlns:a16="http://schemas.microsoft.com/office/drawing/2014/main" id="{9E68B678-3DFB-4271-B5BB-2FF0BBAF9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87BB711-C360-47A9-9921-3624B98A3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CA14C-84DD-4730-9043-B2591CAAEB53}" type="slidenum">
              <a:rPr lang="nl-NL" smtClean="0"/>
              <a:t>‹nr.›</a:t>
            </a:fld>
            <a:endParaRPr lang="nl-NL"/>
          </a:p>
        </p:txBody>
      </p:sp>
    </p:spTree>
    <p:extLst>
      <p:ext uri="{BB962C8B-B14F-4D97-AF65-F5344CB8AC3E}">
        <p14:creationId xmlns:p14="http://schemas.microsoft.com/office/powerpoint/2010/main" val="291232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nl-NL"/>
              <a:t>Klik om de stijl te bewerken</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4F7D1E0-B331-44BD-AE0D-0F0226DAB0D0}" type="slidenum">
              <a:rPr lang="nl-NL" smtClean="0"/>
              <a:t>‹nr.›</a:t>
            </a:fld>
            <a:endParaRPr lang="nl-NL"/>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nl-NL"/>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3890E8B5-777B-45CF-97E3-98633EF239A0}" type="datetimeFigureOut">
              <a:rPr lang="nl-NL" smtClean="0"/>
              <a:t>10-1-2021</a:t>
            </a:fld>
            <a:endParaRPr lang="nl-NL"/>
          </a:p>
        </p:txBody>
      </p:sp>
    </p:spTree>
    <p:extLst>
      <p:ext uri="{BB962C8B-B14F-4D97-AF65-F5344CB8AC3E}">
        <p14:creationId xmlns:p14="http://schemas.microsoft.com/office/powerpoint/2010/main" val="1515807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8450F-E51F-469E-BA69-3752AEEB0A7C}"/>
              </a:ext>
            </a:extLst>
          </p:cNvPr>
          <p:cNvSpPr>
            <a:spLocks noGrp="1"/>
          </p:cNvSpPr>
          <p:nvPr>
            <p:ph type="ctrTitle"/>
          </p:nvPr>
        </p:nvSpPr>
        <p:spPr>
          <a:xfrm>
            <a:off x="1524000" y="327378"/>
            <a:ext cx="9144000" cy="1376363"/>
          </a:xfrm>
        </p:spPr>
        <p:txBody>
          <a:bodyPr/>
          <a:lstStyle/>
          <a:p>
            <a:r>
              <a:rPr lang="nl-NL" b="1" dirty="0"/>
              <a:t>Amsterdam</a:t>
            </a:r>
          </a:p>
        </p:txBody>
      </p:sp>
      <p:pic>
        <p:nvPicPr>
          <p:cNvPr id="4" name="Afbeelding 3">
            <a:extLst>
              <a:ext uri="{FF2B5EF4-FFF2-40B4-BE49-F238E27FC236}">
                <a16:creationId xmlns:a16="http://schemas.microsoft.com/office/drawing/2014/main" id="{71701678-9674-4F33-9F62-E6BB7FAD6E18}"/>
              </a:ext>
            </a:extLst>
          </p:cNvPr>
          <p:cNvPicPr>
            <a:picLocks noChangeAspect="1"/>
          </p:cNvPicPr>
          <p:nvPr/>
        </p:nvPicPr>
        <p:blipFill>
          <a:blip r:embed="rId2"/>
          <a:stretch>
            <a:fillRect/>
          </a:stretch>
        </p:blipFill>
        <p:spPr>
          <a:xfrm>
            <a:off x="3697111" y="1828802"/>
            <a:ext cx="4498622" cy="4498622"/>
          </a:xfrm>
          <a:prstGeom prst="rect">
            <a:avLst/>
          </a:prstGeom>
        </p:spPr>
      </p:pic>
      <p:sp>
        <p:nvSpPr>
          <p:cNvPr id="3" name="Ondertitel 2">
            <a:extLst>
              <a:ext uri="{FF2B5EF4-FFF2-40B4-BE49-F238E27FC236}">
                <a16:creationId xmlns:a16="http://schemas.microsoft.com/office/drawing/2014/main" id="{369B1C2F-F664-4F5B-83C8-129F17B5585C}"/>
              </a:ext>
            </a:extLst>
          </p:cNvPr>
          <p:cNvSpPr>
            <a:spLocks noGrp="1"/>
          </p:cNvSpPr>
          <p:nvPr>
            <p:ph type="subTitle" idx="1"/>
          </p:nvPr>
        </p:nvSpPr>
        <p:spPr>
          <a:xfrm>
            <a:off x="9550399" y="2764721"/>
            <a:ext cx="1207911" cy="1655762"/>
          </a:xfrm>
        </p:spPr>
        <p:txBody>
          <a:bodyPr/>
          <a:lstStyle/>
          <a:p>
            <a:endParaRPr lang="nl-NL" dirty="0"/>
          </a:p>
        </p:txBody>
      </p:sp>
    </p:spTree>
    <p:extLst>
      <p:ext uri="{BB962C8B-B14F-4D97-AF65-F5344CB8AC3E}">
        <p14:creationId xmlns:p14="http://schemas.microsoft.com/office/powerpoint/2010/main" val="132357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7D316A4-5A75-4A9A-AD74-36D170B5D997}"/>
              </a:ext>
            </a:extLst>
          </p:cNvPr>
          <p:cNvPicPr>
            <a:picLocks noChangeAspect="1"/>
          </p:cNvPicPr>
          <p:nvPr/>
        </p:nvPicPr>
        <p:blipFill>
          <a:blip r:embed="rId2"/>
          <a:stretch>
            <a:fillRect/>
          </a:stretch>
        </p:blipFill>
        <p:spPr>
          <a:xfrm>
            <a:off x="1089519" y="511302"/>
            <a:ext cx="5768340" cy="5835396"/>
          </a:xfrm>
          <a:prstGeom prst="rect">
            <a:avLst/>
          </a:prstGeom>
        </p:spPr>
      </p:pic>
    </p:spTree>
    <p:extLst>
      <p:ext uri="{BB962C8B-B14F-4D97-AF65-F5344CB8AC3E}">
        <p14:creationId xmlns:p14="http://schemas.microsoft.com/office/powerpoint/2010/main" val="231644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425ABC5-9E0E-4F79-8957-1B49ABC472C7}"/>
              </a:ext>
            </a:extLst>
          </p:cNvPr>
          <p:cNvPicPr>
            <a:picLocks noChangeAspect="1"/>
          </p:cNvPicPr>
          <p:nvPr/>
        </p:nvPicPr>
        <p:blipFill>
          <a:blip r:embed="rId2"/>
          <a:stretch>
            <a:fillRect/>
          </a:stretch>
        </p:blipFill>
        <p:spPr>
          <a:xfrm>
            <a:off x="908897" y="375440"/>
            <a:ext cx="5768340" cy="5655564"/>
          </a:xfrm>
          <a:prstGeom prst="rect">
            <a:avLst/>
          </a:prstGeom>
        </p:spPr>
      </p:pic>
    </p:spTree>
    <p:extLst>
      <p:ext uri="{BB962C8B-B14F-4D97-AF65-F5344CB8AC3E}">
        <p14:creationId xmlns:p14="http://schemas.microsoft.com/office/powerpoint/2010/main" val="1332962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690443D-0857-491A-B373-EB8490EB4F5B}"/>
              </a:ext>
            </a:extLst>
          </p:cNvPr>
          <p:cNvPicPr>
            <a:picLocks noChangeAspect="1"/>
          </p:cNvPicPr>
          <p:nvPr/>
        </p:nvPicPr>
        <p:blipFill>
          <a:blip r:embed="rId2"/>
          <a:stretch>
            <a:fillRect/>
          </a:stretch>
        </p:blipFill>
        <p:spPr>
          <a:xfrm>
            <a:off x="829874" y="334151"/>
            <a:ext cx="5768340" cy="6370320"/>
          </a:xfrm>
          <a:prstGeom prst="rect">
            <a:avLst/>
          </a:prstGeom>
        </p:spPr>
      </p:pic>
    </p:spTree>
    <p:extLst>
      <p:ext uri="{BB962C8B-B14F-4D97-AF65-F5344CB8AC3E}">
        <p14:creationId xmlns:p14="http://schemas.microsoft.com/office/powerpoint/2010/main" val="428772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21C3FFA-3142-4B68-9452-066BB0D79502}"/>
              </a:ext>
            </a:extLst>
          </p:cNvPr>
          <p:cNvSpPr txBox="1"/>
          <p:nvPr/>
        </p:nvSpPr>
        <p:spPr>
          <a:xfrm>
            <a:off x="1038578" y="746752"/>
            <a:ext cx="6096000" cy="4247317"/>
          </a:xfrm>
          <a:prstGeom prst="rect">
            <a:avLst/>
          </a:prstGeom>
          <a:noFill/>
        </p:spPr>
        <p:txBody>
          <a:bodyPr wrap="square">
            <a:spAutoFit/>
          </a:bodyPr>
          <a:lstStyle/>
          <a:p>
            <a:r>
              <a:rPr lang="nl-NL" dirty="0"/>
              <a:t>Ben je tevreden met het eindresultaat? Wat vind je goed aan het grachtenhuis?</a:t>
            </a:r>
          </a:p>
          <a:p>
            <a:r>
              <a:rPr lang="nl-NL" dirty="0"/>
              <a:t>------------------------------------------------------------------------------------------------------------------------------------------------------------------------------------------------------------------------------------------------------------------------------------------------------------------------------------------------------------------------------------------------------------------</a:t>
            </a:r>
          </a:p>
          <a:p>
            <a:endParaRPr lang="nl-NL" dirty="0"/>
          </a:p>
          <a:p>
            <a:r>
              <a:rPr lang="nl-NL" dirty="0"/>
              <a:t>Maak </a:t>
            </a:r>
            <a:r>
              <a:rPr lang="nl-NL" b="1" dirty="0"/>
              <a:t>een foto van je schetsen, plaatjes en werkstuk </a:t>
            </a:r>
            <a:r>
              <a:rPr lang="nl-NL" dirty="0"/>
              <a:t>en zet deze in je portfolio.</a:t>
            </a:r>
          </a:p>
          <a:p>
            <a:endParaRPr lang="nl-NL" dirty="0"/>
          </a:p>
          <a:p>
            <a:r>
              <a:rPr lang="nl-NL" b="1" dirty="0"/>
              <a:t>Nu is je portfolio van deze opdracht klaar. </a:t>
            </a:r>
          </a:p>
          <a:p>
            <a:r>
              <a:rPr lang="nl-NL" b="1" dirty="0"/>
              <a:t>Lever je portfolio in via Magister bij BMN (JM van den Boomen) bij opdracht inleveren.</a:t>
            </a:r>
          </a:p>
          <a:p>
            <a:r>
              <a:rPr lang="nl-NL" b="1" dirty="0"/>
              <a:t>En sla je portfolio op in </a:t>
            </a:r>
            <a:r>
              <a:rPr lang="nl-NL" b="1" dirty="0" err="1"/>
              <a:t>Qompas</a:t>
            </a:r>
            <a:r>
              <a:rPr lang="nl-NL" b="1" dirty="0"/>
              <a:t>.</a:t>
            </a:r>
          </a:p>
        </p:txBody>
      </p:sp>
    </p:spTree>
    <p:extLst>
      <p:ext uri="{BB962C8B-B14F-4D97-AF65-F5344CB8AC3E}">
        <p14:creationId xmlns:p14="http://schemas.microsoft.com/office/powerpoint/2010/main" val="47896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19536" y="188641"/>
            <a:ext cx="7543800" cy="2593975"/>
          </a:xfrm>
        </p:spPr>
        <p:txBody>
          <a:bodyPr/>
          <a:lstStyle/>
          <a:p>
            <a:r>
              <a:rPr lang="nl-NL" dirty="0"/>
              <a:t>Les 1</a:t>
            </a:r>
            <a:br>
              <a:rPr lang="nl-NL" dirty="0"/>
            </a:br>
            <a:r>
              <a:rPr lang="nl-NL" dirty="0"/>
              <a:t>Gouden eeuw</a:t>
            </a:r>
          </a:p>
        </p:txBody>
      </p:sp>
      <p:sp>
        <p:nvSpPr>
          <p:cNvPr id="3" name="Tijdelijke aanduiding voor inhoud 2"/>
          <p:cNvSpPr>
            <a:spLocks noGrp="1"/>
          </p:cNvSpPr>
          <p:nvPr>
            <p:ph type="subTitle" idx="1"/>
          </p:nvPr>
        </p:nvSpPr>
        <p:spPr>
          <a:xfrm>
            <a:off x="2207568" y="3017714"/>
            <a:ext cx="6461760" cy="2211486"/>
          </a:xfrm>
        </p:spPr>
        <p:txBody>
          <a:bodyPr>
            <a:normAutofit fontScale="62500" lnSpcReduction="20000"/>
          </a:bodyPr>
          <a:lstStyle/>
          <a:p>
            <a:r>
              <a:rPr lang="nl-NL" sz="3800" dirty="0"/>
              <a:t>Kijk de film ‘Grachtengordel’ </a:t>
            </a:r>
          </a:p>
          <a:p>
            <a:pPr marL="114300"/>
            <a:r>
              <a:rPr lang="nl-NL" sz="3800" dirty="0"/>
              <a:t>(Klokhuis- tv uitzendingen)</a:t>
            </a:r>
          </a:p>
          <a:p>
            <a:pPr marL="114300"/>
            <a:endParaRPr lang="nl-NL" sz="4200" dirty="0"/>
          </a:p>
          <a:p>
            <a:pPr marL="114300"/>
            <a:r>
              <a:rPr lang="nl-NL" sz="4200" dirty="0"/>
              <a:t>https://www.hetklokhuis.nl/tv-uitzending/3207/Werelderfgoed-Grachtengordel</a:t>
            </a:r>
          </a:p>
          <a:p>
            <a:pPr marL="114300"/>
            <a:endParaRPr lang="nl-NL" sz="2800" dirty="0"/>
          </a:p>
          <a:p>
            <a:pPr marL="114300"/>
            <a:endParaRPr lang="nl-NL" sz="2800" dirty="0"/>
          </a:p>
          <a:p>
            <a:pPr marL="114300"/>
            <a:endParaRPr lang="nl-NL" sz="2800" dirty="0"/>
          </a:p>
          <a:p>
            <a:pPr marL="114300"/>
            <a:endParaRPr lang="nl-NL" sz="2800" dirty="0"/>
          </a:p>
        </p:txBody>
      </p:sp>
    </p:spTree>
    <p:extLst>
      <p:ext uri="{BB962C8B-B14F-4D97-AF65-F5344CB8AC3E}">
        <p14:creationId xmlns:p14="http://schemas.microsoft.com/office/powerpoint/2010/main" val="345976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Oriëntatie </a:t>
            </a:r>
          </a:p>
        </p:txBody>
      </p:sp>
      <p:sp>
        <p:nvSpPr>
          <p:cNvPr id="3" name="Tijdelijke aanduiding voor inhoud 2"/>
          <p:cNvSpPr>
            <a:spLocks noGrp="1"/>
          </p:cNvSpPr>
          <p:nvPr>
            <p:ph idx="1"/>
          </p:nvPr>
        </p:nvSpPr>
        <p:spPr/>
        <p:txBody>
          <a:bodyPr/>
          <a:lstStyle/>
          <a:p>
            <a:pPr marL="114300" indent="0">
              <a:buNone/>
            </a:pPr>
            <a:r>
              <a:rPr lang="nl-NL" sz="2800" dirty="0"/>
              <a:t>* Zoek 10 verschillende afbeeldingen van grachtenhuizen.</a:t>
            </a:r>
          </a:p>
          <a:p>
            <a:pPr marL="114300" indent="0">
              <a:buNone/>
            </a:pPr>
            <a:r>
              <a:rPr lang="nl-NL" sz="2800" dirty="0"/>
              <a:t>Sla de afbeeldingen op in een document (word, </a:t>
            </a:r>
            <a:r>
              <a:rPr lang="nl-NL" sz="2800" dirty="0" err="1"/>
              <a:t>wordpad</a:t>
            </a:r>
            <a:r>
              <a:rPr lang="nl-NL" sz="2800" dirty="0"/>
              <a:t> of open office) met in je bestandsnaam je naam, thema en klas.</a:t>
            </a:r>
          </a:p>
          <a:p>
            <a:pPr marL="114300" indent="0">
              <a:buNone/>
            </a:pPr>
            <a:endParaRPr lang="nl-NL" sz="2800" dirty="0"/>
          </a:p>
          <a:p>
            <a:endParaRPr lang="nl-NL" dirty="0"/>
          </a:p>
        </p:txBody>
      </p:sp>
      <p:pic>
        <p:nvPicPr>
          <p:cNvPr id="5" name="Afbeelding 4">
            <a:extLst>
              <a:ext uri="{FF2B5EF4-FFF2-40B4-BE49-F238E27FC236}">
                <a16:creationId xmlns:a16="http://schemas.microsoft.com/office/drawing/2014/main" id="{07D07836-EE70-4CCD-8FEC-F36DB4D16579}"/>
              </a:ext>
            </a:extLst>
          </p:cNvPr>
          <p:cNvPicPr>
            <a:picLocks noChangeAspect="1"/>
          </p:cNvPicPr>
          <p:nvPr/>
        </p:nvPicPr>
        <p:blipFill>
          <a:blip r:embed="rId2"/>
          <a:stretch>
            <a:fillRect/>
          </a:stretch>
        </p:blipFill>
        <p:spPr>
          <a:xfrm>
            <a:off x="6627988" y="3688644"/>
            <a:ext cx="3361266" cy="2240844"/>
          </a:xfrm>
          <a:prstGeom prst="rect">
            <a:avLst/>
          </a:prstGeom>
        </p:spPr>
      </p:pic>
      <p:pic>
        <p:nvPicPr>
          <p:cNvPr id="6" name="Afbeelding 5">
            <a:extLst>
              <a:ext uri="{FF2B5EF4-FFF2-40B4-BE49-F238E27FC236}">
                <a16:creationId xmlns:a16="http://schemas.microsoft.com/office/drawing/2014/main" id="{A45299D6-9FD7-4DA5-843E-140255424627}"/>
              </a:ext>
            </a:extLst>
          </p:cNvPr>
          <p:cNvPicPr>
            <a:picLocks noChangeAspect="1"/>
          </p:cNvPicPr>
          <p:nvPr/>
        </p:nvPicPr>
        <p:blipFill>
          <a:blip r:embed="rId3"/>
          <a:stretch>
            <a:fillRect/>
          </a:stretch>
        </p:blipFill>
        <p:spPr>
          <a:xfrm>
            <a:off x="3999792" y="3575578"/>
            <a:ext cx="1847850" cy="2466975"/>
          </a:xfrm>
          <a:prstGeom prst="rect">
            <a:avLst/>
          </a:prstGeom>
        </p:spPr>
      </p:pic>
      <p:pic>
        <p:nvPicPr>
          <p:cNvPr id="7" name="Afbeelding 6">
            <a:extLst>
              <a:ext uri="{FF2B5EF4-FFF2-40B4-BE49-F238E27FC236}">
                <a16:creationId xmlns:a16="http://schemas.microsoft.com/office/drawing/2014/main" id="{69A67A09-FB80-417E-B481-1B1E0EAD4F21}"/>
              </a:ext>
            </a:extLst>
          </p:cNvPr>
          <p:cNvPicPr>
            <a:picLocks noChangeAspect="1"/>
          </p:cNvPicPr>
          <p:nvPr/>
        </p:nvPicPr>
        <p:blipFill>
          <a:blip r:embed="rId4"/>
          <a:stretch>
            <a:fillRect/>
          </a:stretch>
        </p:blipFill>
        <p:spPr>
          <a:xfrm>
            <a:off x="536219" y="3993620"/>
            <a:ext cx="3073400" cy="2048933"/>
          </a:xfrm>
          <a:prstGeom prst="rect">
            <a:avLst/>
          </a:prstGeom>
        </p:spPr>
      </p:pic>
    </p:spTree>
    <p:extLst>
      <p:ext uri="{BB962C8B-B14F-4D97-AF65-F5344CB8AC3E}">
        <p14:creationId xmlns:p14="http://schemas.microsoft.com/office/powerpoint/2010/main" val="284806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 2 en 3 Schetsen </a:t>
            </a:r>
          </a:p>
        </p:txBody>
      </p:sp>
      <p:sp>
        <p:nvSpPr>
          <p:cNvPr id="3" name="Tijdelijke aanduiding voor inhoud 2"/>
          <p:cNvSpPr>
            <a:spLocks noGrp="1"/>
          </p:cNvSpPr>
          <p:nvPr>
            <p:ph idx="1"/>
          </p:nvPr>
        </p:nvSpPr>
        <p:spPr/>
        <p:txBody>
          <a:bodyPr>
            <a:normAutofit/>
          </a:bodyPr>
          <a:lstStyle/>
          <a:p>
            <a:r>
              <a:rPr lang="nl-NL" sz="2800" dirty="0"/>
              <a:t>Maak 2 ontwerpschetsen. Teken met potlood het huis niet letterlijk na van een plaatje!!!! Gebruik fantasie.</a:t>
            </a:r>
          </a:p>
          <a:p>
            <a:r>
              <a:rPr lang="nl-NL" sz="2800" dirty="0"/>
              <a:t>Je huizen moeten ieder binnen een kader passen van 25cm hoog en 16cm breed.</a:t>
            </a:r>
          </a:p>
          <a:p>
            <a:r>
              <a:rPr lang="nl-NL" sz="2800" dirty="0"/>
              <a:t>In ieder ontwerp teken je minimaal 15 onderdelen.                                                                   (bv ramen, deuren, versiering, trap enz.)</a:t>
            </a:r>
          </a:p>
          <a:p>
            <a:endParaRPr lang="nl-NL" sz="2800" dirty="0"/>
          </a:p>
          <a:p>
            <a:r>
              <a:rPr lang="nl-NL" sz="2800" dirty="0"/>
              <a:t>Gebruik hiervoor evt. de plaatjes die je hebt gezocht!</a:t>
            </a:r>
          </a:p>
        </p:txBody>
      </p:sp>
    </p:spTree>
    <p:extLst>
      <p:ext uri="{BB962C8B-B14F-4D97-AF65-F5344CB8AC3E}">
        <p14:creationId xmlns:p14="http://schemas.microsoft.com/office/powerpoint/2010/main" val="326067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270E109-87BB-4071-AE9D-5F3A08693DB7}"/>
              </a:ext>
            </a:extLst>
          </p:cNvPr>
          <p:cNvPicPr>
            <a:picLocks noChangeAspect="1"/>
          </p:cNvPicPr>
          <p:nvPr/>
        </p:nvPicPr>
        <p:blipFill>
          <a:blip r:embed="rId2"/>
          <a:stretch>
            <a:fillRect/>
          </a:stretch>
        </p:blipFill>
        <p:spPr>
          <a:xfrm>
            <a:off x="3149601" y="2184135"/>
            <a:ext cx="2077156" cy="4154312"/>
          </a:xfrm>
          <a:prstGeom prst="rect">
            <a:avLst/>
          </a:prstGeom>
        </p:spPr>
      </p:pic>
      <p:pic>
        <p:nvPicPr>
          <p:cNvPr id="4" name="Afbeelding 3">
            <a:extLst>
              <a:ext uri="{FF2B5EF4-FFF2-40B4-BE49-F238E27FC236}">
                <a16:creationId xmlns:a16="http://schemas.microsoft.com/office/drawing/2014/main" id="{4EE77634-A704-441A-ACE7-FC8C39E07638}"/>
              </a:ext>
            </a:extLst>
          </p:cNvPr>
          <p:cNvPicPr>
            <a:picLocks noChangeAspect="1"/>
          </p:cNvPicPr>
          <p:nvPr/>
        </p:nvPicPr>
        <p:blipFill>
          <a:blip r:embed="rId3"/>
          <a:stretch>
            <a:fillRect/>
          </a:stretch>
        </p:blipFill>
        <p:spPr>
          <a:xfrm>
            <a:off x="5486401" y="2093825"/>
            <a:ext cx="4244622" cy="4244622"/>
          </a:xfrm>
          <a:prstGeom prst="rect">
            <a:avLst/>
          </a:prstGeom>
        </p:spPr>
      </p:pic>
      <p:sp>
        <p:nvSpPr>
          <p:cNvPr id="2" name="Titel 1">
            <a:extLst>
              <a:ext uri="{FF2B5EF4-FFF2-40B4-BE49-F238E27FC236}">
                <a16:creationId xmlns:a16="http://schemas.microsoft.com/office/drawing/2014/main" id="{42768C95-99FB-4A71-A9C0-7988355E3F5D}"/>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5E44906E-5192-4289-B91C-8E098757D824}"/>
              </a:ext>
            </a:extLst>
          </p:cNvPr>
          <p:cNvSpPr>
            <a:spLocks noGrp="1"/>
          </p:cNvSpPr>
          <p:nvPr>
            <p:ph idx="1"/>
          </p:nvPr>
        </p:nvSpPr>
        <p:spPr>
          <a:xfrm>
            <a:off x="609600" y="846138"/>
            <a:ext cx="10160000" cy="4800600"/>
          </a:xfrm>
        </p:spPr>
        <p:txBody>
          <a:bodyPr>
            <a:normAutofit/>
          </a:bodyPr>
          <a:lstStyle/>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kumimoji="0" lang="nl-NL" sz="2200" b="0" i="0" u="none" strike="noStrike" kern="1200" cap="none" spc="0" normalizeH="0" baseline="0" noProof="0" dirty="0">
              <a:ln>
                <a:noFill/>
              </a:ln>
              <a:solidFill>
                <a:srgbClr val="2F2B20"/>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nl-NL" sz="2200" b="0" i="0" u="none" strike="noStrike" kern="1200" cap="none" spc="0" normalizeH="0" baseline="0" noProof="0" dirty="0">
                <a:ln>
                  <a:noFill/>
                </a:ln>
                <a:solidFill>
                  <a:srgbClr val="2F2B20"/>
                </a:solidFill>
                <a:effectLst/>
                <a:uLnTx/>
                <a:uFillTx/>
                <a:latin typeface="Calibri"/>
                <a:ea typeface="+mn-ea"/>
                <a:cs typeface="+mn-cs"/>
              </a:rPr>
              <a:t>Om de gevel van je grachtenhuis symmetrisch te maken kun je de linkerhelft tekenen, het vel dubbel vouwen en daarna de rechterkant overtrekken (maak gebruik van het raam).</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kumimoji="0" lang="nl-NL" sz="2200" b="0" i="0" u="none" strike="noStrike" kern="1200" cap="none" spc="0" normalizeH="0" baseline="0" noProof="0" dirty="0">
              <a:ln>
                <a:noFill/>
              </a:ln>
              <a:solidFill>
                <a:srgbClr val="2F2B20"/>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lang="nl-NL" dirty="0">
                <a:solidFill>
                  <a:srgbClr val="2F2B20"/>
                </a:solidFill>
                <a:latin typeface="Calibri"/>
              </a:rPr>
              <a:t>Fotografeer deze huizen en lever de opdracht in bij je docent via berichten.</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lang="nl-NL" dirty="0">
              <a:solidFill>
                <a:srgbClr val="2F2B20"/>
              </a:solidFill>
              <a:latin typeface="Calibri"/>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lang="nl-NL" dirty="0">
              <a:solidFill>
                <a:srgbClr val="2F2B20"/>
              </a:solidFill>
              <a:latin typeface="Calibri"/>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lang="nl-NL" dirty="0">
              <a:solidFill>
                <a:srgbClr val="2F2B20"/>
              </a:solidFill>
              <a:latin typeface="Calibri"/>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kumimoji="0" lang="nl-NL" sz="2200" b="0" i="0" u="none" strike="noStrike" kern="1200" cap="none" spc="0" normalizeH="0" baseline="0" noProof="0" dirty="0">
              <a:ln>
                <a:noFill/>
              </a:ln>
              <a:solidFill>
                <a:srgbClr val="2F2B20"/>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lang="nl-NL" dirty="0">
                <a:solidFill>
                  <a:srgbClr val="2F2B20"/>
                </a:solidFill>
                <a:latin typeface="Calibri"/>
              </a:rPr>
              <a:t>En nu?</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lang="nl-NL" dirty="0">
              <a:solidFill>
                <a:srgbClr val="2F2B20"/>
              </a:solidFill>
              <a:latin typeface="Calibri"/>
            </a:endParaRPr>
          </a:p>
          <a:p>
            <a:endParaRPr lang="nl-NL" dirty="0"/>
          </a:p>
        </p:txBody>
      </p:sp>
    </p:spTree>
    <p:extLst>
      <p:ext uri="{BB962C8B-B14F-4D97-AF65-F5344CB8AC3E}">
        <p14:creationId xmlns:p14="http://schemas.microsoft.com/office/powerpoint/2010/main" val="394364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57EC3C9-D163-40F5-852A-E903E0142003}"/>
              </a:ext>
            </a:extLst>
          </p:cNvPr>
          <p:cNvSpPr txBox="1"/>
          <p:nvPr/>
        </p:nvSpPr>
        <p:spPr>
          <a:xfrm>
            <a:off x="722489" y="323279"/>
            <a:ext cx="8421511" cy="6149376"/>
          </a:xfrm>
          <a:prstGeom prst="rect">
            <a:avLst/>
          </a:prstGeom>
          <a:noFill/>
        </p:spPr>
        <p:txBody>
          <a:bodyPr wrap="square">
            <a:spAutoFit/>
          </a:bodyPr>
          <a:lstStyle/>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nl-NL" sz="4600" b="1" i="0" u="none" strike="noStrike" kern="1200" cap="none" spc="0" normalizeH="0" baseline="0" noProof="0" dirty="0">
                <a:ln>
                  <a:noFill/>
                </a:ln>
                <a:solidFill>
                  <a:srgbClr val="2F2B20"/>
                </a:solidFill>
                <a:effectLst/>
                <a:uLnTx/>
                <a:uFillTx/>
                <a:latin typeface="Calibri"/>
                <a:ea typeface="+mn-ea"/>
                <a:cs typeface="+mn-cs"/>
              </a:rPr>
              <a:t>Les 4 t/m 10</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kumimoji="0" lang="nl-NL" sz="2200" b="0" i="0" u="none" strike="noStrike" kern="1200" cap="none" spc="0" normalizeH="0" baseline="0" noProof="0" dirty="0">
              <a:ln>
                <a:noFill/>
              </a:ln>
              <a:solidFill>
                <a:srgbClr val="2F2B20"/>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nl-NL" sz="2200" b="0" i="0" u="none" strike="noStrike" kern="1200" cap="none" spc="0" normalizeH="0" baseline="0" noProof="0" dirty="0">
                <a:ln>
                  <a:noFill/>
                </a:ln>
                <a:solidFill>
                  <a:srgbClr val="2F2B20"/>
                </a:solidFill>
                <a:effectLst/>
                <a:uLnTx/>
                <a:uFillTx/>
                <a:latin typeface="Calibri"/>
                <a:ea typeface="+mn-ea"/>
                <a:cs typeface="+mn-cs"/>
              </a:rPr>
              <a:t>Nu ga je in het </a:t>
            </a:r>
            <a:r>
              <a:rPr kumimoji="0" lang="nl-NL" sz="2200" b="1" i="0" u="none" strike="noStrike" kern="1200" cap="none" spc="0" normalizeH="0" baseline="0" noProof="0" dirty="0">
                <a:ln>
                  <a:noFill/>
                </a:ln>
                <a:solidFill>
                  <a:srgbClr val="2F2B20"/>
                </a:solidFill>
                <a:effectLst/>
                <a:uLnTx/>
                <a:uFillTx/>
                <a:latin typeface="Calibri"/>
                <a:ea typeface="+mn-ea"/>
                <a:cs typeface="+mn-cs"/>
              </a:rPr>
              <a:t>programma </a:t>
            </a:r>
            <a:r>
              <a:rPr kumimoji="0" lang="nl-NL" sz="2200" b="1" i="0" u="none" strike="noStrike" kern="1200" cap="none" spc="0" normalizeH="0" baseline="0" noProof="0" dirty="0" err="1">
                <a:ln>
                  <a:noFill/>
                </a:ln>
                <a:solidFill>
                  <a:srgbClr val="2F2B20"/>
                </a:solidFill>
                <a:effectLst/>
                <a:uLnTx/>
                <a:uFillTx/>
                <a:latin typeface="Calibri"/>
                <a:ea typeface="+mn-ea"/>
                <a:cs typeface="+mn-cs"/>
              </a:rPr>
              <a:t>SketchUp</a:t>
            </a:r>
            <a:r>
              <a:rPr kumimoji="0" lang="nl-NL" sz="2200" b="1" i="0" u="none" strike="noStrike" kern="1200" cap="none" spc="0" normalizeH="0" baseline="0" noProof="0" dirty="0">
                <a:ln>
                  <a:noFill/>
                </a:ln>
                <a:solidFill>
                  <a:srgbClr val="2F2B20"/>
                </a:solidFill>
                <a:effectLst/>
                <a:uLnTx/>
                <a:uFillTx/>
                <a:latin typeface="Calibri"/>
                <a:ea typeface="+mn-ea"/>
                <a:cs typeface="+mn-cs"/>
              </a:rPr>
              <a:t> </a:t>
            </a:r>
            <a:r>
              <a:rPr kumimoji="0" lang="nl-NL" sz="2200" b="0" i="0" u="none" strike="noStrike" kern="1200" cap="none" spc="0" normalizeH="0" baseline="0" noProof="0" dirty="0">
                <a:ln>
                  <a:noFill/>
                </a:ln>
                <a:solidFill>
                  <a:srgbClr val="2F2B20"/>
                </a:solidFill>
                <a:effectLst/>
                <a:uLnTx/>
                <a:uFillTx/>
                <a:latin typeface="Calibri"/>
                <a:ea typeface="+mn-ea"/>
                <a:cs typeface="+mn-cs"/>
              </a:rPr>
              <a:t>aan de slag. </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kumimoji="0" lang="nl-NL" sz="2200" b="0" i="0" u="none" strike="noStrike" kern="1200" cap="none" spc="0" normalizeH="0" baseline="0" noProof="0" dirty="0">
              <a:ln>
                <a:noFill/>
              </a:ln>
              <a:solidFill>
                <a:srgbClr val="2F2B20"/>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nl-NL" sz="2200" b="0" i="0" u="none" strike="noStrike" kern="1200" cap="none" spc="0" normalizeH="0" baseline="0" noProof="0" dirty="0">
                <a:ln>
                  <a:noFill/>
                </a:ln>
                <a:solidFill>
                  <a:srgbClr val="2F2B20"/>
                </a:solidFill>
                <a:effectLst/>
                <a:uLnTx/>
                <a:uFillTx/>
                <a:latin typeface="Calibri"/>
                <a:ea typeface="+mn-ea"/>
                <a:cs typeface="+mn-cs"/>
              </a:rPr>
              <a:t>Je </a:t>
            </a:r>
            <a:r>
              <a:rPr lang="nl-NL" sz="2200" dirty="0">
                <a:solidFill>
                  <a:srgbClr val="2F2B20"/>
                </a:solidFill>
                <a:latin typeface="Calibri"/>
              </a:rPr>
              <a:t>ontwerpt</a:t>
            </a:r>
            <a:r>
              <a:rPr kumimoji="0" lang="nl-NL" sz="2200" b="0" i="0" u="none" strike="noStrike" kern="1200" cap="none" spc="0" normalizeH="0" baseline="0" noProof="0" dirty="0">
                <a:ln>
                  <a:noFill/>
                </a:ln>
                <a:solidFill>
                  <a:srgbClr val="2F2B20"/>
                </a:solidFill>
                <a:effectLst/>
                <a:uLnTx/>
                <a:uFillTx/>
                <a:latin typeface="Calibri"/>
                <a:ea typeface="+mn-ea"/>
                <a:cs typeface="+mn-cs"/>
              </a:rPr>
              <a:t> een straat met minimaal 5 Amsterdamse grachtenpandjes. Deze grachtenpandjes liggen aan dezelfde kant van de weg. Aan de andere kant van de weg maak je een kade en een bruggetje. De grachtenpandjes liggen dus aan een gracht. </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nl-NL" sz="2200" b="0" i="0" u="none" strike="noStrike" kern="1200" cap="none" spc="0" normalizeH="0" baseline="0" noProof="0" dirty="0">
                <a:ln>
                  <a:noFill/>
                </a:ln>
                <a:solidFill>
                  <a:srgbClr val="2F2B20"/>
                </a:solidFill>
                <a:effectLst/>
                <a:uLnTx/>
                <a:uFillTx/>
                <a:latin typeface="Calibri"/>
                <a:ea typeface="+mn-ea"/>
                <a:cs typeface="+mn-cs"/>
              </a:rPr>
              <a:t>De huizen mag je zelf verzinnen maar je mag ook bestaande pandjes namaken. Het gaat om het vooraanzicht van de grachtenpanden maar natuurlijk kun je het oppervlak </a:t>
            </a:r>
            <a:endParaRPr lang="nl-NL" sz="2200" dirty="0">
              <a:solidFill>
                <a:srgbClr val="2F2B20"/>
              </a:solidFill>
              <a:latin typeface="Calibri"/>
            </a:endParaRPr>
          </a:p>
          <a:p>
            <a:pPr marL="114300" marR="0" lvl="0" algn="l" defTabSz="914400" rtl="0" eaLnBrk="1" fontAlgn="auto" latinLnBrk="0" hangingPunct="1">
              <a:lnSpc>
                <a:spcPct val="100000"/>
              </a:lnSpc>
              <a:spcBef>
                <a:spcPct val="20000"/>
              </a:spcBef>
              <a:spcAft>
                <a:spcPts val="0"/>
              </a:spcAft>
              <a:buClr>
                <a:srgbClr val="A9A57C"/>
              </a:buClr>
              <a:buSzTx/>
              <a:tabLst/>
              <a:defRPr/>
            </a:pPr>
            <a:r>
              <a:rPr kumimoji="0" lang="nl-NL" sz="2200" b="0" i="0" u="none" strike="noStrike" kern="1200" cap="none" spc="0" normalizeH="0" baseline="0" noProof="0" dirty="0">
                <a:ln>
                  <a:noFill/>
                </a:ln>
                <a:solidFill>
                  <a:srgbClr val="2F2B20"/>
                </a:solidFill>
                <a:effectLst/>
                <a:uLnTx/>
                <a:uFillTx/>
                <a:latin typeface="Calibri"/>
                <a:ea typeface="+mn-ea"/>
                <a:cs typeface="+mn-cs"/>
              </a:rPr>
              <a:t>    van de huizen ook aangeven.</a:t>
            </a: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endParaRPr kumimoji="0" lang="nl-NL" sz="2200" b="0" i="0" u="none" strike="noStrike" kern="1200" cap="none" spc="0" normalizeH="0" baseline="0" noProof="0" dirty="0">
              <a:ln>
                <a:noFill/>
              </a:ln>
              <a:solidFill>
                <a:srgbClr val="2F2B20"/>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A9A57C"/>
              </a:buClr>
              <a:buSzTx/>
              <a:buFont typeface="Arial" pitchFamily="34" charset="0"/>
              <a:buChar char="•"/>
              <a:tabLst/>
              <a:defRPr/>
            </a:pPr>
            <a:r>
              <a:rPr kumimoji="0" lang="nl-NL" sz="2200" b="0" i="0" u="none" strike="noStrike" kern="1200" cap="none" spc="0" normalizeH="0" baseline="0" noProof="0" dirty="0">
                <a:ln>
                  <a:noFill/>
                </a:ln>
                <a:solidFill>
                  <a:srgbClr val="2F2B20"/>
                </a:solidFill>
                <a:effectLst/>
                <a:uLnTx/>
                <a:uFillTx/>
                <a:latin typeface="Calibri"/>
                <a:ea typeface="+mn-ea"/>
                <a:cs typeface="+mn-cs"/>
              </a:rPr>
              <a:t>Let op: je mag de huizen zelf verzinnen maar </a:t>
            </a:r>
          </a:p>
          <a:p>
            <a:pPr marL="114300" marR="0" lvl="0" algn="l" defTabSz="914400" rtl="0" eaLnBrk="1" fontAlgn="auto" latinLnBrk="0" hangingPunct="1">
              <a:lnSpc>
                <a:spcPct val="100000"/>
              </a:lnSpc>
              <a:spcBef>
                <a:spcPct val="20000"/>
              </a:spcBef>
              <a:spcAft>
                <a:spcPts val="0"/>
              </a:spcAft>
              <a:buClr>
                <a:srgbClr val="A9A57C"/>
              </a:buClr>
              <a:buSzTx/>
              <a:tabLst/>
              <a:defRPr/>
            </a:pPr>
            <a:r>
              <a:rPr lang="nl-NL" sz="2200" dirty="0">
                <a:solidFill>
                  <a:srgbClr val="2F2B20"/>
                </a:solidFill>
                <a:latin typeface="Calibri"/>
              </a:rPr>
              <a:t>    </a:t>
            </a:r>
            <a:r>
              <a:rPr kumimoji="0" lang="nl-NL" sz="2200" b="0" i="0" u="none" strike="noStrike" kern="1200" cap="none" spc="0" normalizeH="0" baseline="0" noProof="0" dirty="0">
                <a:ln>
                  <a:noFill/>
                </a:ln>
                <a:solidFill>
                  <a:srgbClr val="2F2B20"/>
                </a:solidFill>
                <a:effectLst/>
                <a:uLnTx/>
                <a:uFillTx/>
                <a:latin typeface="Calibri"/>
                <a:ea typeface="+mn-ea"/>
                <a:cs typeface="+mn-cs"/>
              </a:rPr>
              <a:t>dat moet niet!</a:t>
            </a:r>
          </a:p>
        </p:txBody>
      </p:sp>
      <p:pic>
        <p:nvPicPr>
          <p:cNvPr id="4" name="Afbeelding 3">
            <a:extLst>
              <a:ext uri="{FF2B5EF4-FFF2-40B4-BE49-F238E27FC236}">
                <a16:creationId xmlns:a16="http://schemas.microsoft.com/office/drawing/2014/main" id="{BA96BF64-CF35-4152-9A91-97283925A7EE}"/>
              </a:ext>
            </a:extLst>
          </p:cNvPr>
          <p:cNvPicPr>
            <a:picLocks noChangeAspect="1"/>
          </p:cNvPicPr>
          <p:nvPr/>
        </p:nvPicPr>
        <p:blipFill>
          <a:blip r:embed="rId2"/>
          <a:stretch>
            <a:fillRect/>
          </a:stretch>
        </p:blipFill>
        <p:spPr>
          <a:xfrm>
            <a:off x="7112000" y="4488879"/>
            <a:ext cx="3048000" cy="2286000"/>
          </a:xfrm>
          <a:prstGeom prst="rect">
            <a:avLst/>
          </a:prstGeom>
        </p:spPr>
      </p:pic>
    </p:spTree>
    <p:extLst>
      <p:ext uri="{BB962C8B-B14F-4D97-AF65-F5344CB8AC3E}">
        <p14:creationId xmlns:p14="http://schemas.microsoft.com/office/powerpoint/2010/main" val="407497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13CE0B1-E542-4715-964C-07295D6F5108}"/>
              </a:ext>
            </a:extLst>
          </p:cNvPr>
          <p:cNvPicPr>
            <a:picLocks noChangeAspect="1"/>
          </p:cNvPicPr>
          <p:nvPr/>
        </p:nvPicPr>
        <p:blipFill>
          <a:blip r:embed="rId2"/>
          <a:stretch>
            <a:fillRect/>
          </a:stretch>
        </p:blipFill>
        <p:spPr>
          <a:xfrm>
            <a:off x="530576" y="2875845"/>
            <a:ext cx="6320719" cy="3556273"/>
          </a:xfrm>
          <a:prstGeom prst="rect">
            <a:avLst/>
          </a:prstGeom>
        </p:spPr>
      </p:pic>
      <p:pic>
        <p:nvPicPr>
          <p:cNvPr id="2" name="Afbeelding 1">
            <a:extLst>
              <a:ext uri="{FF2B5EF4-FFF2-40B4-BE49-F238E27FC236}">
                <a16:creationId xmlns:a16="http://schemas.microsoft.com/office/drawing/2014/main" id="{34090087-D591-42F7-96E4-19AB4007E5DB}"/>
              </a:ext>
            </a:extLst>
          </p:cNvPr>
          <p:cNvPicPr>
            <a:picLocks noChangeAspect="1"/>
          </p:cNvPicPr>
          <p:nvPr/>
        </p:nvPicPr>
        <p:blipFill>
          <a:blip r:embed="rId3"/>
          <a:stretch>
            <a:fillRect/>
          </a:stretch>
        </p:blipFill>
        <p:spPr>
          <a:xfrm>
            <a:off x="5294489" y="990600"/>
            <a:ext cx="5135386" cy="2889360"/>
          </a:xfrm>
          <a:prstGeom prst="rect">
            <a:avLst/>
          </a:prstGeom>
        </p:spPr>
      </p:pic>
    </p:spTree>
    <p:extLst>
      <p:ext uri="{BB962C8B-B14F-4D97-AF65-F5344CB8AC3E}">
        <p14:creationId xmlns:p14="http://schemas.microsoft.com/office/powerpoint/2010/main" val="319295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92C94-7C2C-480C-98D9-D08A62F65AE9}"/>
              </a:ext>
            </a:extLst>
          </p:cNvPr>
          <p:cNvSpPr>
            <a:spLocks noGrp="1"/>
          </p:cNvSpPr>
          <p:nvPr>
            <p:ph type="title"/>
          </p:nvPr>
        </p:nvSpPr>
        <p:spPr/>
        <p:txBody>
          <a:bodyPr/>
          <a:lstStyle/>
          <a:p>
            <a:r>
              <a:rPr lang="nl-NL" dirty="0"/>
              <a:t>Inleveren opdracht:</a:t>
            </a:r>
          </a:p>
        </p:txBody>
      </p:sp>
      <p:sp>
        <p:nvSpPr>
          <p:cNvPr id="3" name="Tijdelijke aanduiding voor inhoud 2">
            <a:extLst>
              <a:ext uri="{FF2B5EF4-FFF2-40B4-BE49-F238E27FC236}">
                <a16:creationId xmlns:a16="http://schemas.microsoft.com/office/drawing/2014/main" id="{8B565EB8-F980-4AEA-9836-01AF792397F6}"/>
              </a:ext>
            </a:extLst>
          </p:cNvPr>
          <p:cNvSpPr>
            <a:spLocks noGrp="1"/>
          </p:cNvSpPr>
          <p:nvPr>
            <p:ph idx="1"/>
          </p:nvPr>
        </p:nvSpPr>
        <p:spPr/>
        <p:txBody>
          <a:bodyPr/>
          <a:lstStyle/>
          <a:p>
            <a:r>
              <a:rPr lang="nl-NL" dirty="0"/>
              <a:t>SO1: de plaatjes en de 2 door jou gemaakte schetsen in je portfolio (3 lessen)</a:t>
            </a:r>
          </a:p>
          <a:p>
            <a:r>
              <a:rPr lang="nl-NL" dirty="0"/>
              <a:t>PW: het uiteindelijk ontworpen straatje in typisch Amsterdamse grachtenpandstijl. (minimaal 6 lessen)</a:t>
            </a:r>
          </a:p>
          <a:p>
            <a:endParaRPr lang="nl-NL" dirty="0"/>
          </a:p>
          <a:p>
            <a:r>
              <a:rPr lang="nl-NL" dirty="0"/>
              <a:t>SO2: portfolio over deze opdracht. (1 les)</a:t>
            </a:r>
          </a:p>
          <a:p>
            <a:r>
              <a:rPr lang="nl-NL" dirty="0"/>
              <a:t>Deze portfolio vind je bij magister opdrachten en hieronder.</a:t>
            </a:r>
          </a:p>
          <a:p>
            <a:endParaRPr lang="nl-NL" dirty="0"/>
          </a:p>
        </p:txBody>
      </p:sp>
    </p:spTree>
    <p:extLst>
      <p:ext uri="{BB962C8B-B14F-4D97-AF65-F5344CB8AC3E}">
        <p14:creationId xmlns:p14="http://schemas.microsoft.com/office/powerpoint/2010/main" val="403780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A16954E-0663-4401-BE76-EA219137C5A4}"/>
              </a:ext>
            </a:extLst>
          </p:cNvPr>
          <p:cNvSpPr txBox="1"/>
          <p:nvPr/>
        </p:nvSpPr>
        <p:spPr>
          <a:xfrm>
            <a:off x="1332088" y="1128889"/>
            <a:ext cx="7845778" cy="4265783"/>
          </a:xfrm>
          <a:prstGeom prst="rect">
            <a:avLst/>
          </a:prstGeom>
          <a:noFill/>
        </p:spPr>
        <p:txBody>
          <a:bodyPr wrap="square">
            <a:spAutoFit/>
          </a:bodyPr>
          <a:lstStyle/>
          <a:p>
            <a:pPr>
              <a:lnSpc>
                <a:spcPct val="115000"/>
              </a:lnSpc>
              <a:spcAft>
                <a:spcPts val="1000"/>
              </a:spcAft>
            </a:pPr>
            <a:r>
              <a:rPr lang="nl-NL" sz="2400" b="1" dirty="0">
                <a:effectLst/>
                <a:latin typeface="Calibri" panose="020F0502020204030204" pitchFamily="34" charset="0"/>
                <a:ea typeface="Calibri" panose="020F0502020204030204" pitchFamily="34" charset="0"/>
                <a:cs typeface="Times New Roman" panose="02020603050405020304" pitchFamily="18" charset="0"/>
              </a:rPr>
              <a:t>Portfolio</a:t>
            </a:r>
            <a:r>
              <a:rPr lang="nl-NL" sz="2000" b="1" dirty="0">
                <a:effectLst/>
                <a:latin typeface="Calibri" panose="020F0502020204030204" pitchFamily="34" charset="0"/>
                <a:ea typeface="Calibri" panose="020F0502020204030204" pitchFamily="34" charset="0"/>
                <a:cs typeface="Times New Roman" panose="02020603050405020304" pitchFamily="18" charset="0"/>
              </a:rPr>
              <a:t>	Naam :______________________Klas: ________</a:t>
            </a:r>
          </a:p>
          <a:p>
            <a:pPr>
              <a:lnSpc>
                <a:spcPct val="115000"/>
              </a:lnSpc>
              <a:spcAft>
                <a:spcPts val="1000"/>
              </a:spcAft>
            </a:pPr>
            <a:endParaRPr lang="nl-NL"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effectLst/>
                <a:latin typeface="Arial" panose="020B0604020202020204" pitchFamily="34" charset="0"/>
                <a:ea typeface="Calibri" panose="020F0502020204030204" pitchFamily="34" charset="0"/>
                <a:cs typeface="Times New Roman" panose="02020603050405020304" pitchFamily="18" charset="0"/>
              </a:rPr>
              <a:t>Een portfolio wordt opgesteld als iemand een overzicht wil geven van zijn werk. Zo vraagt men bij de toelatingsexamens  een portfolio (een selectie) van eerder gemaakt werk. Ook als eindwerk in een  opleiding kan gevraagd worden een portfolio samen te stellen. Het kan dan bijvoorbeeld een verslag van de stage zijn of je ontwerpen bij </a:t>
            </a:r>
            <a:r>
              <a:rPr lang="nl-NL" dirty="0" err="1">
                <a:latin typeface="Arial" panose="020B0604020202020204" pitchFamily="34" charset="0"/>
                <a:ea typeface="Calibri" panose="020F0502020204030204" pitchFamily="34" charset="0"/>
                <a:cs typeface="Times New Roman" panose="02020603050405020304" pitchFamily="18" charset="0"/>
              </a:rPr>
              <a:t>Art&amp;Design</a:t>
            </a:r>
            <a:r>
              <a:rPr lang="nl-NL" dirty="0">
                <a:latin typeface="Arial" panose="020B0604020202020204" pitchFamily="34" charset="0"/>
                <a:ea typeface="Calibri" panose="020F0502020204030204" pitchFamily="34" charset="0"/>
                <a:cs typeface="Times New Roman" panose="02020603050405020304" pitchFamily="18" charset="0"/>
              </a:rPr>
              <a:t>.</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nl-NL" dirty="0">
                <a:effectLst/>
                <a:latin typeface="Arial" panose="020B0604020202020204" pitchFamily="34" charset="0"/>
                <a:ea typeface="Calibri" panose="020F0502020204030204" pitchFamily="34" charset="0"/>
                <a:cs typeface="Times New Roman" panose="02020603050405020304" pitchFamily="18" charset="0"/>
              </a:rPr>
              <a:t>Een ander voorbeeld is een portfolio van een fotomodel, of een architect die zijn werk samenbrengt om aan (toekomstige) klanten te laten zien wat soort werk hij aflevert. Dit kan je helpen bij je toelating in het MBO.</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789152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renzend">
  <a:themeElements>
    <a:clrScheme name="Aangrenzend">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Kantoor">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angrenzend">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533</Words>
  <Application>Microsoft Office PowerPoint</Application>
  <PresentationFormat>Breedbeeld</PresentationFormat>
  <Paragraphs>55</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13</vt:i4>
      </vt:variant>
    </vt:vector>
  </HeadingPairs>
  <TitlesOfParts>
    <vt:vector size="19" baseType="lpstr">
      <vt:lpstr>Arial</vt:lpstr>
      <vt:lpstr>Calibri</vt:lpstr>
      <vt:lpstr>Calibri Light</vt:lpstr>
      <vt:lpstr>Cambria</vt:lpstr>
      <vt:lpstr>Kantoorthema</vt:lpstr>
      <vt:lpstr>Aangrenzend</vt:lpstr>
      <vt:lpstr>Amsterdam</vt:lpstr>
      <vt:lpstr>Les 1 Gouden eeuw</vt:lpstr>
      <vt:lpstr>Oriëntatie </vt:lpstr>
      <vt:lpstr>Les 2 en 3 Schetsen </vt:lpstr>
      <vt:lpstr>PowerPoint-presentatie</vt:lpstr>
      <vt:lpstr>PowerPoint-presentatie</vt:lpstr>
      <vt:lpstr>PowerPoint-presentatie</vt:lpstr>
      <vt:lpstr>Inleveren opdracht:</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Amsterdam</dc:title>
  <dc:creator>Ankie van den Boomen</dc:creator>
  <cp:lastModifiedBy>Ankie van den Boomen</cp:lastModifiedBy>
  <cp:revision>6</cp:revision>
  <dcterms:created xsi:type="dcterms:W3CDTF">2021-01-10T14:13:52Z</dcterms:created>
  <dcterms:modified xsi:type="dcterms:W3CDTF">2021-01-10T15:09:45Z</dcterms:modified>
</cp:coreProperties>
</file>