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81623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9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6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0057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5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5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5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8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67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27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812FF15-E125-4CCB-827C-BD6EFF2608CD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320833E-17BD-4527-89C4-AE8E6206EF48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6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AC40F1-5D0C-439F-85F5-BF2F742F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3665054"/>
            <a:ext cx="7118268" cy="10484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Thuisopdracht</a:t>
            </a:r>
            <a:r>
              <a:rPr lang="en-US" sz="3600" dirty="0"/>
              <a:t>: </a:t>
            </a:r>
            <a:r>
              <a:rPr lang="en-US" sz="3600"/>
              <a:t>Meestervervalser</a:t>
            </a:r>
            <a:endParaRPr lang="en-US" sz="3600" dirty="0"/>
          </a:p>
        </p:txBody>
      </p:sp>
      <p:pic>
        <p:nvPicPr>
          <p:cNvPr id="1030" name="Picture 6" descr="Salvador Dali Vlinder Boot Mooi Schilderij Zijde Stof Muur Poster Art Decor  Sticker Heldere|Painting &amp;amp; Calligraphy| - AliExpress">
            <a:extLst>
              <a:ext uri="{FF2B5EF4-FFF2-40B4-BE49-F238E27FC236}">
                <a16:creationId xmlns:a16="http://schemas.microsoft.com/office/drawing/2014/main" id="{4CA2F37A-2FC0-46A7-833F-D014FD97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566" y="1168342"/>
            <a:ext cx="3020596" cy="223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0106F80-B138-4C27-AEAE-350D5506E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611062" y="710273"/>
            <a:ext cx="2308583" cy="2084882"/>
          </a:xfrm>
          <a:custGeom>
            <a:avLst/>
            <a:gdLst>
              <a:gd name="connsiteX0" fmla="*/ 462 w 2308583"/>
              <a:gd name="connsiteY0" fmla="*/ 2084882 h 2084882"/>
              <a:gd name="connsiteX1" fmla="*/ 2308583 w 2308583"/>
              <a:gd name="connsiteY1" fmla="*/ 2084882 h 2084882"/>
              <a:gd name="connsiteX2" fmla="*/ 2308583 w 2308583"/>
              <a:gd name="connsiteY2" fmla="*/ 0 h 2084882"/>
              <a:gd name="connsiteX3" fmla="*/ 2022607 w 2308583"/>
              <a:gd name="connsiteY3" fmla="*/ 0 h 2084882"/>
              <a:gd name="connsiteX4" fmla="*/ 2022607 w 2308583"/>
              <a:gd name="connsiteY4" fmla="*/ 1813955 h 2084882"/>
              <a:gd name="connsiteX5" fmla="*/ 0 w 2308583"/>
              <a:gd name="connsiteY5" fmla="*/ 1813023 h 2084882"/>
              <a:gd name="connsiteX6" fmla="*/ 462 w 2308583"/>
              <a:gd name="connsiteY6" fmla="*/ 2084882 h 208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2084882">
                <a:moveTo>
                  <a:pt x="462" y="2084882"/>
                </a:moveTo>
                <a:lnTo>
                  <a:pt x="2308583" y="2084882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1813955"/>
                </a:lnTo>
                <a:lnTo>
                  <a:pt x="0" y="1813023"/>
                </a:lnTo>
                <a:cubicBezTo>
                  <a:pt x="923" y="1906853"/>
                  <a:pt x="-462" y="1991052"/>
                  <a:pt x="462" y="2084882"/>
                </a:cubicBezTo>
                <a:close/>
              </a:path>
            </a:pathLst>
          </a:cu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1" name="Afbeelding 10" descr="Afbeelding met taart, kleurrijk, trein, verjaardag&#10;&#10;Automatisch gegenereerde beschrijving">
            <a:extLst>
              <a:ext uri="{FF2B5EF4-FFF2-40B4-BE49-F238E27FC236}">
                <a16:creationId xmlns:a16="http://schemas.microsoft.com/office/drawing/2014/main" id="{546A3C9F-335D-4100-A3A3-1C8D10999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r="1150" b="1"/>
          <a:stretch/>
        </p:blipFill>
        <p:spPr>
          <a:xfrm>
            <a:off x="4086294" y="759608"/>
            <a:ext cx="4042636" cy="2611601"/>
          </a:xfrm>
          <a:prstGeom prst="rect">
            <a:avLst/>
          </a:prstGeom>
        </p:spPr>
      </p:pic>
      <p:pic>
        <p:nvPicPr>
          <p:cNvPr id="1026" name="Picture 2" descr="Zonnebloemen (Van Gogh) - Wikipedia">
            <a:extLst>
              <a:ext uri="{FF2B5EF4-FFF2-40B4-BE49-F238E27FC236}">
                <a16:creationId xmlns:a16="http://schemas.microsoft.com/office/drawing/2014/main" id="{681B2751-BA24-43F0-8D58-3FE7BF00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2134" y="710273"/>
            <a:ext cx="1894004" cy="23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DABC7F38-C8B8-4C20-82BE-82A52FF9C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292517" y="1071683"/>
            <a:ext cx="2308583" cy="2379788"/>
          </a:xfrm>
          <a:custGeom>
            <a:avLst/>
            <a:gdLst>
              <a:gd name="connsiteX0" fmla="*/ 2308583 w 2308583"/>
              <a:gd name="connsiteY0" fmla="*/ 0 h 2379788"/>
              <a:gd name="connsiteX1" fmla="*/ 2022607 w 2308583"/>
              <a:gd name="connsiteY1" fmla="*/ 0 h 2379788"/>
              <a:gd name="connsiteX2" fmla="*/ 2022607 w 2308583"/>
              <a:gd name="connsiteY2" fmla="*/ 2108861 h 2379788"/>
              <a:gd name="connsiteX3" fmla="*/ 0 w 2308583"/>
              <a:gd name="connsiteY3" fmla="*/ 2107929 h 2379788"/>
              <a:gd name="connsiteX4" fmla="*/ 462 w 2308583"/>
              <a:gd name="connsiteY4" fmla="*/ 2379788 h 2379788"/>
              <a:gd name="connsiteX5" fmla="*/ 2308583 w 2308583"/>
              <a:gd name="connsiteY5" fmla="*/ 2379788 h 2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379788">
                <a:moveTo>
                  <a:pt x="2308583" y="0"/>
                </a:moveTo>
                <a:lnTo>
                  <a:pt x="2022607" y="0"/>
                </a:lnTo>
                <a:lnTo>
                  <a:pt x="2022607" y="2108861"/>
                </a:lnTo>
                <a:lnTo>
                  <a:pt x="0" y="2107929"/>
                </a:lnTo>
                <a:cubicBezTo>
                  <a:pt x="923" y="2201759"/>
                  <a:pt x="-462" y="2285958"/>
                  <a:pt x="462" y="2379788"/>
                </a:cubicBezTo>
                <a:lnTo>
                  <a:pt x="2308583" y="2379788"/>
                </a:lnTo>
                <a:close/>
              </a:path>
            </a:pathLst>
          </a:cu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66B6F7-2CC2-40D8-9A36-6252E4FA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4735983"/>
            <a:ext cx="7118268" cy="15385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b="1" i="1"/>
              <a:t>“Onrust in kunstwereld: Voor 10 miljoen verkochte Frans Hals is 'zeer knappe vervalsing’”</a:t>
            </a:r>
            <a:r>
              <a:rPr lang="en-US" sz="1700" i="1"/>
              <a:t> :</a:t>
            </a:r>
            <a:r>
              <a:rPr lang="en-US" sz="1700"/>
              <a:t>zo schrijft de Volkskrant. Meestervervalsers verdienen miljoenen door meersterwerken dusdanig na te schilderen dat deze niet meer van echt te onderscheiden zijn. Kies een meesterwerk en maak er een kopie van…</a:t>
            </a:r>
            <a:endParaRPr lang="en-US" sz="1700" b="1" i="1"/>
          </a:p>
          <a:p>
            <a:endParaRPr lang="en-US" sz="1700"/>
          </a:p>
        </p:txBody>
      </p:sp>
      <p:pic>
        <p:nvPicPr>
          <p:cNvPr id="1028" name="Picture 4" descr="The Dream (Le Rêve), 1932 by Pablo Picasso">
            <a:extLst>
              <a:ext uri="{FF2B5EF4-FFF2-40B4-BE49-F238E27FC236}">
                <a16:creationId xmlns:a16="http://schemas.microsoft.com/office/drawing/2014/main" id="{A6193A95-5319-4371-990A-8F479084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6656" y="3592287"/>
            <a:ext cx="2004962" cy="26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0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C1384-F822-42CB-979A-9E6B4889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C36162-1A89-4BA4-8F2D-5C7DA73F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Google en kies een schilderij van één van onderstaande kunstenaars:</a:t>
            </a:r>
          </a:p>
          <a:p>
            <a:r>
              <a:rPr lang="en-GB" dirty="0"/>
              <a:t>Pablo Picasso</a:t>
            </a:r>
          </a:p>
          <a:p>
            <a:r>
              <a:rPr lang="en-GB" dirty="0"/>
              <a:t>Jan </a:t>
            </a:r>
            <a:r>
              <a:rPr lang="en-GB" dirty="0" err="1"/>
              <a:t>Sluijters</a:t>
            </a:r>
            <a:endParaRPr lang="en-GB" dirty="0"/>
          </a:p>
          <a:p>
            <a:r>
              <a:rPr lang="en-GB" dirty="0"/>
              <a:t>Vincent van Gogh</a:t>
            </a:r>
          </a:p>
          <a:p>
            <a:r>
              <a:rPr lang="en-GB" dirty="0"/>
              <a:t>Salvador Dalí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Zelf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schilder</a:t>
            </a:r>
            <a:r>
              <a:rPr lang="en-GB" dirty="0"/>
              <a:t> </a:t>
            </a:r>
            <a:r>
              <a:rPr lang="en-GB" dirty="0" err="1"/>
              <a:t>uitkiezen</a:t>
            </a:r>
            <a:r>
              <a:rPr lang="en-GB" dirty="0"/>
              <a:t> mag </a:t>
            </a:r>
            <a:r>
              <a:rPr lang="en-GB" dirty="0" err="1"/>
              <a:t>ook</a:t>
            </a:r>
            <a:r>
              <a:rPr lang="en-GB" dirty="0"/>
              <a:t>, </a:t>
            </a:r>
            <a:r>
              <a:rPr lang="en-GB" dirty="0" err="1"/>
              <a:t>wel</a:t>
            </a:r>
            <a:r>
              <a:rPr lang="en-GB" dirty="0"/>
              <a:t> in </a:t>
            </a:r>
            <a:r>
              <a:rPr lang="en-GB" dirty="0" err="1"/>
              <a:t>overleg</a:t>
            </a:r>
            <a:r>
              <a:rPr lang="en-GB" dirty="0"/>
              <a:t> met je docent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7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3BC1B-9DE7-4E7B-95DE-2E916079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AC6E94-1FEB-46AF-BD70-655E42DE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Teken een kader van 2 cm breed</a:t>
            </a:r>
          </a:p>
          <a:p>
            <a:r>
              <a:rPr lang="nl-NL" dirty="0"/>
              <a:t>Teken eerst met grijs potlood de contourlijnen. Druk hierbij niet te hard met je potlood, zo kun je eventueel nog gummen.</a:t>
            </a:r>
          </a:p>
          <a:p>
            <a:r>
              <a:rPr lang="nl-NL" dirty="0"/>
              <a:t>Teken met kleurpotlood in. Houd het voorbeeldschilderij er altijd bij. Probeer zoveel mogelijk kleuren te mengen, zo krijg je mooie diepe kleuren.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37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504D9-AAD8-4177-B5F6-BA7D58B6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Klaar?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2BF82F-7BEE-49FB-A115-F49482B1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Verzenden via de chat in Teams naar je docent.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131177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Bijsnijden</Template>
  <TotalTime>10</TotalTime>
  <Words>160</Words>
  <Application>Microsoft Office PowerPoint</Application>
  <PresentationFormat>Breedbeeld</PresentationFormat>
  <Paragraphs>16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Franklin Gothic Book</vt:lpstr>
      <vt:lpstr>Bijgesneden</vt:lpstr>
      <vt:lpstr>Thuisopdracht: Meestervervalser</vt:lpstr>
      <vt:lpstr>Stap 1</vt:lpstr>
      <vt:lpstr>Stap 2</vt:lpstr>
      <vt:lpstr>Klaar?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Thuisopdracht: Meestervervalser</dc:title>
  <dc:creator>Daan Vellinga</dc:creator>
  <cp:lastModifiedBy>Daan Vellinga</cp:lastModifiedBy>
  <cp:revision>1</cp:revision>
  <dcterms:created xsi:type="dcterms:W3CDTF">2021-12-01T10:35:11Z</dcterms:created>
  <dcterms:modified xsi:type="dcterms:W3CDTF">2021-12-01T10:45:37Z</dcterms:modified>
</cp:coreProperties>
</file>