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3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ie van den Boomen" userId="4bc43558-367e-45dd-85de-c501b59942b5" providerId="ADAL" clId="{3F066E40-A918-4755-86CA-849713DF94A3}"/>
    <pc:docChg chg="custSel modSld">
      <pc:chgData name="Ankie van den Boomen" userId="4bc43558-367e-45dd-85de-c501b59942b5" providerId="ADAL" clId="{3F066E40-A918-4755-86CA-849713DF94A3}" dt="2023-04-11T19:16:26.729" v="3" actId="14100"/>
      <pc:docMkLst>
        <pc:docMk/>
      </pc:docMkLst>
      <pc:sldChg chg="addSp delSp modSp mod">
        <pc:chgData name="Ankie van den Boomen" userId="4bc43558-367e-45dd-85de-c501b59942b5" providerId="ADAL" clId="{3F066E40-A918-4755-86CA-849713DF94A3}" dt="2023-04-11T19:16:26.729" v="3" actId="14100"/>
        <pc:sldMkLst>
          <pc:docMk/>
          <pc:sldMk cId="206958708" sldId="260"/>
        </pc:sldMkLst>
        <pc:picChg chg="add mod">
          <ac:chgData name="Ankie van den Boomen" userId="4bc43558-367e-45dd-85de-c501b59942b5" providerId="ADAL" clId="{3F066E40-A918-4755-86CA-849713DF94A3}" dt="2023-04-11T19:16:26.729" v="3" actId="14100"/>
          <ac:picMkLst>
            <pc:docMk/>
            <pc:sldMk cId="206958708" sldId="260"/>
            <ac:picMk id="3" creationId="{D1A70396-DCC8-7CD4-7C5D-5495DB7C8967}"/>
          </ac:picMkLst>
        </pc:picChg>
        <pc:picChg chg="del">
          <ac:chgData name="Ankie van den Boomen" userId="4bc43558-367e-45dd-85de-c501b59942b5" providerId="ADAL" clId="{3F066E40-A918-4755-86CA-849713DF94A3}" dt="2023-04-11T19:16:15.834" v="1" actId="21"/>
          <ac:picMkLst>
            <pc:docMk/>
            <pc:sldMk cId="206958708" sldId="260"/>
            <ac:picMk id="11" creationId="{63E166B4-A356-9F3A-D180-1934E32C1BB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6618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0574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75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918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6995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1170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0810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8692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83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136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00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187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888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4503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426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63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761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AD847D1-5A65-4E57-8778-CCC724BCCB90}" type="datetimeFigureOut">
              <a:rPr lang="nl-NL" smtClean="0"/>
              <a:t>11-4-2023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77241-BE1A-4DED-8471-7825C4B63A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6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BMN@sgweredi.nl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132A3-0F14-BC0C-C66B-286A5B19E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6400" y="637062"/>
            <a:ext cx="5140960" cy="3416777"/>
          </a:xfrm>
        </p:spPr>
        <p:txBody>
          <a:bodyPr>
            <a:normAutofit/>
          </a:bodyPr>
          <a:lstStyle/>
          <a:p>
            <a:r>
              <a:rPr lang="nl-NL" sz="6600" b="1" dirty="0">
                <a:solidFill>
                  <a:srgbClr val="C00000"/>
                </a:solidFill>
              </a:rPr>
              <a:t>Smartphone fotografie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1B4A7-FC4E-E79F-D135-D321076B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3876" y="4587557"/>
            <a:ext cx="4225158" cy="184946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https://tweemetervijf.nl/tips-en-trucs-voor-hobby-fotografen/9-compositietips-die-iedere-fotograaf-moet-kennen/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1F2274E-D32F-93EF-CE33-6550FA71D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" y="854194"/>
            <a:ext cx="6228843" cy="558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73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C2A9E12-54C7-B541-9E99-D0D2F8000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064" y="0"/>
            <a:ext cx="12256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34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C4A2DF5-7C76-4ADD-01AD-4B4A9FDD6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34" y="1"/>
            <a:ext cx="12301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1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91EFE34-A2CE-D0E8-806E-A20F67160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324" y="-94593"/>
            <a:ext cx="12424791" cy="703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78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E8679F0-64DB-C2E6-0C08-214724B52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294" y="0"/>
            <a:ext cx="12306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83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F2A0E82-1D49-C3F6-3953-A369E091C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01" y="0"/>
            <a:ext cx="122052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4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6940636-5DBE-A0E1-3BB4-45844BF6B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8446" y="0"/>
            <a:ext cx="12328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16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E1079E5-D686-4DC7-D549-09F9E802C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115" y="-84082"/>
            <a:ext cx="12467547" cy="703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01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E0B1F2B-E340-BCA6-A095-176AFF0AF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17" y="0"/>
            <a:ext cx="1235823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92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E1A858B-8328-BEC6-17DB-63D1F8B96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3" y="0"/>
            <a:ext cx="12329805" cy="69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34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ABC1296-3E55-0371-D28C-0064E53B8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49" y="0"/>
            <a:ext cx="12475871" cy="693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4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359BB90-DC8C-1C70-2B38-A8E048F05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930" y="0"/>
            <a:ext cx="12643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17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6683506-8B71-9DEA-AEDC-C7B717068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591" y="0"/>
            <a:ext cx="122911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073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A62783C-E3ED-DFA6-4C24-94045580C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966" y="0"/>
            <a:ext cx="12373043" cy="694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03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F548404-CD56-2B2E-58E8-BF9F98F3F36A}"/>
              </a:ext>
            </a:extLst>
          </p:cNvPr>
          <p:cNvSpPr txBox="1"/>
          <p:nvPr/>
        </p:nvSpPr>
        <p:spPr>
          <a:xfrm>
            <a:off x="853440" y="904240"/>
            <a:ext cx="105156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Jullie fotograferen in groepjes van 2</a:t>
            </a:r>
          </a:p>
          <a:p>
            <a:endParaRPr lang="nl-NL" dirty="0"/>
          </a:p>
          <a:p>
            <a:r>
              <a:rPr lang="nl-NL" sz="2400" dirty="0"/>
              <a:t>1 Maak van alle 9 composities verschillende foto’s en kies hieruit de beste.</a:t>
            </a:r>
          </a:p>
          <a:p>
            <a:endParaRPr lang="nl-NL" sz="2400" dirty="0"/>
          </a:p>
          <a:p>
            <a:r>
              <a:rPr lang="nl-NL" sz="2400" dirty="0"/>
              <a:t>2 Gebruik de lessen in de klas om jullie foto’s digitaal aan te passen zodat ze nog beter worden.</a:t>
            </a:r>
          </a:p>
          <a:p>
            <a:endParaRPr lang="nl-NL" sz="2400" dirty="0"/>
          </a:p>
          <a:p>
            <a:r>
              <a:rPr lang="nl-NL" sz="2400" dirty="0"/>
              <a:t>3 Maak een </a:t>
            </a:r>
            <a:r>
              <a:rPr lang="nl-NL" sz="2400" dirty="0" err="1"/>
              <a:t>powerpoint</a:t>
            </a:r>
            <a:r>
              <a:rPr lang="nl-NL" sz="2400" dirty="0"/>
              <a:t> met daarin jullie gekozen foto’s met daarbij een uitleg per foto van minimaal 50 woorden.</a:t>
            </a:r>
          </a:p>
          <a:p>
            <a:endParaRPr lang="nl-NL" sz="2400" dirty="0"/>
          </a:p>
          <a:p>
            <a:r>
              <a:rPr lang="nl-NL" sz="2400" dirty="0"/>
              <a:t>4 Start jullie werkstuk met een titelblad met daarop een leuke foto van jullie groepje met daarbij jullie namen en klas.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3886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8D64E852-5A9B-5109-4022-5FE688E00758}"/>
              </a:ext>
            </a:extLst>
          </p:cNvPr>
          <p:cNvSpPr txBox="1"/>
          <p:nvPr/>
        </p:nvSpPr>
        <p:spPr>
          <a:xfrm>
            <a:off x="955040" y="974358"/>
            <a:ext cx="892048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5 Zet daaronder de inhoudsopgave met de namen van de 9 composities.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6 Begin ieder hoofdstuk met een nieuw blad en de naam van de compositie.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 Eindig je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powerpoint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met het ingevulde beoordelingsformulier </a:t>
            </a:r>
            <a:r>
              <a:rPr lang="nl-NL" sz="2400" dirty="0">
                <a:latin typeface="Century Gothic" panose="020B0502020202020204"/>
              </a:rPr>
              <a:t>van de volgende pagina.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400" dirty="0">
              <a:latin typeface="Century Gothic" panose="020B0502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8 Controleer samen met je docent of het werkstuk goed is en stuur het naar: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BMN@sgweredi.nl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2400" dirty="0">
              <a:solidFill>
                <a:prstClr val="white"/>
              </a:solidFill>
              <a:latin typeface="Century Gothic" panose="020B0502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                               SUCCES!</a:t>
            </a:r>
          </a:p>
        </p:txBody>
      </p:sp>
    </p:spTree>
    <p:extLst>
      <p:ext uri="{BB962C8B-B14F-4D97-AF65-F5344CB8AC3E}">
        <p14:creationId xmlns:p14="http://schemas.microsoft.com/office/powerpoint/2010/main" val="223394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7996B01C-FA3C-F816-EB79-FF7D862B70D7}"/>
              </a:ext>
            </a:extLst>
          </p:cNvPr>
          <p:cNvSpPr txBox="1"/>
          <p:nvPr/>
        </p:nvSpPr>
        <p:spPr>
          <a:xfrm>
            <a:off x="1270000" y="392785"/>
            <a:ext cx="8950960" cy="79339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Hoeveel moeite kostte het jullie om dit te doen?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Hoe is het gelukt? Hoe tevreden zijn jullie met het resultaat?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Wat zouden jullie anders doen als jullie deze opdracht nog eens moest uitvoeren?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Hoe hadden jullie het werkstuk nog kunnen verbeteren?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Hoe zou de opdracht verbeterd of interessanter voor jullie kunnen worden?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Wat hebben jullie ervan geleerd?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82047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999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1A70396-DCC8-7CD4-7C5D-5495DB7C8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963" y="-71120"/>
            <a:ext cx="12545164" cy="692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8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C5F8855-4FF1-FB21-EB78-1F66176A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1" y="-178675"/>
            <a:ext cx="12412222" cy="75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92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E12C077-AC6C-C6C1-E1C5-CDA9BAC6A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41" y="0"/>
            <a:ext cx="122396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89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0B33083-9376-AF14-206F-F1CB18F077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4577" y="0"/>
            <a:ext cx="12336577" cy="69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9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5CF9CDE-41EA-4BA4-FCAB-DDF277139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97" y="-1"/>
            <a:ext cx="12514740" cy="69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88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F0871AC-F8F3-CD2D-3BC2-DC5FAC162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5784" cy="685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1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2BE3F3E-1B1D-B021-45D4-5633F9B0C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369" y="0"/>
            <a:ext cx="12354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49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auw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</TotalTime>
  <Words>231</Words>
  <Application>Microsoft Office PowerPoint</Application>
  <PresentationFormat>Breedbeeld</PresentationFormat>
  <Paragraphs>35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30" baseType="lpstr">
      <vt:lpstr>Arial</vt:lpstr>
      <vt:lpstr>Calibri</vt:lpstr>
      <vt:lpstr>Century Gothic</vt:lpstr>
      <vt:lpstr>Wingdings 3</vt:lpstr>
      <vt:lpstr>Ion</vt:lpstr>
      <vt:lpstr>Smartphone fotografie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Smartphone fotografie</dc:title>
  <dc:creator>Ankie van den Boomen</dc:creator>
  <cp:lastModifiedBy>Ankie van den Boomen</cp:lastModifiedBy>
  <cp:revision>1</cp:revision>
  <dcterms:created xsi:type="dcterms:W3CDTF">2023-04-02T16:15:25Z</dcterms:created>
  <dcterms:modified xsi:type="dcterms:W3CDTF">2023-04-11T19:16:26Z</dcterms:modified>
</cp:coreProperties>
</file>