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3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ie van den Boomen" userId="4bc43558-367e-45dd-85de-c501b59942b5" providerId="ADAL" clId="{3F066E40-A918-4755-86CA-849713DF94A3}"/>
    <pc:docChg chg="custSel modSld">
      <pc:chgData name="Ankie van den Boomen" userId="4bc43558-367e-45dd-85de-c501b59942b5" providerId="ADAL" clId="{3F066E40-A918-4755-86CA-849713DF94A3}" dt="2023-04-11T19:16:26.729" v="3" actId="14100"/>
      <pc:docMkLst>
        <pc:docMk/>
      </pc:docMkLst>
      <pc:sldChg chg="addSp delSp modSp mod">
        <pc:chgData name="Ankie van den Boomen" userId="4bc43558-367e-45dd-85de-c501b59942b5" providerId="ADAL" clId="{3F066E40-A918-4755-86CA-849713DF94A3}" dt="2023-04-11T19:16:26.729" v="3" actId="14100"/>
        <pc:sldMkLst>
          <pc:docMk/>
          <pc:sldMk cId="206958708" sldId="260"/>
        </pc:sldMkLst>
        <pc:picChg chg="add mod">
          <ac:chgData name="Ankie van den Boomen" userId="4bc43558-367e-45dd-85de-c501b59942b5" providerId="ADAL" clId="{3F066E40-A918-4755-86CA-849713DF94A3}" dt="2023-04-11T19:16:26.729" v="3" actId="14100"/>
          <ac:picMkLst>
            <pc:docMk/>
            <pc:sldMk cId="206958708" sldId="260"/>
            <ac:picMk id="3" creationId="{D1A70396-DCC8-7CD4-7C5D-5495DB7C8967}"/>
          </ac:picMkLst>
        </pc:picChg>
        <pc:picChg chg="del">
          <ac:chgData name="Ankie van den Boomen" userId="4bc43558-367e-45dd-85de-c501b59942b5" providerId="ADAL" clId="{3F066E40-A918-4755-86CA-849713DF94A3}" dt="2023-04-11T19:16:15.834" v="1" actId="21"/>
          <ac:picMkLst>
            <pc:docMk/>
            <pc:sldMk cId="206958708" sldId="260"/>
            <ac:picMk id="11" creationId="{63E166B4-A356-9F3A-D180-1934E32C1BB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61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57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50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9184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99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17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81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69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83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36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00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8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88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50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26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63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6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D847D1-5A65-4E57-8778-CCC724BCCB90}" type="datetimeFigureOut">
              <a:rPr lang="nl-NL" smtClean="0"/>
              <a:t>11-4-2023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77241-BE1A-4DED-8471-7825C4B63A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6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BMN@sgweredi.n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132A3-0F14-BC0C-C66B-286A5B19E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400" y="637062"/>
            <a:ext cx="5140960" cy="3416777"/>
          </a:xfrm>
        </p:spPr>
        <p:txBody>
          <a:bodyPr>
            <a:normAutofit/>
          </a:bodyPr>
          <a:lstStyle/>
          <a:p>
            <a:r>
              <a:rPr lang="nl-NL" sz="6600" b="1" dirty="0">
                <a:solidFill>
                  <a:srgbClr val="C00000"/>
                </a:solidFill>
              </a:rPr>
              <a:t>Smartphone fotografie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21B4A7-FC4E-E79F-D135-D321076BE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3876" y="4587557"/>
            <a:ext cx="4225158" cy="1849466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https://tweemetervijf.nl/tips-en-trucs-voor-hobby-fotografen/9-compositietips-die-iedere-fotograaf-moet-kennen/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F2274E-D32F-93EF-CE33-6550FA71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854194"/>
            <a:ext cx="6228843" cy="55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7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C2A9E12-54C7-B541-9E99-D0D2F800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64" y="0"/>
            <a:ext cx="12256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3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4A2DF5-7C76-4ADD-01AD-4B4A9FD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34" y="1"/>
            <a:ext cx="1230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1EFE34-A2CE-D0E8-806E-A20F67160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24" y="-94593"/>
            <a:ext cx="12424791" cy="70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7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8679F0-64DB-C2E6-0C08-214724B5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94" y="0"/>
            <a:ext cx="1230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2A0E82-1D49-C3F6-3953-A369E091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1" y="0"/>
            <a:ext cx="1220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940636-5DBE-A0E1-3BB4-45844BF6B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46" y="0"/>
            <a:ext cx="12328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16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1079E5-D686-4DC7-D549-09F9E802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15" y="-84082"/>
            <a:ext cx="12467547" cy="70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0B1F2B-E340-BCA6-A095-176AFF0A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17" y="0"/>
            <a:ext cx="123582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2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1A858B-8328-BEC6-17DB-63D1F8B96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" y="0"/>
            <a:ext cx="12329805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ABC1296-3E55-0371-D28C-0064E53B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49" y="0"/>
            <a:ext cx="12475871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59BB90-DC8C-1C70-2B38-A8E048F0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30" y="0"/>
            <a:ext cx="1264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1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683506-8B71-9DEA-AEDC-C7B717068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91" y="0"/>
            <a:ext cx="12291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62783C-E3ED-DFA6-4C24-94045580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6" y="0"/>
            <a:ext cx="12373043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3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F548404-CD56-2B2E-58E8-BF9F98F3F36A}"/>
              </a:ext>
            </a:extLst>
          </p:cNvPr>
          <p:cNvSpPr txBox="1"/>
          <p:nvPr/>
        </p:nvSpPr>
        <p:spPr>
          <a:xfrm>
            <a:off x="853440" y="904240"/>
            <a:ext cx="10515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Jullie fotograferen in groepjes van 2</a:t>
            </a:r>
          </a:p>
          <a:p>
            <a:endParaRPr lang="nl-NL" dirty="0"/>
          </a:p>
          <a:p>
            <a:r>
              <a:rPr lang="nl-NL" sz="2400" dirty="0"/>
              <a:t>1 Maak van alle 9 composities verschillende foto’s en kies hieruit de beste.</a:t>
            </a:r>
          </a:p>
          <a:p>
            <a:endParaRPr lang="nl-NL" sz="2400" dirty="0"/>
          </a:p>
          <a:p>
            <a:r>
              <a:rPr lang="nl-NL" sz="2400" dirty="0"/>
              <a:t>2 Gebruik de lessen in de klas om jullie foto’s digitaal aan te passen zodat ze nog beter worden.</a:t>
            </a:r>
          </a:p>
          <a:p>
            <a:endParaRPr lang="nl-NL" sz="2400" dirty="0"/>
          </a:p>
          <a:p>
            <a:r>
              <a:rPr lang="nl-NL" sz="2400" dirty="0"/>
              <a:t>3 Maak een </a:t>
            </a:r>
            <a:r>
              <a:rPr lang="nl-NL" sz="2400" dirty="0" err="1"/>
              <a:t>powerpoint</a:t>
            </a:r>
            <a:r>
              <a:rPr lang="nl-NL" sz="2400" dirty="0"/>
              <a:t> met daarin jullie gekozen foto’s met daarbij een uitleg per foto van minimaal 50 woorden.</a:t>
            </a:r>
          </a:p>
          <a:p>
            <a:endParaRPr lang="nl-NL" sz="2400" dirty="0"/>
          </a:p>
          <a:p>
            <a:r>
              <a:rPr lang="nl-NL" sz="2400" dirty="0"/>
              <a:t>4 Start jullie werkstuk met een titelblad met daarop een leuke foto van jullie groepje met daarbij jullie namen en klas.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388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D64E852-5A9B-5109-4022-5FE688E00758}"/>
              </a:ext>
            </a:extLst>
          </p:cNvPr>
          <p:cNvSpPr txBox="1"/>
          <p:nvPr/>
        </p:nvSpPr>
        <p:spPr>
          <a:xfrm>
            <a:off x="955040" y="974358"/>
            <a:ext cx="89204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 Zet daaronder de inhoudsopgave met de namen van de 9 composities.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 Begin ieder hoofdstuk met een nieuw blad en de naam van de compositie.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 Eindig je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powerpoint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met het ingevulde beoordelingsformulier </a:t>
            </a:r>
            <a:r>
              <a:rPr lang="nl-NL" sz="2400" dirty="0">
                <a:latin typeface="Century Gothic" panose="020B0502020202020204"/>
              </a:rPr>
              <a:t>van de volgende pagina.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dirty="0"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 Controleer samen met je docent of het werkstuk goed is en stuur het naar: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BMN@sgweredi.nl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400" dirty="0">
              <a:solidFill>
                <a:prstClr val="whit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                            SUCCES!</a:t>
            </a:r>
          </a:p>
        </p:txBody>
      </p:sp>
    </p:spTree>
    <p:extLst>
      <p:ext uri="{BB962C8B-B14F-4D97-AF65-F5344CB8AC3E}">
        <p14:creationId xmlns:p14="http://schemas.microsoft.com/office/powerpoint/2010/main" val="223394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996B01C-FA3C-F816-EB79-FF7D862B70D7}"/>
              </a:ext>
            </a:extLst>
          </p:cNvPr>
          <p:cNvSpPr txBox="1"/>
          <p:nvPr/>
        </p:nvSpPr>
        <p:spPr>
          <a:xfrm>
            <a:off x="1270000" y="392785"/>
            <a:ext cx="8950960" cy="793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Hoeveel moeite kostte het jullie om dit te doen?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Hoe is het gelukt? Hoe tevreden zijn jullie met het resultaat?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Wat zouden jullie anders doen als jullie deze opdracht nog eens moest uitvoeren?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Hoe hadden jullie het werkstuk nog kunnen verbeteren?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Hoe zou de opdracht verbeterd of interessanter voor jullie kunnen worden?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Wat hebben jullie ervan geleerd?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2047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9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A70396-DCC8-7CD4-7C5D-5495DB7C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63" y="-71120"/>
            <a:ext cx="12545164" cy="69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C5F8855-4FF1-FB21-EB78-1F66176A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1" y="-178675"/>
            <a:ext cx="12412222" cy="75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2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12C077-AC6C-C6C1-E1C5-CDA9BAC6A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1" y="0"/>
            <a:ext cx="1223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9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B33083-9376-AF14-206F-F1CB18F07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77" y="0"/>
            <a:ext cx="12336577" cy="69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CF9CDE-41EA-4BA4-FCAB-DDF27713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97" y="-1"/>
            <a:ext cx="12514740" cy="69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0871AC-F8F3-CD2D-3BC2-DC5FAC16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784" cy="68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BE3F3E-1B1D-B021-45D4-5633F9B0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369" y="0"/>
            <a:ext cx="1235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9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</TotalTime>
  <Words>231</Words>
  <Application>Microsoft Office PowerPoint</Application>
  <PresentationFormat>Breedbeeld</PresentationFormat>
  <Paragraphs>35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Ion</vt:lpstr>
      <vt:lpstr>Smartphone fotografie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Smartphone fotografie</dc:title>
  <dc:creator>Ankie van den Boomen</dc:creator>
  <cp:lastModifiedBy>Ankie van den Boomen</cp:lastModifiedBy>
  <cp:revision>1</cp:revision>
  <dcterms:created xsi:type="dcterms:W3CDTF">2023-04-02T16:15:25Z</dcterms:created>
  <dcterms:modified xsi:type="dcterms:W3CDTF">2023-04-11T19:16:26Z</dcterms:modified>
</cp:coreProperties>
</file>