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8E069-EC56-4F73-A185-855BC06206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/>
              <a:t>Je beeldende </a:t>
            </a:r>
            <a:r>
              <a:rPr lang="nl-NL" b="1" u="sng" dirty="0"/>
              <a:t>c</a:t>
            </a:r>
            <a:r>
              <a:rPr lang="nl-NL" dirty="0"/>
              <a:t>ulturele </a:t>
            </a:r>
            <a:r>
              <a:rPr lang="nl-NL" b="1" u="sng" dirty="0"/>
              <a:t>z</a:t>
            </a:r>
            <a:r>
              <a:rPr lang="nl-NL" dirty="0"/>
              <a:t>elf </a:t>
            </a:r>
            <a:r>
              <a:rPr lang="nl-NL" b="1" u="sng" dirty="0"/>
              <a:t>p</a:t>
            </a:r>
            <a:r>
              <a:rPr lang="nl-NL" dirty="0"/>
              <a:t>ortret (</a:t>
            </a:r>
            <a:r>
              <a:rPr lang="nl-NL" b="1" u="sng" dirty="0"/>
              <a:t>CZP</a:t>
            </a:r>
            <a:r>
              <a:rPr lang="nl-NL" dirty="0"/>
              <a:t>)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0895FD8-2C59-43BA-B7D7-84273F5120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nl-NL" dirty="0"/>
              <a:t>Voorbeelden voor de opdracht.</a:t>
            </a:r>
          </a:p>
          <a:p>
            <a:pPr algn="ctr"/>
            <a:r>
              <a:rPr lang="nl-NL" dirty="0"/>
              <a:t>Maak altijd een foto van je beeldende culturele zelf portret, sla deze foto’s op in je map art op </a:t>
            </a:r>
            <a:r>
              <a:rPr lang="nl-NL"/>
              <a:t>je laptop!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3421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5C3D674-3D59-4E93-80CA-0C0A9095E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884B8F8-FDC9-498B-9960-5D7260AFC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41773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2BCE12D4-6ECC-4A16-8310-9C57E2326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r>
              <a:rPr lang="nl-NL"/>
              <a:t>VOORBEELDEN VAN CZP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F2A81E1-BCBE-426B-8C09-33274E694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E25FA8A-721A-4BB6-9BE9-351494F21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2515508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bv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flyer </a:t>
            </a:r>
            <a:r>
              <a:rPr lang="en-US" dirty="0" err="1"/>
              <a:t>maken</a:t>
            </a:r>
            <a:r>
              <a:rPr lang="en-US" dirty="0"/>
              <a:t> met </a:t>
            </a:r>
            <a:r>
              <a:rPr lang="en-US" dirty="0" err="1"/>
              <a:t>daarin</a:t>
            </a:r>
            <a:r>
              <a:rPr lang="en-US" dirty="0"/>
              <a:t> </a:t>
            </a:r>
            <a:r>
              <a:rPr lang="en-US" dirty="0" err="1"/>
              <a:t>foto’s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tekst</a:t>
            </a:r>
            <a:r>
              <a:rPr lang="en-US" dirty="0"/>
              <a:t> over wat je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ingevuld</a:t>
            </a:r>
            <a:r>
              <a:rPr lang="en-US" dirty="0"/>
              <a:t> in het </a:t>
            </a:r>
            <a:r>
              <a:rPr lang="en-US" dirty="0" err="1"/>
              <a:t>formulier</a:t>
            </a:r>
            <a:r>
              <a:rPr lang="en-US" dirty="0"/>
              <a:t> van het CZP.</a:t>
            </a:r>
          </a:p>
        </p:txBody>
      </p:sp>
      <p:pic>
        <p:nvPicPr>
          <p:cNvPr id="5" name="Tijdelijke aanduiding voor inhoud 4" descr="Afbeelding met tekst, whiteboard&#10;&#10;Automatisch gegenereerde beschrijving">
            <a:extLst>
              <a:ext uri="{FF2B5EF4-FFF2-40B4-BE49-F238E27FC236}">
                <a16:creationId xmlns:a16="http://schemas.microsoft.com/office/drawing/2014/main" id="{876C2CFF-3642-415C-8BA6-8CF97F4CD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7089" y="2272696"/>
            <a:ext cx="8226768" cy="27353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9D1DDD4-5BB3-45BA-B9B3-06B62299A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24DAE64-2302-42EA-8239-F2F0775CA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73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A8FB7B-DD8F-48BE-9427-0FA6CEF75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527" y="914399"/>
            <a:ext cx="9603275" cy="1049235"/>
          </a:xfrm>
        </p:spPr>
        <p:txBody>
          <a:bodyPr/>
          <a:lstStyle/>
          <a:p>
            <a:r>
              <a:rPr lang="nl-NL" dirty="0"/>
              <a:t>VOORBEELD 2.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872711D1-E4BE-4365-B469-373B4B1254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00801" y="914399"/>
            <a:ext cx="5342910" cy="4452425"/>
          </a:xfr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E07FF5CF-53E2-41CE-A722-566C53448B51}"/>
              </a:ext>
            </a:extLst>
          </p:cNvPr>
          <p:cNvSpPr txBox="1">
            <a:spLocks/>
          </p:cNvSpPr>
          <p:nvPr/>
        </p:nvSpPr>
        <p:spPr>
          <a:xfrm>
            <a:off x="886527" y="2615993"/>
            <a:ext cx="5209474" cy="3461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Je kunt een website maken</a:t>
            </a:r>
          </a:p>
          <a:p>
            <a:r>
              <a:rPr lang="nl-NL" dirty="0"/>
              <a:t>Met je culturele </a:t>
            </a:r>
          </a:p>
          <a:p>
            <a:r>
              <a:rPr lang="nl-NL" dirty="0"/>
              <a:t>Voorkeuren.</a:t>
            </a:r>
          </a:p>
        </p:txBody>
      </p:sp>
    </p:spTree>
    <p:extLst>
      <p:ext uri="{BB962C8B-B14F-4D97-AF65-F5344CB8AC3E}">
        <p14:creationId xmlns:p14="http://schemas.microsoft.com/office/powerpoint/2010/main" val="2294021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18F58-DFB3-40A8-B9B8-9DCF5227D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NOG EEN PAAR VOORBEELDEN</a:t>
            </a:r>
          </a:p>
        </p:txBody>
      </p:sp>
      <p:pic>
        <p:nvPicPr>
          <p:cNvPr id="6" name="Tijdelijke aanduiding voor inhoud 5" descr="Afbeelding met teken&#10;&#10;Automatisch gegenereerde beschrijving">
            <a:extLst>
              <a:ext uri="{FF2B5EF4-FFF2-40B4-BE49-F238E27FC236}">
                <a16:creationId xmlns:a16="http://schemas.microsoft.com/office/drawing/2014/main" id="{E488C82C-A776-49D1-937C-291F9848C15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33475" y="2014538"/>
            <a:ext cx="1927449" cy="3448050"/>
          </a:xfrm>
        </p:spPr>
      </p:pic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76F1BD88-3E2F-4712-8C46-46797A3FE3E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48387" y="2615993"/>
            <a:ext cx="4645025" cy="2620024"/>
          </a:xfr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D36B324E-564C-456E-92A3-B21D5F170A81}"/>
              </a:ext>
            </a:extLst>
          </p:cNvPr>
          <p:cNvSpPr txBox="1">
            <a:spLocks/>
          </p:cNvSpPr>
          <p:nvPr/>
        </p:nvSpPr>
        <p:spPr>
          <a:xfrm>
            <a:off x="3670299" y="2615992"/>
            <a:ext cx="3578088" cy="30406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Je kunt EEN POSTER OF EEN PREZI (SOORT </a:t>
            </a:r>
            <a:r>
              <a:rPr lang="nl-NL" dirty="0" err="1"/>
              <a:t>POwERPOINT</a:t>
            </a:r>
            <a:r>
              <a:rPr lang="nl-NL" dirty="0"/>
              <a:t>) MAKEN.</a:t>
            </a:r>
          </a:p>
        </p:txBody>
      </p:sp>
    </p:spTree>
    <p:extLst>
      <p:ext uri="{BB962C8B-B14F-4D97-AF65-F5344CB8AC3E}">
        <p14:creationId xmlns:p14="http://schemas.microsoft.com/office/powerpoint/2010/main" val="2105593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186C15-DCBB-41BE-9CAF-105EA1B0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78303"/>
            <a:ext cx="9603275" cy="1375452"/>
          </a:xfrm>
        </p:spPr>
        <p:txBody>
          <a:bodyPr>
            <a:normAutofit fontScale="90000"/>
          </a:bodyPr>
          <a:lstStyle/>
          <a:p>
            <a:r>
              <a:rPr lang="nl-NL" dirty="0"/>
              <a:t>Wanneer eten een hobby is, kun je ook een menukaart met je voorkeuren van het CZP daarin.</a:t>
            </a:r>
          </a:p>
        </p:txBody>
      </p:sp>
      <p:pic>
        <p:nvPicPr>
          <p:cNvPr id="5" name="Tijdelijke aanduiding voor inhoud 4" descr="Afbeelding met tekst&#10;&#10;Automatisch gegenereerde beschrijving">
            <a:extLst>
              <a:ext uri="{FF2B5EF4-FFF2-40B4-BE49-F238E27FC236}">
                <a16:creationId xmlns:a16="http://schemas.microsoft.com/office/drawing/2014/main" id="{74510328-1A89-47B4-AA37-CE0A5FC358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2279" y="2086463"/>
            <a:ext cx="3487441" cy="4892383"/>
          </a:xfrm>
        </p:spPr>
      </p:pic>
    </p:spTree>
    <p:extLst>
      <p:ext uri="{BB962C8B-B14F-4D97-AF65-F5344CB8AC3E}">
        <p14:creationId xmlns:p14="http://schemas.microsoft.com/office/powerpoint/2010/main" val="169575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234CF-8DD3-4676-BA55-482719DFE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Je kunt ook iets breien, haken, naaien of iets maken met een ander materiaal.</a:t>
            </a:r>
          </a:p>
        </p:txBody>
      </p:sp>
      <p:pic>
        <p:nvPicPr>
          <p:cNvPr id="6" name="Tijdelijke aanduiding voor inhoud 5" descr="Afbeelding met tekst&#10;&#10;Automatisch gegenereerde beschrijving">
            <a:extLst>
              <a:ext uri="{FF2B5EF4-FFF2-40B4-BE49-F238E27FC236}">
                <a16:creationId xmlns:a16="http://schemas.microsoft.com/office/drawing/2014/main" id="{DA22E2A8-B34C-48F4-AA44-BDA8F24211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05125" y="798513"/>
            <a:ext cx="3690175" cy="4659312"/>
          </a:xfrm>
        </p:spPr>
      </p:pic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4577F0A-5FF7-45E6-A652-081375F05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/>
              <a:t>Daarin moet je laten zien wat je hebt verteld in je CZP (het formulier)!</a:t>
            </a:r>
          </a:p>
        </p:txBody>
      </p:sp>
    </p:spTree>
    <p:extLst>
      <p:ext uri="{BB962C8B-B14F-4D97-AF65-F5344CB8AC3E}">
        <p14:creationId xmlns:p14="http://schemas.microsoft.com/office/powerpoint/2010/main" val="399267464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144</Words>
  <Application>Microsoft Office PowerPoint</Application>
  <PresentationFormat>Breedbeeld</PresentationFormat>
  <Paragraphs>14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Galerie</vt:lpstr>
      <vt:lpstr>Je beeldende culturele zelf portret (CZP)</vt:lpstr>
      <vt:lpstr>VOORBEELDEN VAN CZP</vt:lpstr>
      <vt:lpstr>VOORBEELD 2.</vt:lpstr>
      <vt:lpstr>NOG EEN PAAR VOORBEELDEN</vt:lpstr>
      <vt:lpstr>Wanneer eten een hobby is, kun je ook een menukaart met je voorkeuren van het CZP daarin.</vt:lpstr>
      <vt:lpstr>Je kunt ook iets breien, haken, naaien of iets maken met een ander materiaal.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 beeldende culturele zelf portret (CZP)</dc:title>
  <dc:creator>Marleen Scheer</dc:creator>
  <cp:lastModifiedBy>Ankie van den Boomen</cp:lastModifiedBy>
  <cp:revision>3</cp:revision>
  <dcterms:created xsi:type="dcterms:W3CDTF">2020-10-06T08:33:40Z</dcterms:created>
  <dcterms:modified xsi:type="dcterms:W3CDTF">2020-11-28T14:00:02Z</dcterms:modified>
</cp:coreProperties>
</file>