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6" roundtripDataSignature="AMtx7mhX32Z4QXT5SZVNmfEa+1JRSULt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verticale teks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e titel en teks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ekop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van twee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elijking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een titel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g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met bijschrift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met bijschrift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2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Afbeelding met binnen, kijken, taart, verjaardag&#10;&#10;Automatisch gegenereerde beschrijving"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" y="0"/>
            <a:ext cx="12172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fbeelding met persoon, kleding, vrouw, dragen&#10;&#10;Automatisch gegenereerde beschrijving" id="143" name="Google Shape;143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0142" l="0" r="0" t="133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fbeelding met binnen, kleding, foto, vrouw&#10;&#10;Automatisch gegenereerde beschrijving" id="149" name="Google Shape;149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1" l="426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fbeelding met binnen, persoon, kleding, foto&#10;&#10;Automatisch gegenereerde beschrijving" id="92" name="Google Shape;92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8" l="0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Afbeelding met binnen, persoon, kleding, foto&#10;&#10;Automatisch gegenereerde beschrijving" id="98" name="Google Shape;98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2000" cy="68645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binnen, persoon, foto, vrouw&#10;&#10;Automatisch gegenereerde beschrijving" id="99" name="Google Shape;9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492"/>
            <a:ext cx="12192000" cy="6855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1" l="426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fbeelding met kleding, persoon, person, poseren&#10;&#10;Automatisch gegenereerde beschrijving" id="111" name="Google Shape;111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461" l="0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"/>
          <p:cNvSpPr/>
          <p:nvPr/>
        </p:nvSpPr>
        <p:spPr>
          <a:xfrm>
            <a:off x="7403089" y="0"/>
            <a:ext cx="4788912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fbeelding met foto, persoon, person, verschillend&#10;&#10;Automatisch gegenereerde beschrijving" id="117" name="Google Shape;117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655" l="0" r="2" t="7326"/>
          <a:stretch/>
        </p:blipFill>
        <p:spPr>
          <a:xfrm>
            <a:off x="0" y="10"/>
            <a:ext cx="7534636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fbeelding met persoon, vasthouden, zitten, paraplu&#10;&#10;Automatisch gegenereerde beschrijving" id="123" name="Google Shape;123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8" l="0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5803871" y="0"/>
            <a:ext cx="6388129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8"/>
          <p:cNvSpPr txBox="1"/>
          <p:nvPr>
            <p:ph type="title"/>
          </p:nvPr>
        </p:nvSpPr>
        <p:spPr>
          <a:xfrm>
            <a:off x="6745735" y="640081"/>
            <a:ext cx="4806184" cy="36373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6000">
              <a:solidFill>
                <a:schemeClr val="lt1"/>
              </a:solidFill>
            </a:endParaRPr>
          </a:p>
        </p:txBody>
      </p:sp>
      <p:pic>
        <p:nvPicPr>
          <p:cNvPr descr="Afbeelding met persoon, kat, zitten, tafel&#10;&#10;Automatisch gegenereerde beschrijving" id="130" name="Google Shape;130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1545" l="0" r="0" t="0"/>
          <a:stretch/>
        </p:blipFill>
        <p:spPr>
          <a:xfrm>
            <a:off x="20" y="10"/>
            <a:ext cx="6105635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"/>
          <p:cNvSpPr/>
          <p:nvPr/>
        </p:nvSpPr>
        <p:spPr>
          <a:xfrm>
            <a:off x="7403089" y="0"/>
            <a:ext cx="4788912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9"/>
          <p:cNvSpPr txBox="1"/>
          <p:nvPr>
            <p:ph type="title"/>
          </p:nvPr>
        </p:nvSpPr>
        <p:spPr>
          <a:xfrm>
            <a:off x="8174735" y="640081"/>
            <a:ext cx="3377183" cy="37088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descr="Afbeelding met gras, buiten, persoon, person&#10;&#10;Automatisch gegenereerde beschrijving" id="137" name="Google Shape;137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9433" l="0" r="-1" t="0"/>
          <a:stretch/>
        </p:blipFill>
        <p:spPr>
          <a:xfrm>
            <a:off x="20" y="10"/>
            <a:ext cx="7534636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2020-12-14T19:37:22Z</dcterms:created>
  <dc:creator>Ede Sevenich</dc:creator>
</cp:coreProperties>
</file>