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59" r:id="rId8"/>
    <p:sldId id="261" r:id="rId9"/>
    <p:sldId id="268" r:id="rId10"/>
    <p:sldId id="269"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78245-3C8B-49E1-AF19-3AF8C996F536}" v="10" dt="2020-11-28T14:32:52.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ie van den Boomen" userId="4bc43558-367e-45dd-85de-c501b59942b5" providerId="ADAL" clId="{EA278245-3C8B-49E1-AF19-3AF8C996F536}"/>
    <pc:docChg chg="custSel addSld delSld modSld">
      <pc:chgData name="Ankie van den Boomen" userId="4bc43558-367e-45dd-85de-c501b59942b5" providerId="ADAL" clId="{EA278245-3C8B-49E1-AF19-3AF8C996F536}" dt="2020-11-28T14:35:09.758" v="107" actId="113"/>
      <pc:docMkLst>
        <pc:docMk/>
      </pc:docMkLst>
      <pc:sldChg chg="del">
        <pc:chgData name="Ankie van den Boomen" userId="4bc43558-367e-45dd-85de-c501b59942b5" providerId="ADAL" clId="{EA278245-3C8B-49E1-AF19-3AF8C996F536}" dt="2020-11-28T14:20:32.319" v="0" actId="2696"/>
        <pc:sldMkLst>
          <pc:docMk/>
          <pc:sldMk cId="1944427129" sldId="260"/>
        </pc:sldMkLst>
      </pc:sldChg>
      <pc:sldChg chg="addSp delSp modSp new del mod">
        <pc:chgData name="Ankie van den Boomen" userId="4bc43558-367e-45dd-85de-c501b59942b5" providerId="ADAL" clId="{EA278245-3C8B-49E1-AF19-3AF8C996F536}" dt="2020-11-28T14:25:11.049" v="13" actId="2696"/>
        <pc:sldMkLst>
          <pc:docMk/>
          <pc:sldMk cId="700249678" sldId="266"/>
        </pc:sldMkLst>
        <pc:spChg chg="del">
          <ac:chgData name="Ankie van den Boomen" userId="4bc43558-367e-45dd-85de-c501b59942b5" providerId="ADAL" clId="{EA278245-3C8B-49E1-AF19-3AF8C996F536}" dt="2020-11-28T14:23:11.450" v="2"/>
          <ac:spMkLst>
            <pc:docMk/>
            <pc:sldMk cId="700249678" sldId="266"/>
            <ac:spMk id="3" creationId="{9562F762-08A5-466A-AA9B-1092BC76491A}"/>
          </ac:spMkLst>
        </pc:spChg>
        <pc:spChg chg="add mod">
          <ac:chgData name="Ankie van den Boomen" userId="4bc43558-367e-45dd-85de-c501b59942b5" providerId="ADAL" clId="{EA278245-3C8B-49E1-AF19-3AF8C996F536}" dt="2020-11-28T14:23:22.897" v="4" actId="21"/>
          <ac:spMkLst>
            <pc:docMk/>
            <pc:sldMk cId="700249678" sldId="266"/>
            <ac:spMk id="7" creationId="{4B3B0E24-1662-4B13-B7A4-C61A8DF584C2}"/>
          </ac:spMkLst>
        </pc:spChg>
        <pc:picChg chg="add del mod">
          <ac:chgData name="Ankie van den Boomen" userId="4bc43558-367e-45dd-85de-c501b59942b5" providerId="ADAL" clId="{EA278245-3C8B-49E1-AF19-3AF8C996F536}" dt="2020-11-28T14:23:22.897" v="4" actId="21"/>
          <ac:picMkLst>
            <pc:docMk/>
            <pc:sldMk cId="700249678" sldId="266"/>
            <ac:picMk id="5" creationId="{4DCF6A35-056F-4891-8781-7112ACC7E446}"/>
          </ac:picMkLst>
        </pc:picChg>
      </pc:sldChg>
      <pc:sldChg chg="new del">
        <pc:chgData name="Ankie van den Boomen" userId="4bc43558-367e-45dd-85de-c501b59942b5" providerId="ADAL" clId="{EA278245-3C8B-49E1-AF19-3AF8C996F536}" dt="2020-11-28T14:25:13.981" v="14" actId="2696"/>
        <pc:sldMkLst>
          <pc:docMk/>
          <pc:sldMk cId="4253166837" sldId="267"/>
        </pc:sldMkLst>
      </pc:sldChg>
      <pc:sldChg chg="addSp delSp modSp new mod">
        <pc:chgData name="Ankie van den Boomen" userId="4bc43558-367e-45dd-85de-c501b59942b5" providerId="ADAL" clId="{EA278245-3C8B-49E1-AF19-3AF8C996F536}" dt="2020-11-28T14:33:59.126" v="100" actId="1076"/>
        <pc:sldMkLst>
          <pc:docMk/>
          <pc:sldMk cId="4172073768" sldId="268"/>
        </pc:sldMkLst>
        <pc:spChg chg="add mod">
          <ac:chgData name="Ankie van den Boomen" userId="4bc43558-367e-45dd-85de-c501b59942b5" providerId="ADAL" clId="{EA278245-3C8B-49E1-AF19-3AF8C996F536}" dt="2020-11-28T14:33:59.126" v="100" actId="1076"/>
          <ac:spMkLst>
            <pc:docMk/>
            <pc:sldMk cId="4172073768" sldId="268"/>
            <ac:spMk id="9" creationId="{949F7C20-025B-45C7-9629-846B339A4099}"/>
          </ac:spMkLst>
        </pc:spChg>
        <pc:spChg chg="add mod">
          <ac:chgData name="Ankie van den Boomen" userId="4bc43558-367e-45dd-85de-c501b59942b5" providerId="ADAL" clId="{EA278245-3C8B-49E1-AF19-3AF8C996F536}" dt="2020-11-28T14:33:55.658" v="99" actId="1076"/>
          <ac:spMkLst>
            <pc:docMk/>
            <pc:sldMk cId="4172073768" sldId="268"/>
            <ac:spMk id="11" creationId="{3688F0B6-54B0-4A90-B9BB-DC820E845AAE}"/>
          </ac:spMkLst>
        </pc:spChg>
        <pc:picChg chg="add del mod">
          <ac:chgData name="Ankie van den Boomen" userId="4bc43558-367e-45dd-85de-c501b59942b5" providerId="ADAL" clId="{EA278245-3C8B-49E1-AF19-3AF8C996F536}" dt="2020-11-28T14:24:50" v="8" actId="21"/>
          <ac:picMkLst>
            <pc:docMk/>
            <pc:sldMk cId="4172073768" sldId="268"/>
            <ac:picMk id="2" creationId="{4DCF6A35-056F-4891-8781-7112ACC7E446}"/>
          </ac:picMkLst>
        </pc:picChg>
        <pc:picChg chg="add del">
          <ac:chgData name="Ankie van den Boomen" userId="4bc43558-367e-45dd-85de-c501b59942b5" providerId="ADAL" clId="{EA278245-3C8B-49E1-AF19-3AF8C996F536}" dt="2020-11-28T14:25:01.241" v="12" actId="21"/>
          <ac:picMkLst>
            <pc:docMk/>
            <pc:sldMk cId="4172073768" sldId="268"/>
            <ac:picMk id="3" creationId="{79C52651-156B-402D-9D62-96FDB6D1C6E3}"/>
          </ac:picMkLst>
        </pc:picChg>
        <pc:picChg chg="add del mod">
          <ac:chgData name="Ankie van den Boomen" userId="4bc43558-367e-45dd-85de-c501b59942b5" providerId="ADAL" clId="{EA278245-3C8B-49E1-AF19-3AF8C996F536}" dt="2020-11-28T14:24:59.001" v="11" actId="21"/>
          <ac:picMkLst>
            <pc:docMk/>
            <pc:sldMk cId="4172073768" sldId="268"/>
            <ac:picMk id="4" creationId="{95DD4FCD-AEA5-4074-B832-49D0E7E54FDD}"/>
          </ac:picMkLst>
        </pc:picChg>
        <pc:picChg chg="add mod">
          <ac:chgData name="Ankie van den Boomen" userId="4bc43558-367e-45dd-85de-c501b59942b5" providerId="ADAL" clId="{EA278245-3C8B-49E1-AF19-3AF8C996F536}" dt="2020-11-28T14:31:05.761" v="53" actId="14100"/>
          <ac:picMkLst>
            <pc:docMk/>
            <pc:sldMk cId="4172073768" sldId="268"/>
            <ac:picMk id="6" creationId="{B1B84DC6-1619-4EC7-A9BF-208C13ABD595}"/>
          </ac:picMkLst>
        </pc:picChg>
        <pc:picChg chg="add mod">
          <ac:chgData name="Ankie van den Boomen" userId="4bc43558-367e-45dd-85de-c501b59942b5" providerId="ADAL" clId="{EA278245-3C8B-49E1-AF19-3AF8C996F536}" dt="2020-11-28T14:32:16.615" v="58" actId="14100"/>
          <ac:picMkLst>
            <pc:docMk/>
            <pc:sldMk cId="4172073768" sldId="268"/>
            <ac:picMk id="7" creationId="{1EA7225F-F26B-4F21-B9E2-95EB31739BD1}"/>
          </ac:picMkLst>
        </pc:picChg>
        <pc:picChg chg="add mod">
          <ac:chgData name="Ankie van den Boomen" userId="4bc43558-367e-45dd-85de-c501b59942b5" providerId="ADAL" clId="{EA278245-3C8B-49E1-AF19-3AF8C996F536}" dt="2020-11-28T14:32:08.417" v="56" actId="14100"/>
          <ac:picMkLst>
            <pc:docMk/>
            <pc:sldMk cId="4172073768" sldId="268"/>
            <ac:picMk id="10" creationId="{3158B5AE-A028-4D48-A020-CA9DFBE5D469}"/>
          </ac:picMkLst>
        </pc:picChg>
      </pc:sldChg>
      <pc:sldChg chg="addSp modSp new mod">
        <pc:chgData name="Ankie van den Boomen" userId="4bc43558-367e-45dd-85de-c501b59942b5" providerId="ADAL" clId="{EA278245-3C8B-49E1-AF19-3AF8C996F536}" dt="2020-11-28T14:35:09.758" v="107" actId="113"/>
        <pc:sldMkLst>
          <pc:docMk/>
          <pc:sldMk cId="92632784" sldId="269"/>
        </pc:sldMkLst>
        <pc:spChg chg="add mod">
          <ac:chgData name="Ankie van den Boomen" userId="4bc43558-367e-45dd-85de-c501b59942b5" providerId="ADAL" clId="{EA278245-3C8B-49E1-AF19-3AF8C996F536}" dt="2020-11-28T14:34:20.656" v="103" actId="14100"/>
          <ac:spMkLst>
            <pc:docMk/>
            <pc:sldMk cId="92632784" sldId="269"/>
            <ac:spMk id="3" creationId="{72081A4F-BED0-4DBE-BE00-E83D9ED5577D}"/>
          </ac:spMkLst>
        </pc:spChg>
        <pc:spChg chg="add mod">
          <ac:chgData name="Ankie van den Boomen" userId="4bc43558-367e-45dd-85de-c501b59942b5" providerId="ADAL" clId="{EA278245-3C8B-49E1-AF19-3AF8C996F536}" dt="2020-11-28T14:35:09.758" v="107" actId="113"/>
          <ac:spMkLst>
            <pc:docMk/>
            <pc:sldMk cId="92632784" sldId="269"/>
            <ac:spMk id="8" creationId="{5AF4D23F-9D3A-4347-BFDC-3CCE2F045805}"/>
          </ac:spMkLst>
        </pc:spChg>
        <pc:picChg chg="add mod">
          <ac:chgData name="Ankie van den Boomen" userId="4bc43558-367e-45dd-85de-c501b59942b5" providerId="ADAL" clId="{EA278245-3C8B-49E1-AF19-3AF8C996F536}" dt="2020-11-28T14:28:41.842" v="33" actId="1076"/>
          <ac:picMkLst>
            <pc:docMk/>
            <pc:sldMk cId="92632784" sldId="269"/>
            <ac:picMk id="4" creationId="{A7F9F4E2-6746-486E-96D2-069F2A8792EE}"/>
          </ac:picMkLst>
        </pc:picChg>
        <pc:picChg chg="add mod">
          <ac:chgData name="Ankie van den Boomen" userId="4bc43558-367e-45dd-85de-c501b59942b5" providerId="ADAL" clId="{EA278245-3C8B-49E1-AF19-3AF8C996F536}" dt="2020-11-28T14:28:54.807" v="35" actId="1076"/>
          <ac:picMkLst>
            <pc:docMk/>
            <pc:sldMk cId="92632784" sldId="269"/>
            <ac:picMk id="5" creationId="{3880D01E-9AC3-4254-94A3-F069A8074E0F}"/>
          </ac:picMkLst>
        </pc:picChg>
        <pc:picChg chg="add mod">
          <ac:chgData name="Ankie van den Boomen" userId="4bc43558-367e-45dd-85de-c501b59942b5" providerId="ADAL" clId="{EA278245-3C8B-49E1-AF19-3AF8C996F536}" dt="2020-11-28T14:29:59.457" v="44" actId="1076"/>
          <ac:picMkLst>
            <pc:docMk/>
            <pc:sldMk cId="92632784" sldId="269"/>
            <ac:picMk id="6" creationId="{D61CE5A9-1262-44AB-A46B-1025DFFC50B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11/28/2020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11/28/2020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11/28/2020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11/28/2020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11/28/2020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ECB0E0D-AC1B-4E83-84EA-237BFA206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D6DCB3B1-E1A7-4510-831B-77C8EFF56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10132A3B-10CF-4EEB-BA1F-A63D2ED61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0" name="Freeform 6">
              <a:extLst>
                <a:ext uri="{FF2B5EF4-FFF2-40B4-BE49-F238E27FC236}">
                  <a16:creationId xmlns:a16="http://schemas.microsoft.com/office/drawing/2014/main" id="{014E52ED-3C51-46E6-BE4B-14FFAB2C3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el 1">
            <a:extLst>
              <a:ext uri="{FF2B5EF4-FFF2-40B4-BE49-F238E27FC236}">
                <a16:creationId xmlns:a16="http://schemas.microsoft.com/office/drawing/2014/main" id="{6890E8DB-483C-44C8-A8A5-00CD362B9765}"/>
              </a:ext>
            </a:extLst>
          </p:cNvPr>
          <p:cNvSpPr>
            <a:spLocks noGrp="1"/>
          </p:cNvSpPr>
          <p:nvPr>
            <p:ph type="ctrTitle"/>
          </p:nvPr>
        </p:nvSpPr>
        <p:spPr>
          <a:xfrm>
            <a:off x="1478521" y="1480930"/>
            <a:ext cx="5751537" cy="3848521"/>
          </a:xfrm>
        </p:spPr>
        <p:txBody>
          <a:bodyPr anchor="ctr">
            <a:normAutofit/>
          </a:bodyPr>
          <a:lstStyle/>
          <a:p>
            <a:pPr algn="r"/>
            <a:r>
              <a:rPr lang="nl-NL" sz="6600"/>
              <a:t>Beeldende kunst</a:t>
            </a:r>
            <a:endParaRPr lang="en-GB" sz="6600"/>
          </a:p>
        </p:txBody>
      </p:sp>
      <p:sp>
        <p:nvSpPr>
          <p:cNvPr id="3" name="Ondertitel 2">
            <a:extLst>
              <a:ext uri="{FF2B5EF4-FFF2-40B4-BE49-F238E27FC236}">
                <a16:creationId xmlns:a16="http://schemas.microsoft.com/office/drawing/2014/main" id="{EC18003C-6BF1-4FD4-A8D6-FE37504C1CCD}"/>
              </a:ext>
            </a:extLst>
          </p:cNvPr>
          <p:cNvSpPr>
            <a:spLocks noGrp="1"/>
          </p:cNvSpPr>
          <p:nvPr>
            <p:ph type="subTitle" idx="1"/>
          </p:nvPr>
        </p:nvSpPr>
        <p:spPr>
          <a:xfrm>
            <a:off x="8119870" y="1480929"/>
            <a:ext cx="2593610" cy="3848522"/>
          </a:xfrm>
        </p:spPr>
        <p:txBody>
          <a:bodyPr anchor="ctr">
            <a:normAutofit/>
          </a:bodyPr>
          <a:lstStyle/>
          <a:p>
            <a:pPr algn="l">
              <a:spcAft>
                <a:spcPts val="600"/>
              </a:spcAft>
            </a:pPr>
            <a:r>
              <a:rPr lang="nl-NL"/>
              <a:t>CASUSSEN</a:t>
            </a:r>
            <a:endParaRPr lang="en-GB"/>
          </a:p>
        </p:txBody>
      </p:sp>
      <p:cxnSp>
        <p:nvCxnSpPr>
          <p:cNvPr id="21" name="Straight Connector 13">
            <a:extLst>
              <a:ext uri="{FF2B5EF4-FFF2-40B4-BE49-F238E27FC236}">
                <a16:creationId xmlns:a16="http://schemas.microsoft.com/office/drawing/2014/main" id="{6116DDC6-8F07-46CC-8751-E5C9346B2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4964" y="2388358"/>
            <a:ext cx="0" cy="1856096"/>
          </a:xfrm>
          <a:prstGeom prst="line">
            <a:avLst/>
          </a:prstGeom>
          <a:ln w="254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50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52A358E-DE80-4824-94BA-148ED4B4C28F}"/>
              </a:ext>
            </a:extLst>
          </p:cNvPr>
          <p:cNvSpPr>
            <a:spLocks noGrp="1"/>
          </p:cNvSpPr>
          <p:nvPr>
            <p:ph type="title"/>
          </p:nvPr>
        </p:nvSpPr>
        <p:spPr>
          <a:xfrm>
            <a:off x="903514" y="3665054"/>
            <a:ext cx="9697586" cy="1048459"/>
          </a:xfrm>
        </p:spPr>
        <p:txBody>
          <a:bodyPr anchor="ctr">
            <a:normAutofit/>
          </a:bodyPr>
          <a:lstStyle/>
          <a:p>
            <a:r>
              <a:rPr lang="nl-NL" sz="3600"/>
              <a:t>CASUS: Masker</a:t>
            </a:r>
            <a:endParaRPr lang="en-GB" sz="3600"/>
          </a:p>
        </p:txBody>
      </p:sp>
      <p:pic>
        <p:nvPicPr>
          <p:cNvPr id="11" name="Afbeelding 10">
            <a:extLst>
              <a:ext uri="{FF2B5EF4-FFF2-40B4-BE49-F238E27FC236}">
                <a16:creationId xmlns:a16="http://schemas.microsoft.com/office/drawing/2014/main" id="{C76B8204-447E-4791-B97E-A8F2AFAFB6F3}"/>
              </a:ext>
            </a:extLst>
          </p:cNvPr>
          <p:cNvPicPr>
            <a:picLocks noChangeAspect="1"/>
          </p:cNvPicPr>
          <p:nvPr/>
        </p:nvPicPr>
        <p:blipFill>
          <a:blip r:embed="rId2"/>
          <a:stretch>
            <a:fillRect/>
          </a:stretch>
        </p:blipFill>
        <p:spPr>
          <a:xfrm>
            <a:off x="807359" y="1120458"/>
            <a:ext cx="2331009" cy="2331009"/>
          </a:xfrm>
          <a:prstGeom prst="rect">
            <a:avLst/>
          </a:prstGeom>
        </p:spPr>
      </p:pic>
      <p:sp>
        <p:nvSpPr>
          <p:cNvPr id="18" name="Freeform: Shape 17">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7" name="Afbeelding 6">
            <a:extLst>
              <a:ext uri="{FF2B5EF4-FFF2-40B4-BE49-F238E27FC236}">
                <a16:creationId xmlns:a16="http://schemas.microsoft.com/office/drawing/2014/main" id="{19C91E69-2C3D-4161-BAA8-AE804089CFD6}"/>
              </a:ext>
            </a:extLst>
          </p:cNvPr>
          <p:cNvPicPr>
            <a:picLocks noChangeAspect="1"/>
          </p:cNvPicPr>
          <p:nvPr/>
        </p:nvPicPr>
        <p:blipFill rotWithShape="1">
          <a:blip r:embed="rId3"/>
          <a:srcRect b="9744"/>
          <a:stretch/>
        </p:blipFill>
        <p:spPr>
          <a:xfrm>
            <a:off x="4086294" y="724504"/>
            <a:ext cx="4042636" cy="2681809"/>
          </a:xfrm>
          <a:prstGeom prst="rect">
            <a:avLst/>
          </a:prstGeom>
        </p:spPr>
      </p:pic>
      <p:pic>
        <p:nvPicPr>
          <p:cNvPr id="9" name="Afbeelding 8" descr="Afbeelding met tafel&#10;&#10;Automatisch gegenereerde beschrijving">
            <a:extLst>
              <a:ext uri="{FF2B5EF4-FFF2-40B4-BE49-F238E27FC236}">
                <a16:creationId xmlns:a16="http://schemas.microsoft.com/office/drawing/2014/main" id="{6931C36E-0E27-4813-AFAB-F4EA44943BFE}"/>
              </a:ext>
            </a:extLst>
          </p:cNvPr>
          <p:cNvPicPr>
            <a:picLocks noChangeAspect="1"/>
          </p:cNvPicPr>
          <p:nvPr/>
        </p:nvPicPr>
        <p:blipFill>
          <a:blip r:embed="rId4"/>
          <a:stretch>
            <a:fillRect/>
          </a:stretch>
        </p:blipFill>
        <p:spPr>
          <a:xfrm>
            <a:off x="9035383" y="710273"/>
            <a:ext cx="2367505" cy="2367505"/>
          </a:xfrm>
          <a:prstGeom prst="rect">
            <a:avLst/>
          </a:prstGeom>
        </p:spPr>
      </p:pic>
      <p:sp>
        <p:nvSpPr>
          <p:cNvPr id="20" name="Freeform: Shape 19">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2A06942F-BD40-45A8-ADF4-DEA11301DAB3}"/>
              </a:ext>
            </a:extLst>
          </p:cNvPr>
          <p:cNvSpPr>
            <a:spLocks noGrp="1"/>
          </p:cNvSpPr>
          <p:nvPr>
            <p:ph idx="1"/>
          </p:nvPr>
        </p:nvSpPr>
        <p:spPr>
          <a:xfrm>
            <a:off x="877008" y="4576957"/>
            <a:ext cx="10561655" cy="1538527"/>
          </a:xfrm>
        </p:spPr>
        <p:txBody>
          <a:bodyPr>
            <a:normAutofit fontScale="85000" lnSpcReduction="10000"/>
          </a:bodyPr>
          <a:lstStyle/>
          <a:p>
            <a:pPr>
              <a:lnSpc>
                <a:spcPct val="150000"/>
              </a:lnSpc>
            </a:pPr>
            <a:r>
              <a:rPr lang="nl-NL" dirty="0"/>
              <a:t>Nederland is wereldberoemd om zijn multiculturele samenleving. Het Rijksmuseum in Amsterdam organiseert daarom een ontwerpwedstrijd om hier extra aandacht aan te geven. </a:t>
            </a:r>
            <a:br>
              <a:rPr lang="nl-NL" dirty="0"/>
            </a:br>
            <a:r>
              <a:rPr lang="nl-NL" dirty="0"/>
              <a:t>Opdracht: ontwerp en maak een spectaculair masker dat duidelijk geïnspireerd is op een traditionele masker van een exotisch land.</a:t>
            </a:r>
          </a:p>
        </p:txBody>
      </p:sp>
      <p:sp useBgFill="1">
        <p:nvSpPr>
          <p:cNvPr id="22" name="Rectangle 21">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33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AC40F1-5D0C-439F-85F5-BF2F742F2B2C}"/>
              </a:ext>
            </a:extLst>
          </p:cNvPr>
          <p:cNvSpPr>
            <a:spLocks noGrp="1"/>
          </p:cNvSpPr>
          <p:nvPr>
            <p:ph type="title"/>
          </p:nvPr>
        </p:nvSpPr>
        <p:spPr>
          <a:xfrm>
            <a:off x="903514" y="3665054"/>
            <a:ext cx="7118268" cy="1048459"/>
          </a:xfrm>
        </p:spPr>
        <p:txBody>
          <a:bodyPr vert="horz" lIns="91440" tIns="45720" rIns="91440" bIns="45720" rtlCol="0" anchor="ctr">
            <a:normAutofit/>
          </a:bodyPr>
          <a:lstStyle/>
          <a:p>
            <a:r>
              <a:rPr lang="en-US" sz="3600" dirty="0"/>
              <a:t>CASUS</a:t>
            </a:r>
            <a:r>
              <a:rPr lang="en-US" sz="3600"/>
              <a:t>: Meestervervalser</a:t>
            </a:r>
            <a:endParaRPr lang="en-US" sz="3600" dirty="0"/>
          </a:p>
        </p:txBody>
      </p:sp>
      <p:pic>
        <p:nvPicPr>
          <p:cNvPr id="11" name="Afbeelding 10" descr="Afbeelding met taart, kleurrijk, trein, verjaardag&#10;&#10;Automatisch gegenereerde beschrijving">
            <a:extLst>
              <a:ext uri="{FF2B5EF4-FFF2-40B4-BE49-F238E27FC236}">
                <a16:creationId xmlns:a16="http://schemas.microsoft.com/office/drawing/2014/main" id="{546A3C9F-335D-4100-A3A3-1C8D1099948A}"/>
              </a:ext>
            </a:extLst>
          </p:cNvPr>
          <p:cNvPicPr>
            <a:picLocks noChangeAspect="1"/>
          </p:cNvPicPr>
          <p:nvPr/>
        </p:nvPicPr>
        <p:blipFill>
          <a:blip r:embed="rId2"/>
          <a:stretch>
            <a:fillRect/>
          </a:stretch>
        </p:blipFill>
        <p:spPr>
          <a:xfrm>
            <a:off x="462566" y="1334475"/>
            <a:ext cx="3020596" cy="1902975"/>
          </a:xfrm>
          <a:prstGeom prst="rect">
            <a:avLst/>
          </a:prstGeom>
        </p:spPr>
      </p:pic>
      <p:sp>
        <p:nvSpPr>
          <p:cNvPr id="29" name="Freeform: Shape 28">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2">
              <a:alpha val="85000"/>
            </a:schemeClr>
          </a:solidFill>
          <a:ln w="0">
            <a:noFill/>
            <a:prstDash val="solid"/>
            <a:round/>
            <a:headEnd/>
            <a:tailEnd/>
          </a:ln>
        </p:spPr>
      </p:sp>
      <p:pic>
        <p:nvPicPr>
          <p:cNvPr id="5" name="Tijdelijke aanduiding voor inhoud 4" descr="Afbeelding met persoon, man, binnen, staand&#10;&#10;Automatisch gegenereerde beschrijving">
            <a:extLst>
              <a:ext uri="{FF2B5EF4-FFF2-40B4-BE49-F238E27FC236}">
                <a16:creationId xmlns:a16="http://schemas.microsoft.com/office/drawing/2014/main" id="{77207575-972E-4B4F-8775-311DAD433C89}"/>
              </a:ext>
            </a:extLst>
          </p:cNvPr>
          <p:cNvPicPr>
            <a:picLocks noGrp="1" noChangeAspect="1"/>
          </p:cNvPicPr>
          <p:nvPr>
            <p:ph idx="1"/>
          </p:nvPr>
        </p:nvPicPr>
        <p:blipFill>
          <a:blip r:embed="rId3"/>
          <a:stretch>
            <a:fillRect/>
          </a:stretch>
        </p:blipFill>
        <p:spPr>
          <a:xfrm>
            <a:off x="4086294" y="923364"/>
            <a:ext cx="4042636" cy="2284089"/>
          </a:xfrm>
          <a:prstGeom prst="rect">
            <a:avLst/>
          </a:prstGeom>
        </p:spPr>
      </p:pic>
      <p:pic>
        <p:nvPicPr>
          <p:cNvPr id="9" name="Afbeelding 8" descr="Afbeelding met stof&#10;&#10;Automatisch gegenereerde beschrijving">
            <a:extLst>
              <a:ext uri="{FF2B5EF4-FFF2-40B4-BE49-F238E27FC236}">
                <a16:creationId xmlns:a16="http://schemas.microsoft.com/office/drawing/2014/main" id="{9D6684F2-92B8-44BE-9AAD-DC5605A02F4D}"/>
              </a:ext>
            </a:extLst>
          </p:cNvPr>
          <p:cNvPicPr>
            <a:picLocks noChangeAspect="1"/>
          </p:cNvPicPr>
          <p:nvPr/>
        </p:nvPicPr>
        <p:blipFill>
          <a:blip r:embed="rId4"/>
          <a:stretch>
            <a:fillRect/>
          </a:stretch>
        </p:blipFill>
        <p:spPr>
          <a:xfrm>
            <a:off x="8708838" y="885902"/>
            <a:ext cx="3020596" cy="2016247"/>
          </a:xfrm>
          <a:prstGeom prst="rect">
            <a:avLst/>
          </a:prstGeom>
        </p:spPr>
      </p:pic>
      <p:sp>
        <p:nvSpPr>
          <p:cNvPr id="31" name="Freeform: Shape 30">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2">
              <a:alpha val="85000"/>
            </a:schemeClr>
          </a:solidFill>
          <a:ln w="0">
            <a:noFill/>
            <a:prstDash val="solid"/>
            <a:round/>
            <a:headEnd/>
            <a:tailEnd/>
          </a:ln>
        </p:spPr>
      </p:sp>
      <p:sp>
        <p:nvSpPr>
          <p:cNvPr id="6" name="Tijdelijke aanduiding voor inhoud 2">
            <a:extLst>
              <a:ext uri="{FF2B5EF4-FFF2-40B4-BE49-F238E27FC236}">
                <a16:creationId xmlns:a16="http://schemas.microsoft.com/office/drawing/2014/main" id="{639C07AA-E16F-4E25-8AA4-D50E21C9A370}"/>
              </a:ext>
            </a:extLst>
          </p:cNvPr>
          <p:cNvSpPr txBox="1">
            <a:spLocks/>
          </p:cNvSpPr>
          <p:nvPr/>
        </p:nvSpPr>
        <p:spPr>
          <a:xfrm>
            <a:off x="903514" y="4735983"/>
            <a:ext cx="7118268" cy="153852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700" b="1" i="1"/>
              <a:t>“Onrust in kunstwereld: Voor 10 miljoen verkochte Frans Hals is 'zeer knappe vervalsing’”</a:t>
            </a:r>
            <a:r>
              <a:rPr lang="en-US" sz="1700" i="1"/>
              <a:t> :</a:t>
            </a:r>
            <a:r>
              <a:rPr lang="en-US" sz="1700"/>
              <a:t>zo schrijft de Volkskrant. Meestervervalsers verdienen miljoenen door meersterwerken dusdanig na te schilderen dat deze niet meer van echt te onderscheiden zijn. Kies een meesterwerk en maak er een kopie van…</a:t>
            </a:r>
            <a:endParaRPr lang="en-US" sz="1700" b="1" i="1"/>
          </a:p>
          <a:p>
            <a:endParaRPr lang="en-US" sz="1700" dirty="0"/>
          </a:p>
        </p:txBody>
      </p:sp>
      <p:pic>
        <p:nvPicPr>
          <p:cNvPr id="13" name="Afbeelding 12">
            <a:extLst>
              <a:ext uri="{FF2B5EF4-FFF2-40B4-BE49-F238E27FC236}">
                <a16:creationId xmlns:a16="http://schemas.microsoft.com/office/drawing/2014/main" id="{2B44D759-75BD-431C-AFA7-5DABEFDB5565}"/>
              </a:ext>
            </a:extLst>
          </p:cNvPr>
          <p:cNvPicPr>
            <a:picLocks noChangeAspect="1"/>
          </p:cNvPicPr>
          <p:nvPr/>
        </p:nvPicPr>
        <p:blipFill>
          <a:blip r:embed="rId5"/>
          <a:stretch>
            <a:fillRect/>
          </a:stretch>
        </p:blipFill>
        <p:spPr>
          <a:xfrm>
            <a:off x="8708839" y="3800675"/>
            <a:ext cx="3020596" cy="2265447"/>
          </a:xfrm>
          <a:prstGeom prst="rect">
            <a:avLst/>
          </a:prstGeom>
        </p:spPr>
      </p:pic>
      <p:sp useBgFill="1">
        <p:nvSpPr>
          <p:cNvPr id="33" name="Rectangle 32">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108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A220AB-427A-4C82-822F-573631A3EB3D}"/>
              </a:ext>
            </a:extLst>
          </p:cNvPr>
          <p:cNvSpPr>
            <a:spLocks noGrp="1"/>
          </p:cNvSpPr>
          <p:nvPr>
            <p:ph type="title"/>
          </p:nvPr>
        </p:nvSpPr>
        <p:spPr>
          <a:xfrm>
            <a:off x="877009" y="3254238"/>
            <a:ext cx="7417208" cy="892052"/>
          </a:xfrm>
        </p:spPr>
        <p:txBody>
          <a:bodyPr anchor="ctr">
            <a:normAutofit/>
          </a:bodyPr>
          <a:lstStyle/>
          <a:p>
            <a:r>
              <a:rPr lang="nl-NL" sz="2800" dirty="0"/>
              <a:t>CASUS: Zet een streep door discriminatie</a:t>
            </a:r>
            <a:endParaRPr lang="en-GB" sz="2800" dirty="0"/>
          </a:p>
        </p:txBody>
      </p:sp>
      <p:sp>
        <p:nvSpPr>
          <p:cNvPr id="18" name="Freeform: Shape 17">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pic>
        <p:nvPicPr>
          <p:cNvPr id="9" name="Afbeelding 8" descr="Afbeelding met buiten, water, rivier, gebouw&#10;&#10;Automatisch gegenereerde beschrijving">
            <a:extLst>
              <a:ext uri="{FF2B5EF4-FFF2-40B4-BE49-F238E27FC236}">
                <a16:creationId xmlns:a16="http://schemas.microsoft.com/office/drawing/2014/main" id="{144C719F-A765-47FE-95F3-D66E30DC8620}"/>
              </a:ext>
            </a:extLst>
          </p:cNvPr>
          <p:cNvPicPr>
            <a:picLocks noChangeAspect="1"/>
          </p:cNvPicPr>
          <p:nvPr/>
        </p:nvPicPr>
        <p:blipFill rotWithShape="1">
          <a:blip r:embed="rId2"/>
          <a:srcRect l="1093" r="14692" b="1"/>
          <a:stretch/>
        </p:blipFill>
        <p:spPr>
          <a:xfrm>
            <a:off x="4278081" y="-1"/>
            <a:ext cx="4042636" cy="3192239"/>
          </a:xfrm>
          <a:prstGeom prst="rect">
            <a:avLst/>
          </a:prstGeom>
        </p:spPr>
      </p:pic>
      <p:sp>
        <p:nvSpPr>
          <p:cNvPr id="3" name="Tijdelijke aanduiding voor inhoud 2">
            <a:extLst>
              <a:ext uri="{FF2B5EF4-FFF2-40B4-BE49-F238E27FC236}">
                <a16:creationId xmlns:a16="http://schemas.microsoft.com/office/drawing/2014/main" id="{E81BBD23-49F5-4751-8FDF-B003ED30E311}"/>
              </a:ext>
            </a:extLst>
          </p:cNvPr>
          <p:cNvSpPr>
            <a:spLocks noGrp="1"/>
          </p:cNvSpPr>
          <p:nvPr>
            <p:ph idx="1"/>
          </p:nvPr>
        </p:nvSpPr>
        <p:spPr>
          <a:xfrm>
            <a:off x="877010" y="3885537"/>
            <a:ext cx="7417208" cy="2839941"/>
          </a:xfrm>
        </p:spPr>
        <p:txBody>
          <a:bodyPr>
            <a:normAutofit fontScale="92500" lnSpcReduction="20000"/>
          </a:bodyPr>
          <a:lstStyle/>
          <a:p>
            <a:pPr>
              <a:lnSpc>
                <a:spcPct val="170000"/>
              </a:lnSpc>
            </a:pPr>
            <a:r>
              <a:rPr lang="nl-NL" sz="1800" dirty="0"/>
              <a:t>Helaas hebben veel mensen in Nederland nog steeds dagelijks te maken met discriminatie. Denk aan discriminatie vanwege geslacht, ras, zwangerschap, leeftijd, godsdienst, geaardheid, etc.</a:t>
            </a:r>
            <a:br>
              <a:rPr lang="nl-NL" sz="1800" dirty="0"/>
            </a:br>
            <a:r>
              <a:rPr lang="nl-NL" sz="1800" dirty="0"/>
              <a:t>De gemeente vraagt je om een beeld te ontwerpen voor in de openbare ruimte om aandacht te vragen voor discriminatie. Ontwerp een beeld en maak er een schaalmodel van. Bedenk ook waar dit beeld zal staan. Vermijd clichés!</a:t>
            </a:r>
            <a:endParaRPr lang="en-GB" sz="1800" dirty="0"/>
          </a:p>
        </p:txBody>
      </p:sp>
      <p:pic>
        <p:nvPicPr>
          <p:cNvPr id="11" name="Afbeelding 10" descr="Afbeelding met buiten, weg, gras, straat&#10;&#10;Automatisch gegenereerde beschrijving">
            <a:extLst>
              <a:ext uri="{FF2B5EF4-FFF2-40B4-BE49-F238E27FC236}">
                <a16:creationId xmlns:a16="http://schemas.microsoft.com/office/drawing/2014/main" id="{0E05EF6D-790B-4698-BA73-85FC0A8CFEB1}"/>
              </a:ext>
            </a:extLst>
          </p:cNvPr>
          <p:cNvPicPr>
            <a:picLocks noChangeAspect="1"/>
          </p:cNvPicPr>
          <p:nvPr/>
        </p:nvPicPr>
        <p:blipFill rotWithShape="1">
          <a:blip r:embed="rId3"/>
          <a:srcRect l="2130" r="9155" b="-4"/>
          <a:stretch/>
        </p:blipFill>
        <p:spPr>
          <a:xfrm>
            <a:off x="8942136" y="824734"/>
            <a:ext cx="3249864" cy="4726979"/>
          </a:xfrm>
          <a:prstGeom prst="rect">
            <a:avLst/>
          </a:prstGeom>
        </p:spPr>
      </p:pic>
      <p:sp>
        <p:nvSpPr>
          <p:cNvPr id="20" name="Freeform: Shape 19">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22" name="Rectangle 21">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A21A9FA-A891-46CF-B6D7-0F9E04CC2048}"/>
              </a:ext>
            </a:extLst>
          </p:cNvPr>
          <p:cNvPicPr>
            <a:picLocks noChangeAspect="1"/>
          </p:cNvPicPr>
          <p:nvPr/>
        </p:nvPicPr>
        <p:blipFill>
          <a:blip r:embed="rId4"/>
          <a:stretch>
            <a:fillRect/>
          </a:stretch>
        </p:blipFill>
        <p:spPr>
          <a:xfrm>
            <a:off x="331763" y="1494251"/>
            <a:ext cx="3328406" cy="1010409"/>
          </a:xfrm>
          <a:prstGeom prst="rect">
            <a:avLst/>
          </a:prstGeom>
        </p:spPr>
      </p:pic>
    </p:spTree>
    <p:extLst>
      <p:ext uri="{BB962C8B-B14F-4D97-AF65-F5344CB8AC3E}">
        <p14:creationId xmlns:p14="http://schemas.microsoft.com/office/powerpoint/2010/main" val="320786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936EBD-2406-43A2-8E21-2684F48A7EC8}"/>
              </a:ext>
            </a:extLst>
          </p:cNvPr>
          <p:cNvSpPr>
            <a:spLocks noGrp="1"/>
          </p:cNvSpPr>
          <p:nvPr>
            <p:ph type="title"/>
          </p:nvPr>
        </p:nvSpPr>
        <p:spPr>
          <a:xfrm>
            <a:off x="903514" y="3665055"/>
            <a:ext cx="7417208" cy="892052"/>
          </a:xfrm>
        </p:spPr>
        <p:txBody>
          <a:bodyPr anchor="ctr">
            <a:normAutofit/>
          </a:bodyPr>
          <a:lstStyle/>
          <a:p>
            <a:r>
              <a:rPr lang="nl-NL" sz="3600"/>
              <a:t>CASUS: Futurisme</a:t>
            </a:r>
            <a:endParaRPr lang="en-GB" sz="3600"/>
          </a:p>
        </p:txBody>
      </p:sp>
      <p:pic>
        <p:nvPicPr>
          <p:cNvPr id="5" name="Afbeelding 4" descr="Afbeelding met bed, binnen, neerleggen, deken&#10;&#10;Automatisch gegenereerde beschrijving">
            <a:extLst>
              <a:ext uri="{FF2B5EF4-FFF2-40B4-BE49-F238E27FC236}">
                <a16:creationId xmlns:a16="http://schemas.microsoft.com/office/drawing/2014/main" id="{C2A14FDD-6C71-43F4-B8C3-E6867A883A3D}"/>
              </a:ext>
            </a:extLst>
          </p:cNvPr>
          <p:cNvPicPr>
            <a:picLocks noChangeAspect="1"/>
          </p:cNvPicPr>
          <p:nvPr/>
        </p:nvPicPr>
        <p:blipFill rotWithShape="1">
          <a:blip r:embed="rId2"/>
          <a:srcRect t="43238" r="1" b="7505"/>
          <a:stretch/>
        </p:blipFill>
        <p:spPr>
          <a:xfrm>
            <a:off x="5" y="824734"/>
            <a:ext cx="3664827" cy="2367505"/>
          </a:xfrm>
          <a:prstGeom prst="rect">
            <a:avLst/>
          </a:prstGeom>
        </p:spPr>
      </p:pic>
      <p:sp>
        <p:nvSpPr>
          <p:cNvPr id="16" name="Freeform: Shape 15">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pic>
        <p:nvPicPr>
          <p:cNvPr id="7" name="Afbeelding 6" descr="Afbeelding met kleurrijk&#10;&#10;Automatisch gegenereerde beschrijving">
            <a:extLst>
              <a:ext uri="{FF2B5EF4-FFF2-40B4-BE49-F238E27FC236}">
                <a16:creationId xmlns:a16="http://schemas.microsoft.com/office/drawing/2014/main" id="{3463E64D-122D-4607-B638-43486B008781}"/>
              </a:ext>
            </a:extLst>
          </p:cNvPr>
          <p:cNvPicPr>
            <a:picLocks noChangeAspect="1"/>
          </p:cNvPicPr>
          <p:nvPr/>
        </p:nvPicPr>
        <p:blipFill rotWithShape="1">
          <a:blip r:embed="rId3"/>
          <a:srcRect t="29029" r="-2" b="3652"/>
          <a:stretch/>
        </p:blipFill>
        <p:spPr>
          <a:xfrm>
            <a:off x="4278081" y="-1"/>
            <a:ext cx="4042636" cy="3192239"/>
          </a:xfrm>
          <a:prstGeom prst="rect">
            <a:avLst/>
          </a:prstGeom>
        </p:spPr>
      </p:pic>
      <p:sp>
        <p:nvSpPr>
          <p:cNvPr id="3" name="Tijdelijke aanduiding voor inhoud 2">
            <a:extLst>
              <a:ext uri="{FF2B5EF4-FFF2-40B4-BE49-F238E27FC236}">
                <a16:creationId xmlns:a16="http://schemas.microsoft.com/office/drawing/2014/main" id="{0526CA6D-7498-4364-988F-5982847021A5}"/>
              </a:ext>
            </a:extLst>
          </p:cNvPr>
          <p:cNvSpPr>
            <a:spLocks noGrp="1"/>
          </p:cNvSpPr>
          <p:nvPr>
            <p:ph idx="1"/>
          </p:nvPr>
        </p:nvSpPr>
        <p:spPr>
          <a:xfrm>
            <a:off x="903514" y="4496832"/>
            <a:ext cx="7417208" cy="1974306"/>
          </a:xfrm>
        </p:spPr>
        <p:txBody>
          <a:bodyPr>
            <a:noAutofit/>
          </a:bodyPr>
          <a:lstStyle/>
          <a:p>
            <a:r>
              <a:rPr lang="nl-NL" sz="1800" dirty="0"/>
              <a:t>Futurisme is een van oorsprong Italiaanse kunststroming van 1909 tot 1914. Enkele kenmerken van het futurisme zijn snelheid, energie, agressie, krachtige lijnen, vooruitgang en nieuwe technologie.</a:t>
            </a:r>
            <a:br>
              <a:rPr lang="nl-NL" sz="1800" dirty="0"/>
            </a:br>
            <a:r>
              <a:rPr lang="nl-NL" sz="1800" dirty="0"/>
              <a:t>De PR-afdeling van de organisatie achter de Olympische Spelen vraagt je om een poster te ontwerpen voor de volgende Olympische Spelen. De enige eis die zij stellen is dat Futurisme er duidelijk in moet terug te zien zijn. Natuurlijk verwachten zij ook dat het logo, het jaartal en de stad erop te zien zijn.</a:t>
            </a:r>
            <a:endParaRPr lang="en-GB" sz="1800" dirty="0"/>
          </a:p>
        </p:txBody>
      </p:sp>
      <p:pic>
        <p:nvPicPr>
          <p:cNvPr id="9" name="Afbeelding 8">
            <a:extLst>
              <a:ext uri="{FF2B5EF4-FFF2-40B4-BE49-F238E27FC236}">
                <a16:creationId xmlns:a16="http://schemas.microsoft.com/office/drawing/2014/main" id="{A5BFED5F-6F34-4432-AB26-FD6F3B12523E}"/>
              </a:ext>
            </a:extLst>
          </p:cNvPr>
          <p:cNvPicPr>
            <a:picLocks noChangeAspect="1"/>
          </p:cNvPicPr>
          <p:nvPr/>
        </p:nvPicPr>
        <p:blipFill rotWithShape="1">
          <a:blip r:embed="rId4"/>
          <a:srcRect t="2294" r="-1" b="10434"/>
          <a:stretch/>
        </p:blipFill>
        <p:spPr>
          <a:xfrm>
            <a:off x="8942136" y="824734"/>
            <a:ext cx="3249864" cy="4726979"/>
          </a:xfrm>
          <a:prstGeom prst="rect">
            <a:avLst/>
          </a:prstGeom>
        </p:spPr>
      </p:pic>
      <p:sp>
        <p:nvSpPr>
          <p:cNvPr id="18" name="Freeform: Shape 17">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20" name="Rectangle 19">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26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1B84DC6-1619-4EC7-A9BF-208C13ABD595}"/>
              </a:ext>
            </a:extLst>
          </p:cNvPr>
          <p:cNvPicPr>
            <a:picLocks noChangeAspect="1"/>
          </p:cNvPicPr>
          <p:nvPr/>
        </p:nvPicPr>
        <p:blipFill>
          <a:blip r:embed="rId2"/>
          <a:stretch>
            <a:fillRect/>
          </a:stretch>
        </p:blipFill>
        <p:spPr>
          <a:xfrm>
            <a:off x="5452533" y="245533"/>
            <a:ext cx="6412089" cy="4344570"/>
          </a:xfrm>
          <a:prstGeom prst="rect">
            <a:avLst/>
          </a:prstGeom>
        </p:spPr>
      </p:pic>
      <p:pic>
        <p:nvPicPr>
          <p:cNvPr id="7" name="Afbeelding 6">
            <a:extLst>
              <a:ext uri="{FF2B5EF4-FFF2-40B4-BE49-F238E27FC236}">
                <a16:creationId xmlns:a16="http://schemas.microsoft.com/office/drawing/2014/main" id="{1EA7225F-F26B-4F21-B9E2-95EB31739BD1}"/>
              </a:ext>
            </a:extLst>
          </p:cNvPr>
          <p:cNvPicPr>
            <a:picLocks noChangeAspect="1"/>
          </p:cNvPicPr>
          <p:nvPr/>
        </p:nvPicPr>
        <p:blipFill>
          <a:blip r:embed="rId3"/>
          <a:stretch>
            <a:fillRect/>
          </a:stretch>
        </p:blipFill>
        <p:spPr>
          <a:xfrm>
            <a:off x="1160415" y="3766718"/>
            <a:ext cx="3440646" cy="2585134"/>
          </a:xfrm>
          <a:prstGeom prst="rect">
            <a:avLst/>
          </a:prstGeom>
        </p:spPr>
      </p:pic>
      <p:sp>
        <p:nvSpPr>
          <p:cNvPr id="9" name="Tekstvak 8">
            <a:extLst>
              <a:ext uri="{FF2B5EF4-FFF2-40B4-BE49-F238E27FC236}">
                <a16:creationId xmlns:a16="http://schemas.microsoft.com/office/drawing/2014/main" id="{949F7C20-025B-45C7-9629-846B339A4099}"/>
              </a:ext>
            </a:extLst>
          </p:cNvPr>
          <p:cNvSpPr txBox="1"/>
          <p:nvPr/>
        </p:nvSpPr>
        <p:spPr>
          <a:xfrm>
            <a:off x="4601061" y="5381550"/>
            <a:ext cx="6096000" cy="954107"/>
          </a:xfrm>
          <a:prstGeom prst="rect">
            <a:avLst/>
          </a:prstGeom>
          <a:noFill/>
        </p:spPr>
        <p:txBody>
          <a:bodyPr wrap="square">
            <a:spAutoFit/>
          </a:bodyPr>
          <a:lstStyle/>
          <a:p>
            <a:r>
              <a:rPr lang="nl-NL" sz="1400" dirty="0"/>
              <a:t>Paul </a:t>
            </a:r>
            <a:r>
              <a:rPr lang="nl-NL" sz="1400" dirty="0" err="1"/>
              <a:t>Signac</a:t>
            </a:r>
            <a:r>
              <a:rPr lang="nl-NL" sz="1400" dirty="0"/>
              <a:t>: De haven van Rotterdam, 1907</a:t>
            </a:r>
          </a:p>
          <a:p>
            <a:r>
              <a:rPr lang="nl-NL" sz="1400" dirty="0"/>
              <a:t>Hoe kun je pointilleren?</a:t>
            </a:r>
          </a:p>
          <a:p>
            <a:r>
              <a:rPr lang="nl-NL" sz="1400" dirty="0"/>
              <a:t>Door middel van wattenstaafjes kun je door te stippelen optisch (op het oog) kleuren mengen.</a:t>
            </a:r>
          </a:p>
        </p:txBody>
      </p:sp>
      <p:pic>
        <p:nvPicPr>
          <p:cNvPr id="10" name="Afbeelding 9">
            <a:extLst>
              <a:ext uri="{FF2B5EF4-FFF2-40B4-BE49-F238E27FC236}">
                <a16:creationId xmlns:a16="http://schemas.microsoft.com/office/drawing/2014/main" id="{3158B5AE-A028-4D48-A020-CA9DFBE5D469}"/>
              </a:ext>
            </a:extLst>
          </p:cNvPr>
          <p:cNvPicPr>
            <a:picLocks noChangeAspect="1"/>
          </p:cNvPicPr>
          <p:nvPr/>
        </p:nvPicPr>
        <p:blipFill>
          <a:blip r:embed="rId4"/>
          <a:stretch>
            <a:fillRect/>
          </a:stretch>
        </p:blipFill>
        <p:spPr>
          <a:xfrm>
            <a:off x="1160415" y="522343"/>
            <a:ext cx="3440646" cy="2706279"/>
          </a:xfrm>
          <a:prstGeom prst="rect">
            <a:avLst/>
          </a:prstGeom>
        </p:spPr>
      </p:pic>
      <p:sp>
        <p:nvSpPr>
          <p:cNvPr id="11" name="Tekstvak 10">
            <a:extLst>
              <a:ext uri="{FF2B5EF4-FFF2-40B4-BE49-F238E27FC236}">
                <a16:creationId xmlns:a16="http://schemas.microsoft.com/office/drawing/2014/main" id="{3688F0B6-54B0-4A90-B9BB-DC820E845AAE}"/>
              </a:ext>
            </a:extLst>
          </p:cNvPr>
          <p:cNvSpPr txBox="1"/>
          <p:nvPr/>
        </p:nvSpPr>
        <p:spPr>
          <a:xfrm>
            <a:off x="1891728" y="3243498"/>
            <a:ext cx="2709333" cy="523220"/>
          </a:xfrm>
          <a:prstGeom prst="rect">
            <a:avLst/>
          </a:prstGeom>
          <a:noFill/>
        </p:spPr>
        <p:txBody>
          <a:bodyPr wrap="square" rtlCol="0">
            <a:spAutoFit/>
          </a:bodyPr>
          <a:lstStyle/>
          <a:p>
            <a:r>
              <a:rPr lang="nl-NL" sz="1400" dirty="0"/>
              <a:t>Vincent van Gogh</a:t>
            </a:r>
          </a:p>
          <a:p>
            <a:r>
              <a:rPr lang="nl-NL" sz="1400" dirty="0"/>
              <a:t>De Sterrennacht</a:t>
            </a:r>
          </a:p>
        </p:txBody>
      </p:sp>
    </p:spTree>
    <p:extLst>
      <p:ext uri="{BB962C8B-B14F-4D97-AF65-F5344CB8AC3E}">
        <p14:creationId xmlns:p14="http://schemas.microsoft.com/office/powerpoint/2010/main" val="417207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2081A4F-BED0-4DBE-BE00-E83D9ED5577D}"/>
              </a:ext>
            </a:extLst>
          </p:cNvPr>
          <p:cNvSpPr txBox="1"/>
          <p:nvPr/>
        </p:nvSpPr>
        <p:spPr>
          <a:xfrm>
            <a:off x="925689" y="0"/>
            <a:ext cx="7145866" cy="4801314"/>
          </a:xfrm>
          <a:prstGeom prst="rect">
            <a:avLst/>
          </a:prstGeom>
          <a:noFill/>
        </p:spPr>
        <p:txBody>
          <a:bodyPr wrap="square">
            <a:spAutoFit/>
          </a:bodyPr>
          <a:lstStyle/>
          <a:p>
            <a:r>
              <a:rPr lang="nl-NL" dirty="0"/>
              <a:t> </a:t>
            </a:r>
          </a:p>
          <a:p>
            <a:r>
              <a:rPr lang="nl-NL" sz="1600" b="1" dirty="0"/>
              <a:t>Wat moet je doen?</a:t>
            </a:r>
          </a:p>
          <a:p>
            <a:endParaRPr lang="nl-NL" sz="1600" b="1" dirty="0"/>
          </a:p>
          <a:p>
            <a:r>
              <a:rPr lang="nl-NL" sz="1600" dirty="0"/>
              <a:t>1 Zoek op Internet een kleurplaat van een beroemd schilderij. Overleg met je docent of het een geschikt voorbeeld is. Op google kun je zoeken op kunst kleurplaten.</a:t>
            </a:r>
          </a:p>
          <a:p>
            <a:r>
              <a:rPr lang="nl-NL" sz="1600" dirty="0"/>
              <a:t>Zoek ook het origineel van de schilder die het heeft gemaakt. Je mag de kleuren namaken maar je mag er ook voor kiezen het werkstuk uit te werken met fantasie kleuren.</a:t>
            </a:r>
          </a:p>
          <a:p>
            <a:endParaRPr lang="nl-NL" sz="1600" dirty="0"/>
          </a:p>
          <a:p>
            <a:r>
              <a:rPr lang="nl-NL" sz="1600" dirty="0"/>
              <a:t>2 Print de kleurplaat uit op A3 papier en teken deze over op de lichtbak, let op: dun tekenen zodat de lijnen weg gegumd kunnen worden.</a:t>
            </a:r>
          </a:p>
          <a:p>
            <a:endParaRPr lang="nl-NL" sz="1600" dirty="0"/>
          </a:p>
          <a:p>
            <a:r>
              <a:rPr lang="nl-NL" sz="1600" dirty="0"/>
              <a:t>3 Haal bij je docent wattenstaafjes en ga aan de slag.</a:t>
            </a:r>
          </a:p>
          <a:p>
            <a:r>
              <a:rPr lang="nl-NL" sz="1600" dirty="0"/>
              <a:t>Zet de puntjes met verschillende kleuren naast elkaar en over elkaar. Hou je werkstuk regelmatig een eindje van je af om te controleren of de kleuren zich optisch (voor het oog) mengen.</a:t>
            </a:r>
          </a:p>
          <a:p>
            <a:r>
              <a:rPr lang="nl-NL" sz="1600" dirty="0"/>
              <a:t>Je werkstuk moet helemaal vol gepointilleerd worden! Er mag geen wit papier meer te zien zijn.</a:t>
            </a:r>
          </a:p>
        </p:txBody>
      </p:sp>
      <p:pic>
        <p:nvPicPr>
          <p:cNvPr id="4" name="Afbeelding 3">
            <a:extLst>
              <a:ext uri="{FF2B5EF4-FFF2-40B4-BE49-F238E27FC236}">
                <a16:creationId xmlns:a16="http://schemas.microsoft.com/office/drawing/2014/main" id="{A7F9F4E2-6746-486E-96D2-069F2A8792EE}"/>
              </a:ext>
            </a:extLst>
          </p:cNvPr>
          <p:cNvPicPr>
            <a:picLocks noChangeAspect="1"/>
          </p:cNvPicPr>
          <p:nvPr/>
        </p:nvPicPr>
        <p:blipFill>
          <a:blip r:embed="rId2"/>
          <a:stretch>
            <a:fillRect/>
          </a:stretch>
        </p:blipFill>
        <p:spPr>
          <a:xfrm>
            <a:off x="8312234" y="860349"/>
            <a:ext cx="2615411" cy="2066723"/>
          </a:xfrm>
          <a:prstGeom prst="rect">
            <a:avLst/>
          </a:prstGeom>
        </p:spPr>
      </p:pic>
      <p:pic>
        <p:nvPicPr>
          <p:cNvPr id="5" name="Afbeelding 4">
            <a:extLst>
              <a:ext uri="{FF2B5EF4-FFF2-40B4-BE49-F238E27FC236}">
                <a16:creationId xmlns:a16="http://schemas.microsoft.com/office/drawing/2014/main" id="{3880D01E-9AC3-4254-94A3-F069A8074E0F}"/>
              </a:ext>
            </a:extLst>
          </p:cNvPr>
          <p:cNvPicPr>
            <a:picLocks noChangeAspect="1"/>
          </p:cNvPicPr>
          <p:nvPr/>
        </p:nvPicPr>
        <p:blipFill>
          <a:blip r:embed="rId3"/>
          <a:stretch>
            <a:fillRect/>
          </a:stretch>
        </p:blipFill>
        <p:spPr>
          <a:xfrm>
            <a:off x="8289656" y="3267930"/>
            <a:ext cx="2609314" cy="2060627"/>
          </a:xfrm>
          <a:prstGeom prst="rect">
            <a:avLst/>
          </a:prstGeom>
        </p:spPr>
      </p:pic>
      <p:pic>
        <p:nvPicPr>
          <p:cNvPr id="6" name="Afbeelding 5">
            <a:extLst>
              <a:ext uri="{FF2B5EF4-FFF2-40B4-BE49-F238E27FC236}">
                <a16:creationId xmlns:a16="http://schemas.microsoft.com/office/drawing/2014/main" id="{D61CE5A9-1262-44AB-A46B-1025DFFC50BF}"/>
              </a:ext>
            </a:extLst>
          </p:cNvPr>
          <p:cNvPicPr>
            <a:picLocks noChangeAspect="1"/>
          </p:cNvPicPr>
          <p:nvPr/>
        </p:nvPicPr>
        <p:blipFill>
          <a:blip r:embed="rId4"/>
          <a:stretch>
            <a:fillRect/>
          </a:stretch>
        </p:blipFill>
        <p:spPr>
          <a:xfrm>
            <a:off x="5141219" y="4638864"/>
            <a:ext cx="2219136" cy="2219136"/>
          </a:xfrm>
          <a:prstGeom prst="rect">
            <a:avLst/>
          </a:prstGeom>
        </p:spPr>
      </p:pic>
      <p:sp>
        <p:nvSpPr>
          <p:cNvPr id="8" name="Tekstvak 7">
            <a:extLst>
              <a:ext uri="{FF2B5EF4-FFF2-40B4-BE49-F238E27FC236}">
                <a16:creationId xmlns:a16="http://schemas.microsoft.com/office/drawing/2014/main" id="{5AF4D23F-9D3A-4347-BFDC-3CCE2F045805}"/>
              </a:ext>
            </a:extLst>
          </p:cNvPr>
          <p:cNvSpPr txBox="1"/>
          <p:nvPr/>
        </p:nvSpPr>
        <p:spPr>
          <a:xfrm>
            <a:off x="925689" y="5024735"/>
            <a:ext cx="3984978" cy="1200329"/>
          </a:xfrm>
          <a:prstGeom prst="rect">
            <a:avLst/>
          </a:prstGeom>
          <a:noFill/>
        </p:spPr>
        <p:txBody>
          <a:bodyPr wrap="square">
            <a:spAutoFit/>
          </a:bodyPr>
          <a:lstStyle/>
          <a:p>
            <a:r>
              <a:rPr lang="nl-NL" b="1" dirty="0"/>
              <a:t>Hoe kun je pointilleren?</a:t>
            </a:r>
          </a:p>
          <a:p>
            <a:r>
              <a:rPr lang="nl-NL" dirty="0"/>
              <a:t>Door middel van wattenstaafjes kun je door te stippelen optisch (op het oog) kleuren mengen.</a:t>
            </a:r>
          </a:p>
        </p:txBody>
      </p:sp>
    </p:spTree>
    <p:extLst>
      <p:ext uri="{BB962C8B-B14F-4D97-AF65-F5344CB8AC3E}">
        <p14:creationId xmlns:p14="http://schemas.microsoft.com/office/powerpoint/2010/main" val="9263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05DED-A9C6-4E47-BBF3-B233697EBF20}"/>
              </a:ext>
            </a:extLst>
          </p:cNvPr>
          <p:cNvSpPr>
            <a:spLocks noGrp="1"/>
          </p:cNvSpPr>
          <p:nvPr>
            <p:ph type="title"/>
          </p:nvPr>
        </p:nvSpPr>
        <p:spPr/>
        <p:txBody>
          <a:bodyPr/>
          <a:lstStyle/>
          <a:p>
            <a:r>
              <a:rPr lang="nl-NL" dirty="0"/>
              <a:t>CASUS: …</a:t>
            </a:r>
            <a:endParaRPr lang="en-GB" dirty="0"/>
          </a:p>
        </p:txBody>
      </p:sp>
      <p:sp>
        <p:nvSpPr>
          <p:cNvPr id="3" name="Tijdelijke aanduiding voor inhoud 2">
            <a:extLst>
              <a:ext uri="{FF2B5EF4-FFF2-40B4-BE49-F238E27FC236}">
                <a16:creationId xmlns:a16="http://schemas.microsoft.com/office/drawing/2014/main" id="{9CA39712-0B8C-4A69-9D10-2F587D9E4DBE}"/>
              </a:ext>
            </a:extLst>
          </p:cNvPr>
          <p:cNvSpPr>
            <a:spLocks noGrp="1"/>
          </p:cNvSpPr>
          <p:nvPr>
            <p:ph idx="1"/>
          </p:nvPr>
        </p:nvSpPr>
        <p:spPr/>
        <p:txBody>
          <a:bodyPr/>
          <a:lstStyle/>
          <a:p>
            <a:r>
              <a:rPr lang="nl-NL" dirty="0"/>
              <a:t>Heb je een ander idee? Typ je casus uit (vergeet de opdrachtgever niet) en bespreek met je docent!</a:t>
            </a:r>
          </a:p>
        </p:txBody>
      </p:sp>
    </p:spTree>
    <p:extLst>
      <p:ext uri="{BB962C8B-B14F-4D97-AF65-F5344CB8AC3E}">
        <p14:creationId xmlns:p14="http://schemas.microsoft.com/office/powerpoint/2010/main" val="92383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toetsenbord, computer&#10;&#10;Automatisch gegenereerde beschrijving">
            <a:extLst>
              <a:ext uri="{FF2B5EF4-FFF2-40B4-BE49-F238E27FC236}">
                <a16:creationId xmlns:a16="http://schemas.microsoft.com/office/drawing/2014/main" id="{4BB3FB50-B7D5-4AC5-8B4A-2B79106861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774335"/>
            <a:ext cx="11226799" cy="5304661"/>
          </a:xfrm>
          <a:prstGeom prst="rect">
            <a:avLst/>
          </a:prstGeom>
        </p:spPr>
      </p:pic>
      <p:sp>
        <p:nvSpPr>
          <p:cNvPr id="5" name="Rechthoek 4">
            <a:extLst>
              <a:ext uri="{FF2B5EF4-FFF2-40B4-BE49-F238E27FC236}">
                <a16:creationId xmlns:a16="http://schemas.microsoft.com/office/drawing/2014/main" id="{5E1DFD9E-0419-4CAC-993A-523B7800B3A6}"/>
              </a:ext>
            </a:extLst>
          </p:cNvPr>
          <p:cNvSpPr/>
          <p:nvPr/>
        </p:nvSpPr>
        <p:spPr>
          <a:xfrm>
            <a:off x="7331714" y="2800286"/>
            <a:ext cx="590843" cy="309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hthoek 25">
            <a:extLst>
              <a:ext uri="{FF2B5EF4-FFF2-40B4-BE49-F238E27FC236}">
                <a16:creationId xmlns:a16="http://schemas.microsoft.com/office/drawing/2014/main" id="{129787D1-5DB4-4B03-925D-EF50EB1693DE}"/>
              </a:ext>
            </a:extLst>
          </p:cNvPr>
          <p:cNvSpPr/>
          <p:nvPr/>
        </p:nvSpPr>
        <p:spPr>
          <a:xfrm>
            <a:off x="7311836" y="3999608"/>
            <a:ext cx="590843" cy="309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vak 5">
            <a:extLst>
              <a:ext uri="{FF2B5EF4-FFF2-40B4-BE49-F238E27FC236}">
                <a16:creationId xmlns:a16="http://schemas.microsoft.com/office/drawing/2014/main" id="{4ABF54E8-5CD3-467D-AC8A-509CF3FE86A9}"/>
              </a:ext>
            </a:extLst>
          </p:cNvPr>
          <p:cNvSpPr txBox="1"/>
          <p:nvPr/>
        </p:nvSpPr>
        <p:spPr>
          <a:xfrm>
            <a:off x="7434469" y="4028660"/>
            <a:ext cx="343364" cy="246221"/>
          </a:xfrm>
          <a:prstGeom prst="rect">
            <a:avLst/>
          </a:prstGeom>
          <a:noFill/>
        </p:spPr>
        <p:txBody>
          <a:bodyPr wrap="none" rtlCol="0">
            <a:spAutoFit/>
          </a:bodyPr>
          <a:lstStyle/>
          <a:p>
            <a:r>
              <a:rPr lang="nl-NL" sz="1000" dirty="0">
                <a:solidFill>
                  <a:schemeClr val="bg1">
                    <a:lumMod val="65000"/>
                  </a:schemeClr>
                </a:solidFill>
              </a:rPr>
              <a:t>2D</a:t>
            </a:r>
            <a:endParaRPr lang="en-GB" sz="1000" dirty="0">
              <a:solidFill>
                <a:schemeClr val="bg1">
                  <a:lumMod val="65000"/>
                </a:schemeClr>
              </a:solidFill>
            </a:endParaRPr>
          </a:p>
        </p:txBody>
      </p:sp>
      <p:sp>
        <p:nvSpPr>
          <p:cNvPr id="27" name="Tekstvak 26">
            <a:extLst>
              <a:ext uri="{FF2B5EF4-FFF2-40B4-BE49-F238E27FC236}">
                <a16:creationId xmlns:a16="http://schemas.microsoft.com/office/drawing/2014/main" id="{8AEC09BA-D956-4D9C-BC8A-3E0797B33068}"/>
              </a:ext>
            </a:extLst>
          </p:cNvPr>
          <p:cNvSpPr txBox="1"/>
          <p:nvPr/>
        </p:nvSpPr>
        <p:spPr>
          <a:xfrm>
            <a:off x="7441095" y="2816086"/>
            <a:ext cx="343364" cy="246221"/>
          </a:xfrm>
          <a:prstGeom prst="rect">
            <a:avLst/>
          </a:prstGeom>
          <a:noFill/>
        </p:spPr>
        <p:txBody>
          <a:bodyPr wrap="none" rtlCol="0">
            <a:spAutoFit/>
          </a:bodyPr>
          <a:lstStyle/>
          <a:p>
            <a:r>
              <a:rPr lang="nl-NL" sz="1000" dirty="0">
                <a:solidFill>
                  <a:schemeClr val="bg1">
                    <a:lumMod val="65000"/>
                  </a:schemeClr>
                </a:solidFill>
              </a:rPr>
              <a:t>3D</a:t>
            </a:r>
            <a:endParaRPr lang="en-GB" sz="1000" dirty="0">
              <a:solidFill>
                <a:schemeClr val="bg1">
                  <a:lumMod val="65000"/>
                </a:schemeClr>
              </a:solidFill>
            </a:endParaRPr>
          </a:p>
        </p:txBody>
      </p:sp>
    </p:spTree>
    <p:extLst>
      <p:ext uri="{BB962C8B-B14F-4D97-AF65-F5344CB8AC3E}">
        <p14:creationId xmlns:p14="http://schemas.microsoft.com/office/powerpoint/2010/main" val="670172455"/>
      </p:ext>
    </p:extLst>
  </p:cSld>
  <p:clrMapOvr>
    <a:masterClrMapping/>
  </p:clrMapOvr>
</p:sld>
</file>

<file path=ppt/theme/theme1.xml><?xml version="1.0" encoding="utf-8"?>
<a:theme xmlns:a="http://schemas.openxmlformats.org/drawingml/2006/main" name="Bijgesne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6EB7EF81C067408977DB21C79DC27B" ma:contentTypeVersion="11" ma:contentTypeDescription="Create a new document." ma:contentTypeScope="" ma:versionID="f449460dc45aa35e70ce84eef2d50543">
  <xsd:schema xmlns:xsd="http://www.w3.org/2001/XMLSchema" xmlns:xs="http://www.w3.org/2001/XMLSchema" xmlns:p="http://schemas.microsoft.com/office/2006/metadata/properties" xmlns:ns3="7b79c35a-70e9-4c44-bea5-bc4e12410ca6" xmlns:ns4="db263235-9a8f-40c6-aba8-997830a0a425" targetNamespace="http://schemas.microsoft.com/office/2006/metadata/properties" ma:root="true" ma:fieldsID="e0a0b05d6e65c42fd7aefa6558360f35" ns3:_="" ns4:_="">
    <xsd:import namespace="7b79c35a-70e9-4c44-bea5-bc4e12410ca6"/>
    <xsd:import namespace="db263235-9a8f-40c6-aba8-997830a0a42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EventHashCode" minOccurs="0"/>
                <xsd:element ref="ns3:MediaServiceGenerationTim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79c35a-70e9-4c44-bea5-bc4e12410c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263235-9a8f-40c6-aba8-997830a0a42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26A370-3F17-4D69-82E2-E54FA62F6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79c35a-70e9-4c44-bea5-bc4e12410ca6"/>
    <ds:schemaRef ds:uri="db263235-9a8f-40c6-aba8-997830a0a4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CEAE12-2258-4E68-96DE-91AC1751A580}">
  <ds:schemaRefs>
    <ds:schemaRef ds:uri="http://schemas.microsoft.com/sharepoint/v3/contenttype/forms"/>
  </ds:schemaRefs>
</ds:datastoreItem>
</file>

<file path=customXml/itemProps3.xml><?xml version="1.0" encoding="utf-8"?>
<ds:datastoreItem xmlns:ds="http://schemas.openxmlformats.org/officeDocument/2006/customXml" ds:itemID="{EEF176A7-C15F-42CB-B772-3896E7F890AB}">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db263235-9a8f-40c6-aba8-997830a0a425"/>
    <ds:schemaRef ds:uri="7b79c35a-70e9-4c44-bea5-bc4e12410ca6"/>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TotalTime>
  <Words>534</Words>
  <Application>Microsoft Office PowerPoint</Application>
  <PresentationFormat>Breedbeeld</PresentationFormat>
  <Paragraphs>32</Paragraphs>
  <Slides>9</Slides>
  <Notes>0</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9</vt:i4>
      </vt:variant>
    </vt:vector>
  </HeadingPairs>
  <TitlesOfParts>
    <vt:vector size="11" baseType="lpstr">
      <vt:lpstr>Franklin Gothic Book</vt:lpstr>
      <vt:lpstr>Bijgesneden</vt:lpstr>
      <vt:lpstr>Beeldende kunst</vt:lpstr>
      <vt:lpstr>CASUS: Masker</vt:lpstr>
      <vt:lpstr>CASUS: Meestervervalser</vt:lpstr>
      <vt:lpstr>CASUS: Zet een streep door discriminatie</vt:lpstr>
      <vt:lpstr>CASUS: Futurisme</vt:lpstr>
      <vt:lpstr>PowerPoint-presentatie</vt:lpstr>
      <vt:lpstr>PowerPoint-presentatie</vt:lpstr>
      <vt:lpstr>CASUS: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Beeldende kunst</dc:title>
  <dc:creator>Daan Vellinga</dc:creator>
  <cp:lastModifiedBy>Ankie van den Boomen</cp:lastModifiedBy>
  <cp:revision>2</cp:revision>
  <dcterms:created xsi:type="dcterms:W3CDTF">2019-12-11T08:47:08Z</dcterms:created>
  <dcterms:modified xsi:type="dcterms:W3CDTF">2020-11-28T14:35:22Z</dcterms:modified>
</cp:coreProperties>
</file>