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2" r:id="rId3"/>
    <p:sldId id="260" r:id="rId4"/>
    <p:sldId id="259" r:id="rId5"/>
    <p:sldId id="258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kie van den Boomen" userId="4bc43558-367e-45dd-85de-c501b59942b5" providerId="ADAL" clId="{F3512825-FE05-457B-8561-2BAA19FB5778}"/>
    <pc:docChg chg="custSel addSld delSld modSld">
      <pc:chgData name="Ankie van den Boomen" userId="4bc43558-367e-45dd-85de-c501b59942b5" providerId="ADAL" clId="{F3512825-FE05-457B-8561-2BAA19FB5778}" dt="2020-10-25T19:40:57.138" v="474" actId="255"/>
      <pc:docMkLst>
        <pc:docMk/>
      </pc:docMkLst>
      <pc:sldChg chg="modSp mod">
        <pc:chgData name="Ankie van den Boomen" userId="4bc43558-367e-45dd-85de-c501b59942b5" providerId="ADAL" clId="{F3512825-FE05-457B-8561-2BAA19FB5778}" dt="2020-10-25T19:37:50.053" v="450" actId="1076"/>
        <pc:sldMkLst>
          <pc:docMk/>
          <pc:sldMk cId="1765942768" sldId="256"/>
        </pc:sldMkLst>
        <pc:spChg chg="mod">
          <ac:chgData name="Ankie van den Boomen" userId="4bc43558-367e-45dd-85de-c501b59942b5" providerId="ADAL" clId="{F3512825-FE05-457B-8561-2BAA19FB5778}" dt="2020-10-25T19:37:45.027" v="449" actId="1076"/>
          <ac:spMkLst>
            <pc:docMk/>
            <pc:sldMk cId="1765942768" sldId="256"/>
            <ac:spMk id="2" creationId="{4EF22105-C8D4-47E5-8C35-6C4CFADC5BCF}"/>
          </ac:spMkLst>
        </pc:spChg>
        <pc:spChg chg="mod">
          <ac:chgData name="Ankie van den Boomen" userId="4bc43558-367e-45dd-85de-c501b59942b5" providerId="ADAL" clId="{F3512825-FE05-457B-8561-2BAA19FB5778}" dt="2020-10-25T19:37:50.053" v="450" actId="1076"/>
          <ac:spMkLst>
            <pc:docMk/>
            <pc:sldMk cId="1765942768" sldId="256"/>
            <ac:spMk id="3" creationId="{59DB103B-FD72-4F7D-8A1C-C19FD31572E7}"/>
          </ac:spMkLst>
        </pc:spChg>
      </pc:sldChg>
      <pc:sldChg chg="del">
        <pc:chgData name="Ankie van den Boomen" userId="4bc43558-367e-45dd-85de-c501b59942b5" providerId="ADAL" clId="{F3512825-FE05-457B-8561-2BAA19FB5778}" dt="2020-10-25T19:40:22.686" v="472" actId="2696"/>
        <pc:sldMkLst>
          <pc:docMk/>
          <pc:sldMk cId="1674409783" sldId="257"/>
        </pc:sldMkLst>
      </pc:sldChg>
      <pc:sldChg chg="addSp delSp modSp new mod">
        <pc:chgData name="Ankie van den Boomen" userId="4bc43558-367e-45dd-85de-c501b59942b5" providerId="ADAL" clId="{F3512825-FE05-457B-8561-2BAA19FB5778}" dt="2020-10-25T19:40:57.138" v="474" actId="255"/>
        <pc:sldMkLst>
          <pc:docMk/>
          <pc:sldMk cId="2360988244" sldId="272"/>
        </pc:sldMkLst>
        <pc:spChg chg="del mod">
          <ac:chgData name="Ankie van den Boomen" userId="4bc43558-367e-45dd-85de-c501b59942b5" providerId="ADAL" clId="{F3512825-FE05-457B-8561-2BAA19FB5778}" dt="2020-10-25T19:39:00.013" v="456" actId="21"/>
          <ac:spMkLst>
            <pc:docMk/>
            <pc:sldMk cId="2360988244" sldId="272"/>
            <ac:spMk id="2" creationId="{06A29855-A79C-4579-8110-35EA686B1753}"/>
          </ac:spMkLst>
        </pc:spChg>
        <pc:spChg chg="del">
          <ac:chgData name="Ankie van den Boomen" userId="4bc43558-367e-45dd-85de-c501b59942b5" providerId="ADAL" clId="{F3512825-FE05-457B-8561-2BAA19FB5778}" dt="2020-10-25T19:38:15.384" v="452" actId="21"/>
          <ac:spMkLst>
            <pc:docMk/>
            <pc:sldMk cId="2360988244" sldId="272"/>
            <ac:spMk id="3" creationId="{ACA012C6-B2B3-45FE-9EF4-10AEDA38215A}"/>
          </ac:spMkLst>
        </pc:spChg>
        <pc:spChg chg="mod">
          <ac:chgData name="Ankie van den Boomen" userId="4bc43558-367e-45dd-85de-c501b59942b5" providerId="ADAL" clId="{F3512825-FE05-457B-8561-2BAA19FB5778}" dt="2020-10-25T19:40:57.138" v="474" actId="255"/>
          <ac:spMkLst>
            <pc:docMk/>
            <pc:sldMk cId="2360988244" sldId="272"/>
            <ac:spMk id="4" creationId="{7F3668C2-9CFA-441C-B39C-A12DAE9C6FB0}"/>
          </ac:spMkLst>
        </pc:spChg>
        <pc:spChg chg="add del mod">
          <ac:chgData name="Ankie van den Boomen" userId="4bc43558-367e-45dd-85de-c501b59942b5" providerId="ADAL" clId="{F3512825-FE05-457B-8561-2BAA19FB5778}" dt="2020-10-25T19:39:07.896" v="458" actId="21"/>
          <ac:spMkLst>
            <pc:docMk/>
            <pc:sldMk cId="2360988244" sldId="272"/>
            <ac:spMk id="8" creationId="{8BEDF4B4-4531-4D80-948F-A70D80437564}"/>
          </ac:spMkLst>
        </pc:spChg>
        <pc:picChg chg="add mod">
          <ac:chgData name="Ankie van den Boomen" userId="4bc43558-367e-45dd-85de-c501b59942b5" providerId="ADAL" clId="{F3512825-FE05-457B-8561-2BAA19FB5778}" dt="2020-10-25T19:40:37.201" v="473" actId="1076"/>
          <ac:picMkLst>
            <pc:docMk/>
            <pc:sldMk cId="2360988244" sldId="272"/>
            <ac:picMk id="6" creationId="{30A817AC-7607-4ACE-B8F2-F5CDFF2B94C6}"/>
          </ac:picMkLst>
        </pc:picChg>
        <pc:picChg chg="add del mod">
          <ac:chgData name="Ankie van den Boomen" userId="4bc43558-367e-45dd-85de-c501b59942b5" providerId="ADAL" clId="{F3512825-FE05-457B-8561-2BAA19FB5778}" dt="2020-10-25T19:39:36.758" v="464" actId="21"/>
          <ac:picMkLst>
            <pc:docMk/>
            <pc:sldMk cId="2360988244" sldId="272"/>
            <ac:picMk id="10" creationId="{871DD979-1048-49FB-91B6-852C153E6CEC}"/>
          </ac:picMkLst>
        </pc:picChg>
        <pc:picChg chg="add del">
          <ac:chgData name="Ankie van den Boomen" userId="4bc43558-367e-45dd-85de-c501b59942b5" providerId="ADAL" clId="{F3512825-FE05-457B-8561-2BAA19FB5778}" dt="2020-10-25T19:40:03.599" v="468" actId="21"/>
          <ac:picMkLst>
            <pc:docMk/>
            <pc:sldMk cId="2360988244" sldId="272"/>
            <ac:picMk id="12" creationId="{B4CC41F1-E4B2-4438-9D64-1506AEA7DE7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46C27-DD38-4E24-A47F-38BBE072AC11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E198D-DF5C-4E46-B0F2-03C4508F2F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11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7BC-A83F-4274-97F9-8898C56EFB3E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2D59-1E0F-410B-B0C4-85C7E6F489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88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7BC-A83F-4274-97F9-8898C56EFB3E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2D59-1E0F-410B-B0C4-85C7E6F489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501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7BC-A83F-4274-97F9-8898C56EFB3E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2D59-1E0F-410B-B0C4-85C7E6F489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537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7BC-A83F-4274-97F9-8898C56EFB3E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2D59-1E0F-410B-B0C4-85C7E6F489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74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7BC-A83F-4274-97F9-8898C56EFB3E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2D59-1E0F-410B-B0C4-85C7E6F489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528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7BC-A83F-4274-97F9-8898C56EFB3E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2D59-1E0F-410B-B0C4-85C7E6F489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63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7BC-A83F-4274-97F9-8898C56EFB3E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2D59-1E0F-410B-B0C4-85C7E6F48978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3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7BC-A83F-4274-97F9-8898C56EFB3E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2D59-1E0F-410B-B0C4-85C7E6F489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30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7BC-A83F-4274-97F9-8898C56EFB3E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2D59-1E0F-410B-B0C4-85C7E6F489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427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7BC-A83F-4274-97F9-8898C56EFB3E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2D59-1E0F-410B-B0C4-85C7E6F489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00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86537BC-A83F-4274-97F9-8898C56EFB3E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2D59-1E0F-410B-B0C4-85C7E6F489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43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86537BC-A83F-4274-97F9-8898C56EFB3E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9042D59-1E0F-410B-B0C4-85C7E6F489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7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22105-C8D4-47E5-8C35-6C4CFADC5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23988"/>
            <a:ext cx="8991600" cy="1645920"/>
          </a:xfrm>
        </p:spPr>
        <p:txBody>
          <a:bodyPr/>
          <a:lstStyle/>
          <a:p>
            <a:r>
              <a:rPr lang="nl-NL" dirty="0"/>
              <a:t>Wearable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DB103B-FD72-4F7D-8A1C-C19FD3157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6711" y="3528454"/>
            <a:ext cx="6697161" cy="1645919"/>
          </a:xfrm>
        </p:spPr>
        <p:txBody>
          <a:bodyPr>
            <a:noAutofit/>
          </a:bodyPr>
          <a:lstStyle/>
          <a:p>
            <a:r>
              <a:rPr lang="nl-NL" sz="2800" dirty="0">
                <a:solidFill>
                  <a:schemeClr val="bg2"/>
                </a:solidFill>
              </a:rPr>
              <a:t>Een project voor het voortgezet onderwijs</a:t>
            </a:r>
          </a:p>
          <a:p>
            <a:r>
              <a:rPr lang="nl-NL" sz="2400" dirty="0">
                <a:solidFill>
                  <a:srgbClr val="FF0000"/>
                </a:solidFill>
              </a:rPr>
              <a:t>Doel: een expositie van het werk van leerlingen</a:t>
            </a:r>
          </a:p>
          <a:p>
            <a:r>
              <a:rPr lang="nl-NL" sz="2400" dirty="0">
                <a:solidFill>
                  <a:srgbClr val="FF0000"/>
                </a:solidFill>
              </a:rPr>
              <a:t> Deelnemers: Leerlingen VMBO</a:t>
            </a:r>
          </a:p>
          <a:p>
            <a:r>
              <a:rPr lang="nl-NL" sz="2400" dirty="0">
                <a:solidFill>
                  <a:srgbClr val="FF0000"/>
                </a:solidFill>
              </a:rPr>
              <a:t>Design: extra aandacht voor vormgeving, toepassing en productietechnieken</a:t>
            </a:r>
          </a:p>
        </p:txBody>
      </p:sp>
    </p:spTree>
    <p:extLst>
      <p:ext uri="{BB962C8B-B14F-4D97-AF65-F5344CB8AC3E}">
        <p14:creationId xmlns:p14="http://schemas.microsoft.com/office/powerpoint/2010/main" val="1765942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FE6B2-81ED-4F59-8F75-C6350B80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2FE112-EE76-4732-993F-8AD95651C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50BCFA8-81F3-4619-900C-BFA931FED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23" y="598312"/>
            <a:ext cx="10385709" cy="614521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967FC49-62D6-48B7-9A7C-E8F6DB6A4A0E}"/>
              </a:ext>
            </a:extLst>
          </p:cNvPr>
          <p:cNvSpPr txBox="1"/>
          <p:nvPr/>
        </p:nvSpPr>
        <p:spPr>
          <a:xfrm>
            <a:off x="808523" y="0"/>
            <a:ext cx="483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Productkeuze</a:t>
            </a:r>
          </a:p>
        </p:txBody>
      </p:sp>
    </p:spTree>
    <p:extLst>
      <p:ext uri="{BB962C8B-B14F-4D97-AF65-F5344CB8AC3E}">
        <p14:creationId xmlns:p14="http://schemas.microsoft.com/office/powerpoint/2010/main" val="117937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7EAD5-35D5-4102-9412-F850B0E5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6E683C-7C4F-439B-8DE6-425A43B12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40804AB-1509-477E-AADD-1F44B583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23" y="842041"/>
            <a:ext cx="9927210" cy="593129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0A46DFF-50F2-4781-8C6F-9857F04A0F11}"/>
              </a:ext>
            </a:extLst>
          </p:cNvPr>
          <p:cNvSpPr txBox="1"/>
          <p:nvPr/>
        </p:nvSpPr>
        <p:spPr>
          <a:xfrm>
            <a:off x="808523" y="225778"/>
            <a:ext cx="4734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Doelgroep en aanbod</a:t>
            </a:r>
          </a:p>
        </p:txBody>
      </p:sp>
    </p:spTree>
    <p:extLst>
      <p:ext uri="{BB962C8B-B14F-4D97-AF65-F5344CB8AC3E}">
        <p14:creationId xmlns:p14="http://schemas.microsoft.com/office/powerpoint/2010/main" val="1539236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7C053-D016-4914-A597-BD112984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03AD89-342A-42E7-BA8C-C879E221A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192DB6C-925F-45E2-A870-D865A3EA4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78" y="883885"/>
            <a:ext cx="9782175" cy="585787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EDA2AA8-194F-47F4-A139-E37EC4ABEF45}"/>
              </a:ext>
            </a:extLst>
          </p:cNvPr>
          <p:cNvSpPr txBox="1"/>
          <p:nvPr/>
        </p:nvSpPr>
        <p:spPr>
          <a:xfrm>
            <a:off x="629178" y="196789"/>
            <a:ext cx="657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Productie en techniek</a:t>
            </a:r>
          </a:p>
        </p:txBody>
      </p:sp>
    </p:spTree>
    <p:extLst>
      <p:ext uri="{BB962C8B-B14F-4D97-AF65-F5344CB8AC3E}">
        <p14:creationId xmlns:p14="http://schemas.microsoft.com/office/powerpoint/2010/main" val="2739586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96F2C-FCDC-4776-A894-656C17EBF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2426279-347E-4757-8420-94E7C67C6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AFEB8A3-71DA-41EE-A8C5-CC203376E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39" y="841728"/>
            <a:ext cx="9925050" cy="58293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663BB15-2A83-4118-B244-59AF473FC86E}"/>
              </a:ext>
            </a:extLst>
          </p:cNvPr>
          <p:cNvSpPr txBox="1"/>
          <p:nvPr/>
        </p:nvSpPr>
        <p:spPr>
          <a:xfrm>
            <a:off x="540639" y="180622"/>
            <a:ext cx="6593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Haalbaarheid en prijs</a:t>
            </a:r>
          </a:p>
        </p:txBody>
      </p:sp>
    </p:spTree>
    <p:extLst>
      <p:ext uri="{BB962C8B-B14F-4D97-AF65-F5344CB8AC3E}">
        <p14:creationId xmlns:p14="http://schemas.microsoft.com/office/powerpoint/2010/main" val="2019759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28D01-2C36-4810-A78D-8F5AF853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6B57C8C-A2C4-4FA9-B667-60386B6AC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AFC3AB2-719F-4D1E-883B-CF89BE988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91" y="583184"/>
            <a:ext cx="10994617" cy="616576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E3AAF99-A892-4D9D-B18C-68F6179B72F8}"/>
              </a:ext>
            </a:extLst>
          </p:cNvPr>
          <p:cNvSpPr txBox="1"/>
          <p:nvPr/>
        </p:nvSpPr>
        <p:spPr>
          <a:xfrm>
            <a:off x="528701" y="9172"/>
            <a:ext cx="4651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Nieuwe technieken</a:t>
            </a:r>
          </a:p>
        </p:txBody>
      </p:sp>
    </p:spTree>
    <p:extLst>
      <p:ext uri="{BB962C8B-B14F-4D97-AF65-F5344CB8AC3E}">
        <p14:creationId xmlns:p14="http://schemas.microsoft.com/office/powerpoint/2010/main" val="2069617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C3C52-23A5-436B-A318-C1A4AA77D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7857" y="3045339"/>
            <a:ext cx="4494998" cy="113464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EE5245-7B7A-4EFB-B14B-B7F4503AB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33640" y="49791"/>
            <a:ext cx="6922121" cy="2194037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chemeClr val="tx1"/>
                </a:solidFill>
              </a:rPr>
              <a:t>Schetsen en experimenteren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5DE15F7-012A-40F4-81F1-104DAFE2C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728662"/>
            <a:ext cx="102393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1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EEF86F-94A5-4B0D-8FDA-169F8A17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966" y="155384"/>
            <a:ext cx="10367477" cy="1134640"/>
          </a:xfrm>
        </p:spPr>
        <p:txBody>
          <a:bodyPr/>
          <a:lstStyle/>
          <a:p>
            <a:r>
              <a:rPr lang="nl-NL" dirty="0"/>
              <a:t>Voorbeeld en presentatieblad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F50C27-DF4B-422C-A89B-4A876E01F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6813" y="1585652"/>
            <a:ext cx="3794760" cy="4939326"/>
          </a:xfrm>
        </p:spPr>
        <p:txBody>
          <a:bodyPr>
            <a:normAutofit fontScale="92500" lnSpcReduction="10000"/>
          </a:bodyPr>
          <a:lstStyle/>
          <a:p>
            <a:r>
              <a:rPr lang="nl-NL" sz="1800" b="1" dirty="0"/>
              <a:t>Na het schetsen en experimenteren is het tijd om keuzes te maken.</a:t>
            </a:r>
          </a:p>
          <a:p>
            <a:r>
              <a:rPr lang="nl-NL" sz="3000" b="1" dirty="0"/>
              <a:t>     Actie: </a:t>
            </a:r>
            <a:r>
              <a:rPr lang="nl-NL" sz="1800" b="1" dirty="0"/>
              <a:t>	</a:t>
            </a:r>
          </a:p>
          <a:p>
            <a:r>
              <a:rPr lang="nl-NL" sz="1800" b="1" dirty="0"/>
              <a:t>Maak één voorbeeld van je ontwerp dat helemaal AF is. Dit noemen we een </a:t>
            </a:r>
            <a:r>
              <a:rPr lang="nl-NL" sz="3000" b="1" dirty="0">
                <a:solidFill>
                  <a:srgbClr val="FF0000"/>
                </a:solidFill>
              </a:rPr>
              <a:t>prototype</a:t>
            </a:r>
            <a:r>
              <a:rPr lang="nl-NL" sz="3000" b="1" dirty="0"/>
              <a:t> </a:t>
            </a:r>
          </a:p>
          <a:p>
            <a:r>
              <a:rPr lang="nl-NL" sz="1800" b="1" dirty="0"/>
              <a:t>      Maak een mooie foto van je prototype     </a:t>
            </a:r>
          </a:p>
          <a:p>
            <a:r>
              <a:rPr lang="nl-NL" sz="1800" b="1" dirty="0"/>
              <a:t>Bedenk een naam </a:t>
            </a:r>
          </a:p>
          <a:p>
            <a:r>
              <a:rPr lang="nl-NL" sz="1800" b="1" dirty="0"/>
              <a:t>       Maak een beschrijving van        maximaal 60 woorden </a:t>
            </a:r>
          </a:p>
          <a:p>
            <a:r>
              <a:rPr lang="nl-NL" sz="1800" b="1" dirty="0"/>
              <a:t>    Geef aan hoe groot de oplage is </a:t>
            </a:r>
          </a:p>
          <a:p>
            <a:r>
              <a:rPr lang="nl-NL" sz="1800" b="1" dirty="0"/>
              <a:t>    Noem de verkoopprijs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C14EB0A-34B2-4E9C-8892-9C252AFE6EEC}"/>
              </a:ext>
            </a:extLst>
          </p:cNvPr>
          <p:cNvSpPr txBox="1"/>
          <p:nvPr/>
        </p:nvSpPr>
        <p:spPr>
          <a:xfrm>
            <a:off x="7845777" y="2630311"/>
            <a:ext cx="32399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En dan nu aan de slag met je keuze!</a:t>
            </a:r>
          </a:p>
        </p:txBody>
      </p:sp>
    </p:spTree>
    <p:extLst>
      <p:ext uri="{BB962C8B-B14F-4D97-AF65-F5344CB8AC3E}">
        <p14:creationId xmlns:p14="http://schemas.microsoft.com/office/powerpoint/2010/main" val="243624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3668C2-9CFA-441C-B39C-A12DAE9C6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368" y="1114045"/>
            <a:ext cx="3794760" cy="4609422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Ontwerp een wearable!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Wat is een wearable?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Een wearable is een product dat gedragen kan worden. Hiervoor hebben we drie categorieën geselecteerd, waaruit je kunt kiezen: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Sport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Sieraad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Accessoire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0A817AC-7607-4ACE-B8F2-F5CDFF2B9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710" y="786667"/>
            <a:ext cx="4645555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8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A1ED61-9CCA-4600-9D13-0461503C2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279" y="313429"/>
            <a:ext cx="4494998" cy="1134640"/>
          </a:xfrm>
        </p:spPr>
        <p:txBody>
          <a:bodyPr/>
          <a:lstStyle/>
          <a:p>
            <a:r>
              <a:rPr lang="nl-NL" dirty="0"/>
              <a:t>SPORT</a:t>
            </a:r>
          </a:p>
        </p:txBody>
      </p:sp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C185967D-1217-48CC-A027-A0F2BE231B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349" b="3349"/>
          <a:stretch>
            <a:fillRect/>
          </a:stretch>
        </p:blipFill>
        <p:spPr>
          <a:xfrm>
            <a:off x="6613883" y="627704"/>
            <a:ext cx="4997190" cy="5616222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3FC621-F876-48B4-9309-AFD739804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9434" y="1540495"/>
            <a:ext cx="3794760" cy="3584660"/>
          </a:xfrm>
        </p:spPr>
        <p:txBody>
          <a:bodyPr>
            <a:noAutofit/>
          </a:bodyPr>
          <a:lstStyle/>
          <a:p>
            <a:r>
              <a:rPr lang="nl-NL" sz="2400" dirty="0"/>
              <a:t>Tijdens het sporten zijn er verschillende wearables die het sporten fijner kunnen maken. Bijvoorbeeld, waar berg je je telefoon of sleutels op? Of hoe blijf ik koel?</a:t>
            </a:r>
          </a:p>
          <a:p>
            <a:r>
              <a:rPr lang="nl-NL" sz="2400" b="1" dirty="0"/>
              <a:t>Denk aan: </a:t>
            </a:r>
          </a:p>
          <a:p>
            <a:r>
              <a:rPr lang="nl-NL" sz="2400" dirty="0"/>
              <a:t>Zweetbandjes  </a:t>
            </a:r>
          </a:p>
          <a:p>
            <a:r>
              <a:rPr lang="nl-NL" sz="2400" dirty="0"/>
              <a:t>Pet </a:t>
            </a:r>
          </a:p>
          <a:p>
            <a:r>
              <a:rPr lang="nl-NL" sz="2400" dirty="0"/>
              <a:t> Telefoon gadgets  </a:t>
            </a:r>
          </a:p>
          <a:p>
            <a:r>
              <a:rPr lang="nl-NL" sz="2400" dirty="0"/>
              <a:t>Bidon</a:t>
            </a:r>
          </a:p>
          <a:p>
            <a:r>
              <a:rPr lang="nl-NL" sz="2400" dirty="0"/>
              <a:t>Enz.</a:t>
            </a:r>
          </a:p>
        </p:txBody>
      </p:sp>
    </p:spTree>
    <p:extLst>
      <p:ext uri="{BB962C8B-B14F-4D97-AF65-F5344CB8AC3E}">
        <p14:creationId xmlns:p14="http://schemas.microsoft.com/office/powerpoint/2010/main" val="285213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A8D98-F6E1-4FC8-AB1D-007FBB7CF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66" y="566990"/>
            <a:ext cx="4494998" cy="1134640"/>
          </a:xfrm>
        </p:spPr>
        <p:txBody>
          <a:bodyPr/>
          <a:lstStyle/>
          <a:p>
            <a:r>
              <a:rPr lang="nl-NL" dirty="0"/>
              <a:t>SIERAAD</a:t>
            </a:r>
          </a:p>
        </p:txBody>
      </p:sp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505D9850-3513-4BA4-A06A-6ED8A6B093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334" b="3334"/>
          <a:stretch>
            <a:fillRect/>
          </a:stretch>
        </p:blipFill>
        <p:spPr>
          <a:xfrm>
            <a:off x="6096000" y="547073"/>
            <a:ext cx="5343729" cy="6005689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ACA8375-5C09-4174-ABA6-6F0E66D3A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58285" y="2059784"/>
            <a:ext cx="3794760" cy="4611949"/>
          </a:xfrm>
        </p:spPr>
        <p:txBody>
          <a:bodyPr>
            <a:noAutofit/>
          </a:bodyPr>
          <a:lstStyle/>
          <a:p>
            <a:r>
              <a:rPr lang="nl-NL" sz="2400" dirty="0"/>
              <a:t>Sieraden kunnen je outfit net dat extraatje geven. Wil jij een bijzonder sieraad ontwerpen?</a:t>
            </a:r>
          </a:p>
          <a:p>
            <a:endParaRPr lang="nl-NL" sz="2400" dirty="0"/>
          </a:p>
          <a:p>
            <a:r>
              <a:rPr lang="nl-NL" sz="2400" dirty="0"/>
              <a:t>Denk aan:  </a:t>
            </a:r>
          </a:p>
          <a:p>
            <a:r>
              <a:rPr lang="nl-NL" sz="2400" dirty="0"/>
              <a:t>Oorbellen  </a:t>
            </a:r>
          </a:p>
          <a:p>
            <a:r>
              <a:rPr lang="nl-NL" sz="2400" dirty="0"/>
              <a:t>Ketting  </a:t>
            </a:r>
          </a:p>
          <a:p>
            <a:r>
              <a:rPr lang="nl-NL" sz="2400" dirty="0"/>
              <a:t>Armband </a:t>
            </a:r>
          </a:p>
          <a:p>
            <a:r>
              <a:rPr lang="nl-NL" sz="2400" dirty="0"/>
              <a:t>Ring . . . </a:t>
            </a:r>
          </a:p>
        </p:txBody>
      </p:sp>
    </p:spTree>
    <p:extLst>
      <p:ext uri="{BB962C8B-B14F-4D97-AF65-F5344CB8AC3E}">
        <p14:creationId xmlns:p14="http://schemas.microsoft.com/office/powerpoint/2010/main" val="1890807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7402D-36B0-430C-A8DD-F52EA25F7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71" y="557022"/>
            <a:ext cx="4494998" cy="1134640"/>
          </a:xfrm>
        </p:spPr>
        <p:txBody>
          <a:bodyPr/>
          <a:lstStyle/>
          <a:p>
            <a:r>
              <a:rPr lang="nl-NL" dirty="0"/>
              <a:t>Accessoire</a:t>
            </a:r>
          </a:p>
        </p:txBody>
      </p:sp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F2805029-8D69-435B-87F2-20452B9210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10" b="1710"/>
          <a:stretch>
            <a:fillRect/>
          </a:stretch>
        </p:blipFill>
        <p:spPr>
          <a:xfrm>
            <a:off x="6096000" y="557022"/>
            <a:ext cx="5110844" cy="5743955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9011A7-8D05-48A7-A317-EF3F81977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035" y="2037207"/>
            <a:ext cx="3794760" cy="3437904"/>
          </a:xfrm>
        </p:spPr>
        <p:txBody>
          <a:bodyPr>
            <a:normAutofit fontScale="77500" lnSpcReduction="20000"/>
          </a:bodyPr>
          <a:lstStyle/>
          <a:p>
            <a:r>
              <a:rPr lang="nl-NL" sz="3400" dirty="0"/>
              <a:t>Een goede accessoire is functioneel én decoratief. </a:t>
            </a:r>
          </a:p>
          <a:p>
            <a:r>
              <a:rPr lang="nl-NL" sz="3400" b="1" dirty="0"/>
              <a:t>Denk aan: </a:t>
            </a:r>
          </a:p>
          <a:p>
            <a:r>
              <a:rPr lang="nl-NL" sz="3400" dirty="0"/>
              <a:t>(Zonne)bril of klep </a:t>
            </a:r>
          </a:p>
          <a:p>
            <a:r>
              <a:rPr lang="nl-NL" sz="3400" dirty="0"/>
              <a:t> Tas  </a:t>
            </a:r>
          </a:p>
          <a:p>
            <a:r>
              <a:rPr lang="nl-NL" sz="3400" dirty="0"/>
              <a:t>Riem </a:t>
            </a:r>
          </a:p>
          <a:p>
            <a:r>
              <a:rPr lang="nl-NL" sz="3400" dirty="0"/>
              <a:t>Sluiting . . 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297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9FFB4-021B-47F5-BBD1-5BF0C0E9B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EXPOSITIE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877DB2-C34A-4902-A1DA-CFDDEB0E4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178" y="1459427"/>
            <a:ext cx="4846320" cy="524865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Bij het selecteren van de wearables voor de expositie worden de volgende vragen gesteld:</a:t>
            </a:r>
          </a:p>
          <a:p>
            <a:pPr marL="0" indent="0">
              <a:buNone/>
            </a:pPr>
            <a:r>
              <a:rPr lang="nl-NL" dirty="0"/>
              <a:t>•	Is het ontwerp origineel? </a:t>
            </a:r>
          </a:p>
          <a:p>
            <a:pPr marL="0" indent="0">
              <a:buNone/>
            </a:pPr>
            <a:r>
              <a:rPr lang="nl-NL" dirty="0"/>
              <a:t>•	Is er een duidelijke doelgroep? </a:t>
            </a:r>
          </a:p>
          <a:p>
            <a:pPr marL="0" indent="0">
              <a:buNone/>
            </a:pPr>
            <a:r>
              <a:rPr lang="nl-NL" dirty="0"/>
              <a:t>•	Is er een prototype? </a:t>
            </a:r>
          </a:p>
          <a:p>
            <a:pPr marL="0" indent="0">
              <a:buNone/>
            </a:pPr>
            <a:r>
              <a:rPr lang="nl-NL" dirty="0"/>
              <a:t>•	Kun je het goed produceren? </a:t>
            </a:r>
          </a:p>
          <a:p>
            <a:pPr marL="0" indent="0">
              <a:buNone/>
            </a:pPr>
            <a:r>
              <a:rPr lang="nl-NL" dirty="0"/>
              <a:t>•	Is het niet te duur om te maken? </a:t>
            </a:r>
          </a:p>
          <a:p>
            <a:pPr marL="0" indent="0">
              <a:buNone/>
            </a:pPr>
            <a:r>
              <a:rPr lang="nl-NL" dirty="0"/>
              <a:t>•	Is het verkoopbaar?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946FB5-1D13-466D-A5A4-32EB4D604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1784" y="3945030"/>
            <a:ext cx="1932432" cy="2194036"/>
          </a:xfrm>
        </p:spPr>
        <p:txBody>
          <a:bodyPr>
            <a:normAutofit/>
          </a:bodyPr>
          <a:lstStyle/>
          <a:p>
            <a:r>
              <a:rPr lang="nl-NL" sz="2400" b="1" dirty="0"/>
              <a:t>Waaraan moet je wearable voldoen?</a:t>
            </a:r>
          </a:p>
        </p:txBody>
      </p:sp>
    </p:spTree>
    <p:extLst>
      <p:ext uri="{BB962C8B-B14F-4D97-AF65-F5344CB8AC3E}">
        <p14:creationId xmlns:p14="http://schemas.microsoft.com/office/powerpoint/2010/main" val="218727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4B7D98-88C7-46C5-8943-1D0CB9586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3968" y="1207912"/>
            <a:ext cx="3794760" cy="5960532"/>
          </a:xfrm>
        </p:spPr>
        <p:txBody>
          <a:bodyPr>
            <a:normAutofit/>
          </a:bodyPr>
          <a:lstStyle/>
          <a:p>
            <a:r>
              <a:rPr lang="nl-NL" sz="3200" b="1" dirty="0"/>
              <a:t>Hoe kom je van niks tot een verkoopbaar product?</a:t>
            </a:r>
          </a:p>
          <a:p>
            <a:endParaRPr lang="nl-NL" sz="3200" b="1" dirty="0"/>
          </a:p>
          <a:p>
            <a:r>
              <a:rPr lang="nl-NL" sz="2400" dirty="0"/>
              <a:t> </a:t>
            </a:r>
          </a:p>
          <a:p>
            <a:r>
              <a:rPr lang="nl-NL" sz="2800" dirty="0"/>
              <a:t>Het ontwerpproces bestaat uit 4 fases.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F3795F7-3C79-44AB-A76C-B1916BC2A731}"/>
              </a:ext>
            </a:extLst>
          </p:cNvPr>
          <p:cNvSpPr txBox="1"/>
          <p:nvPr/>
        </p:nvSpPr>
        <p:spPr>
          <a:xfrm>
            <a:off x="7509143" y="843677"/>
            <a:ext cx="356728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  <a:p>
            <a:r>
              <a:rPr lang="nl-NL" sz="2400" dirty="0"/>
              <a:t>Fase 1: Brainstorm over product categorie keuze </a:t>
            </a:r>
          </a:p>
          <a:p>
            <a:endParaRPr lang="nl-NL" sz="2400" dirty="0"/>
          </a:p>
          <a:p>
            <a:r>
              <a:rPr lang="nl-NL" sz="2400" dirty="0"/>
              <a:t>Fase 2: Het Canvas </a:t>
            </a:r>
          </a:p>
          <a:p>
            <a:endParaRPr lang="nl-NL" sz="2400" dirty="0"/>
          </a:p>
          <a:p>
            <a:r>
              <a:rPr lang="nl-NL" sz="2400" dirty="0"/>
              <a:t>Fase 3: Schetsen en experimenteren </a:t>
            </a:r>
          </a:p>
          <a:p>
            <a:endParaRPr lang="nl-NL" sz="2400" dirty="0"/>
          </a:p>
          <a:p>
            <a:r>
              <a:rPr lang="nl-NL" sz="2400" dirty="0"/>
              <a:t>Fase 4: Maak een aantrekkelijk voorbeeld (prototype) en een presentatieblad</a:t>
            </a:r>
          </a:p>
        </p:txBody>
      </p:sp>
    </p:spTree>
    <p:extLst>
      <p:ext uri="{BB962C8B-B14F-4D97-AF65-F5344CB8AC3E}">
        <p14:creationId xmlns:p14="http://schemas.microsoft.com/office/powerpoint/2010/main" val="390793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8B23E-407F-4577-AE6D-F13C294A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B204B7A-0BFB-41B9-8471-C273EC3DC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F394214-AD96-4D89-A09E-40D7D0187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73" y="720998"/>
            <a:ext cx="10808053" cy="604038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7244D5F-F9FD-44E4-8BE6-D6F861A82545}"/>
              </a:ext>
            </a:extLst>
          </p:cNvPr>
          <p:cNvSpPr txBox="1"/>
          <p:nvPr/>
        </p:nvSpPr>
        <p:spPr>
          <a:xfrm>
            <a:off x="1390911" y="74667"/>
            <a:ext cx="333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Brainstorm</a:t>
            </a:r>
          </a:p>
        </p:txBody>
      </p:sp>
    </p:spTree>
    <p:extLst>
      <p:ext uri="{BB962C8B-B14F-4D97-AF65-F5344CB8AC3E}">
        <p14:creationId xmlns:p14="http://schemas.microsoft.com/office/powerpoint/2010/main" val="4283057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E8709-8065-44D1-A139-21E149A37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4DA2F0-0584-4A97-AFCD-F435FED7B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E22761-B3BA-47E9-A1AA-E8C9AEA9F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77" y="640338"/>
            <a:ext cx="10614917" cy="609661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BA6D481-75DB-43AC-A2CF-57A92B999334}"/>
              </a:ext>
            </a:extLst>
          </p:cNvPr>
          <p:cNvSpPr txBox="1"/>
          <p:nvPr/>
        </p:nvSpPr>
        <p:spPr>
          <a:xfrm>
            <a:off x="1115568" y="55563"/>
            <a:ext cx="3287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Canvas</a:t>
            </a:r>
          </a:p>
        </p:txBody>
      </p:sp>
    </p:spTree>
    <p:extLst>
      <p:ext uri="{BB962C8B-B14F-4D97-AF65-F5344CB8AC3E}">
        <p14:creationId xmlns:p14="http://schemas.microsoft.com/office/powerpoint/2010/main" val="113960763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k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TM03457515[[fn=Weergave]]</Template>
  <TotalTime>81</TotalTime>
  <Words>374</Words>
  <Application>Microsoft Office PowerPoint</Application>
  <PresentationFormat>Breedbeeld</PresentationFormat>
  <Paragraphs>76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Pakket</vt:lpstr>
      <vt:lpstr>Wearable</vt:lpstr>
      <vt:lpstr>PowerPoint-presentatie</vt:lpstr>
      <vt:lpstr>SPORT</vt:lpstr>
      <vt:lpstr>SIERAAD</vt:lpstr>
      <vt:lpstr>Accessoire</vt:lpstr>
      <vt:lpstr>EXPOSITIE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Voorbeeld en presentatieblad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Wearable</dc:title>
  <dc:creator>Ankie van den Boomen</dc:creator>
  <cp:lastModifiedBy>Ankie van den Boomen</cp:lastModifiedBy>
  <cp:revision>8</cp:revision>
  <dcterms:created xsi:type="dcterms:W3CDTF">2020-10-25T18:19:49Z</dcterms:created>
  <dcterms:modified xsi:type="dcterms:W3CDTF">2020-10-25T19:41:02Z</dcterms:modified>
</cp:coreProperties>
</file>