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C552D4-CE86-4A69-B88C-7F3A8C83170B}" v="16" dt="2021-09-12T14:50:51.6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kie van den Boomen" userId="4bc43558-367e-45dd-85de-c501b59942b5" providerId="ADAL" clId="{9DC552D4-CE86-4A69-B88C-7F3A8C83170B}"/>
    <pc:docChg chg="undo custSel addSld delSld modSld">
      <pc:chgData name="Ankie van den Boomen" userId="4bc43558-367e-45dd-85de-c501b59942b5" providerId="ADAL" clId="{9DC552D4-CE86-4A69-B88C-7F3A8C83170B}" dt="2021-09-12T15:00:04.950" v="5977" actId="1076"/>
      <pc:docMkLst>
        <pc:docMk/>
      </pc:docMkLst>
      <pc:sldChg chg="addSp modSp mod">
        <pc:chgData name="Ankie van den Boomen" userId="4bc43558-367e-45dd-85de-c501b59942b5" providerId="ADAL" clId="{9DC552D4-CE86-4A69-B88C-7F3A8C83170B}" dt="2021-09-12T14:55:20.493" v="5923" actId="20577"/>
        <pc:sldMkLst>
          <pc:docMk/>
          <pc:sldMk cId="1225954950" sldId="256"/>
        </pc:sldMkLst>
        <pc:spChg chg="add mod">
          <ac:chgData name="Ankie van den Boomen" userId="4bc43558-367e-45dd-85de-c501b59942b5" providerId="ADAL" clId="{9DC552D4-CE86-4A69-B88C-7F3A8C83170B}" dt="2021-09-12T14:55:20.493" v="5923" actId="20577"/>
          <ac:spMkLst>
            <pc:docMk/>
            <pc:sldMk cId="1225954950" sldId="256"/>
            <ac:spMk id="4" creationId="{6D28C004-9ECF-4D5C-AEF9-5A5581765470}"/>
          </ac:spMkLst>
        </pc:spChg>
        <pc:picChg chg="mod">
          <ac:chgData name="Ankie van den Boomen" userId="4bc43558-367e-45dd-85de-c501b59942b5" providerId="ADAL" clId="{9DC552D4-CE86-4A69-B88C-7F3A8C83170B}" dt="2021-09-12T14:50:43.286" v="5637" actId="1076"/>
          <ac:picMkLst>
            <pc:docMk/>
            <pc:sldMk cId="1225954950" sldId="256"/>
            <ac:picMk id="1026" creationId="{D254B216-355B-41C7-8481-1F6E1A33C4D5}"/>
          </ac:picMkLst>
        </pc:picChg>
      </pc:sldChg>
      <pc:sldChg chg="addSp modSp mod">
        <pc:chgData name="Ankie van den Boomen" userId="4bc43558-367e-45dd-85de-c501b59942b5" providerId="ADAL" clId="{9DC552D4-CE86-4A69-B88C-7F3A8C83170B}" dt="2021-09-12T15:00:04.950" v="5977" actId="1076"/>
        <pc:sldMkLst>
          <pc:docMk/>
          <pc:sldMk cId="2684766544" sldId="258"/>
        </pc:sldMkLst>
        <pc:spChg chg="mod">
          <ac:chgData name="Ankie van den Boomen" userId="4bc43558-367e-45dd-85de-c501b59942b5" providerId="ADAL" clId="{9DC552D4-CE86-4A69-B88C-7F3A8C83170B}" dt="2021-09-12T15:00:04.950" v="5977" actId="1076"/>
          <ac:spMkLst>
            <pc:docMk/>
            <pc:sldMk cId="2684766544" sldId="258"/>
            <ac:spMk id="3" creationId="{E887D760-AE96-4816-9658-7C18F58CCA14}"/>
          </ac:spMkLst>
        </pc:spChg>
        <pc:picChg chg="add mod">
          <ac:chgData name="Ankie van den Boomen" userId="4bc43558-367e-45dd-85de-c501b59942b5" providerId="ADAL" clId="{9DC552D4-CE86-4A69-B88C-7F3A8C83170B}" dt="2021-09-12T15:00:00.826" v="5976" actId="1076"/>
          <ac:picMkLst>
            <pc:docMk/>
            <pc:sldMk cId="2684766544" sldId="258"/>
            <ac:picMk id="4" creationId="{AAAE0711-0FCD-4034-902E-371D26446D2C}"/>
          </ac:picMkLst>
        </pc:picChg>
      </pc:sldChg>
      <pc:sldChg chg="modSp mod">
        <pc:chgData name="Ankie van den Boomen" userId="4bc43558-367e-45dd-85de-c501b59942b5" providerId="ADAL" clId="{9DC552D4-CE86-4A69-B88C-7F3A8C83170B}" dt="2021-09-12T14:48:49.990" v="5608" actId="20577"/>
        <pc:sldMkLst>
          <pc:docMk/>
          <pc:sldMk cId="2517688777" sldId="261"/>
        </pc:sldMkLst>
        <pc:spChg chg="mod">
          <ac:chgData name="Ankie van den Boomen" userId="4bc43558-367e-45dd-85de-c501b59942b5" providerId="ADAL" clId="{9DC552D4-CE86-4A69-B88C-7F3A8C83170B}" dt="2021-09-12T14:48:49.990" v="5608" actId="20577"/>
          <ac:spMkLst>
            <pc:docMk/>
            <pc:sldMk cId="2517688777" sldId="261"/>
            <ac:spMk id="4" creationId="{A6B9AD96-9B9B-4395-9154-D6CF7C50866D}"/>
          </ac:spMkLst>
        </pc:spChg>
      </pc:sldChg>
      <pc:sldChg chg="addSp delSp modSp new mod">
        <pc:chgData name="Ankie van den Boomen" userId="4bc43558-367e-45dd-85de-c501b59942b5" providerId="ADAL" clId="{9DC552D4-CE86-4A69-B88C-7F3A8C83170B}" dt="2021-09-12T14:17:57.213" v="3597" actId="20577"/>
        <pc:sldMkLst>
          <pc:docMk/>
          <pc:sldMk cId="884305376" sldId="263"/>
        </pc:sldMkLst>
        <pc:spChg chg="add mod">
          <ac:chgData name="Ankie van den Boomen" userId="4bc43558-367e-45dd-85de-c501b59942b5" providerId="ADAL" clId="{9DC552D4-CE86-4A69-B88C-7F3A8C83170B}" dt="2021-09-12T14:17:57.213" v="3597" actId="20577"/>
          <ac:spMkLst>
            <pc:docMk/>
            <pc:sldMk cId="884305376" sldId="263"/>
            <ac:spMk id="3" creationId="{E2B82A6F-B727-4D43-8881-DF53372429C6}"/>
          </ac:spMkLst>
        </pc:spChg>
        <pc:picChg chg="add del mod">
          <ac:chgData name="Ankie van den Boomen" userId="4bc43558-367e-45dd-85de-c501b59942b5" providerId="ADAL" clId="{9DC552D4-CE86-4A69-B88C-7F3A8C83170B}" dt="2021-09-12T14:04:18.069" v="795" actId="21"/>
          <ac:picMkLst>
            <pc:docMk/>
            <pc:sldMk cId="884305376" sldId="263"/>
            <ac:picMk id="2" creationId="{2D38B455-0C36-4DB2-9FA2-1D4A2D36DDDE}"/>
          </ac:picMkLst>
        </pc:picChg>
      </pc:sldChg>
      <pc:sldChg chg="new del">
        <pc:chgData name="Ankie van den Boomen" userId="4bc43558-367e-45dd-85de-c501b59942b5" providerId="ADAL" clId="{9DC552D4-CE86-4A69-B88C-7F3A8C83170B}" dt="2021-09-12T13:59:27.600" v="1" actId="680"/>
        <pc:sldMkLst>
          <pc:docMk/>
          <pc:sldMk cId="2913704556" sldId="263"/>
        </pc:sldMkLst>
      </pc:sldChg>
      <pc:sldChg chg="addSp modSp new mod">
        <pc:chgData name="Ankie van den Boomen" userId="4bc43558-367e-45dd-85de-c501b59942b5" providerId="ADAL" clId="{9DC552D4-CE86-4A69-B88C-7F3A8C83170B}" dt="2021-09-12T14:20:41.132" v="3957" actId="20577"/>
        <pc:sldMkLst>
          <pc:docMk/>
          <pc:sldMk cId="4168314614" sldId="264"/>
        </pc:sldMkLst>
        <pc:spChg chg="add mod">
          <ac:chgData name="Ankie van den Boomen" userId="4bc43558-367e-45dd-85de-c501b59942b5" providerId="ADAL" clId="{9DC552D4-CE86-4A69-B88C-7F3A8C83170B}" dt="2021-09-12T14:20:41.132" v="3957" actId="20577"/>
          <ac:spMkLst>
            <pc:docMk/>
            <pc:sldMk cId="4168314614" sldId="264"/>
            <ac:spMk id="2" creationId="{F64C0C79-CF70-41CF-83DC-84D2D6F6D1C0}"/>
          </ac:spMkLst>
        </pc:spChg>
      </pc:sldChg>
      <pc:sldChg chg="addSp modSp new mod">
        <pc:chgData name="Ankie van den Boomen" userId="4bc43558-367e-45dd-85de-c501b59942b5" providerId="ADAL" clId="{9DC552D4-CE86-4A69-B88C-7F3A8C83170B}" dt="2021-09-12T14:18:23.731" v="3607" actId="20577"/>
        <pc:sldMkLst>
          <pc:docMk/>
          <pc:sldMk cId="467512125" sldId="265"/>
        </pc:sldMkLst>
        <pc:spChg chg="add mod">
          <ac:chgData name="Ankie van den Boomen" userId="4bc43558-367e-45dd-85de-c501b59942b5" providerId="ADAL" clId="{9DC552D4-CE86-4A69-B88C-7F3A8C83170B}" dt="2021-09-12T14:18:23.731" v="3607" actId="20577"/>
          <ac:spMkLst>
            <pc:docMk/>
            <pc:sldMk cId="467512125" sldId="265"/>
            <ac:spMk id="2" creationId="{8772EA42-8B67-4F6C-8C59-36902BAD7096}"/>
          </ac:spMkLst>
        </pc:spChg>
      </pc:sldChg>
      <pc:sldChg chg="addSp modSp new mod">
        <pc:chgData name="Ankie van den Boomen" userId="4bc43558-367e-45dd-85de-c501b59942b5" providerId="ADAL" clId="{9DC552D4-CE86-4A69-B88C-7F3A8C83170B}" dt="2021-09-12T14:25:01.339" v="4702" actId="6549"/>
        <pc:sldMkLst>
          <pc:docMk/>
          <pc:sldMk cId="788004266" sldId="266"/>
        </pc:sldMkLst>
        <pc:spChg chg="add mod">
          <ac:chgData name="Ankie van den Boomen" userId="4bc43558-367e-45dd-85de-c501b59942b5" providerId="ADAL" clId="{9DC552D4-CE86-4A69-B88C-7F3A8C83170B}" dt="2021-09-12T14:25:01.339" v="4702" actId="6549"/>
          <ac:spMkLst>
            <pc:docMk/>
            <pc:sldMk cId="788004266" sldId="266"/>
            <ac:spMk id="2" creationId="{4518FFFC-8E45-479E-8BB9-FF398939F19A}"/>
          </ac:spMkLst>
        </pc:spChg>
      </pc:sldChg>
      <pc:sldChg chg="addSp modSp new mod">
        <pc:chgData name="Ankie van den Boomen" userId="4bc43558-367e-45dd-85de-c501b59942b5" providerId="ADAL" clId="{9DC552D4-CE86-4A69-B88C-7F3A8C83170B}" dt="2021-09-12T14:59:24.304" v="5970" actId="1076"/>
        <pc:sldMkLst>
          <pc:docMk/>
          <pc:sldMk cId="458830813" sldId="267"/>
        </pc:sldMkLst>
        <pc:spChg chg="add mod">
          <ac:chgData name="Ankie van den Boomen" userId="4bc43558-367e-45dd-85de-c501b59942b5" providerId="ADAL" clId="{9DC552D4-CE86-4A69-B88C-7F3A8C83170B}" dt="2021-09-12T14:59:24.304" v="5970" actId="1076"/>
          <ac:spMkLst>
            <pc:docMk/>
            <pc:sldMk cId="458830813" sldId="267"/>
            <ac:spMk id="2" creationId="{D33A0737-D5CB-4672-AA55-F432A9620DF0}"/>
          </ac:spMkLst>
        </pc:spChg>
        <pc:picChg chg="add mod">
          <ac:chgData name="Ankie van den Boomen" userId="4bc43558-367e-45dd-85de-c501b59942b5" providerId="ADAL" clId="{9DC552D4-CE86-4A69-B88C-7F3A8C83170B}" dt="2021-09-12T14:58:47.618" v="5964" actId="14100"/>
          <ac:picMkLst>
            <pc:docMk/>
            <pc:sldMk cId="458830813" sldId="267"/>
            <ac:picMk id="2050" creationId="{411C2C23-E044-472F-B174-0C81E39146F3}"/>
          </ac:picMkLst>
        </pc:picChg>
      </pc:sldChg>
      <pc:sldChg chg="addSp modSp new mod">
        <pc:chgData name="Ankie van den Boomen" userId="4bc43558-367e-45dd-85de-c501b59942b5" providerId="ADAL" clId="{9DC552D4-CE86-4A69-B88C-7F3A8C83170B}" dt="2021-09-12T14:47:42.641" v="5549" actId="14100"/>
        <pc:sldMkLst>
          <pc:docMk/>
          <pc:sldMk cId="1657786409" sldId="268"/>
        </pc:sldMkLst>
        <pc:spChg chg="add mod">
          <ac:chgData name="Ankie van den Boomen" userId="4bc43558-367e-45dd-85de-c501b59942b5" providerId="ADAL" clId="{9DC552D4-CE86-4A69-B88C-7F3A8C83170B}" dt="2021-09-12T14:40:14.406" v="5543" actId="20577"/>
          <ac:spMkLst>
            <pc:docMk/>
            <pc:sldMk cId="1657786409" sldId="268"/>
            <ac:spMk id="2" creationId="{93CB1182-0DF7-4E03-9FDD-F3204EE9FB83}"/>
          </ac:spMkLst>
        </pc:spChg>
        <pc:picChg chg="add mod">
          <ac:chgData name="Ankie van den Boomen" userId="4bc43558-367e-45dd-85de-c501b59942b5" providerId="ADAL" clId="{9DC552D4-CE86-4A69-B88C-7F3A8C83170B}" dt="2021-09-12T14:42:32.455" v="5546" actId="1076"/>
          <ac:picMkLst>
            <pc:docMk/>
            <pc:sldMk cId="1657786409" sldId="268"/>
            <ac:picMk id="1026" creationId="{05C94A11-83D5-4D9A-8179-6EFB4D6A634C}"/>
          </ac:picMkLst>
        </pc:picChg>
        <pc:picChg chg="add mod">
          <ac:chgData name="Ankie van den Boomen" userId="4bc43558-367e-45dd-85de-c501b59942b5" providerId="ADAL" clId="{9DC552D4-CE86-4A69-B88C-7F3A8C83170B}" dt="2021-09-12T14:47:42.641" v="5549" actId="14100"/>
          <ac:picMkLst>
            <pc:docMk/>
            <pc:sldMk cId="1657786409" sldId="268"/>
            <ac:picMk id="1028" creationId="{A23E6E31-4D38-4D21-866A-E48B148F89E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B3DB82-1B41-4706-97A8-EAC5E86E3F29}"/>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5DFB1850-3F76-4C92-A861-30748191ED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AFB70853-DC0D-4DEB-91A8-6EE1F2FE5706}"/>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5" name="Tijdelijke aanduiding voor voettekst 4">
            <a:extLst>
              <a:ext uri="{FF2B5EF4-FFF2-40B4-BE49-F238E27FC236}">
                <a16:creationId xmlns:a16="http://schemas.microsoft.com/office/drawing/2014/main" id="{135D9D43-6EF0-4279-96D7-9D56B986940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4504B86-03A3-49EC-9257-B6AB4D5F6719}"/>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3855222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EC5CF9-C12F-4983-B87E-EAB2525921E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1641E6C8-616C-4C46-8BCE-C5109029F682}"/>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0946D22-FD9A-4B48-9AEF-E055E24D589F}"/>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5" name="Tijdelijke aanduiding voor voettekst 4">
            <a:extLst>
              <a:ext uri="{FF2B5EF4-FFF2-40B4-BE49-F238E27FC236}">
                <a16:creationId xmlns:a16="http://schemas.microsoft.com/office/drawing/2014/main" id="{30AE6906-5613-4810-876C-BDE312460E8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A13B3CC-A4D6-4E84-8C16-7CCC9D6F2CB3}"/>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4068199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FFF8365-AF13-4873-BA6F-EE74DA771C6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17FC53F-E064-4D6A-9B9C-0D0EDBFB4F7C}"/>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E629809-5B47-4734-8668-0E8DC9A84867}"/>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5" name="Tijdelijke aanduiding voor voettekst 4">
            <a:extLst>
              <a:ext uri="{FF2B5EF4-FFF2-40B4-BE49-F238E27FC236}">
                <a16:creationId xmlns:a16="http://schemas.microsoft.com/office/drawing/2014/main" id="{A97365B0-2537-4F75-AEC4-D8D5E55BE86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9D2927B-FDF0-493F-BACD-6FAB20AE9BB9}"/>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3406545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5AB6D7-C7F7-4979-A15B-26CC6B04324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BD5F185-0C98-4586-BAEC-C6DF94993355}"/>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5C7B9C9-EC25-4546-BC90-86C6B7F0D542}"/>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5" name="Tijdelijke aanduiding voor voettekst 4">
            <a:extLst>
              <a:ext uri="{FF2B5EF4-FFF2-40B4-BE49-F238E27FC236}">
                <a16:creationId xmlns:a16="http://schemas.microsoft.com/office/drawing/2014/main" id="{8505AF7C-DD26-4447-A03E-CB9DFB39CE3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52D2A1D-3159-4746-9356-13FF278BC585}"/>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2784212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056174-1019-4078-83A0-5EE97DBA408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9F7C2C2-51C0-4A7B-9946-A7FD603914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A5956985-627D-4E4E-A0D2-CE925FDF0F0F}"/>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5" name="Tijdelijke aanduiding voor voettekst 4">
            <a:extLst>
              <a:ext uri="{FF2B5EF4-FFF2-40B4-BE49-F238E27FC236}">
                <a16:creationId xmlns:a16="http://schemas.microsoft.com/office/drawing/2014/main" id="{8A17D221-AF0A-4A5B-8288-1DBC92E85EA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0A7AD25-74DA-4F35-9C4F-771B06A42A0A}"/>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3960084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53D2F8-A161-4A61-8534-8BC18D28404C}"/>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EDEBE9E-4BF6-47B9-BC11-248784AC53C1}"/>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7160C2D-6B36-4FA9-9AE0-FE696954FEAB}"/>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254A10E5-A3C7-4E0A-ACE7-D6823690C4C5}"/>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6" name="Tijdelijke aanduiding voor voettekst 5">
            <a:extLst>
              <a:ext uri="{FF2B5EF4-FFF2-40B4-BE49-F238E27FC236}">
                <a16:creationId xmlns:a16="http://schemas.microsoft.com/office/drawing/2014/main" id="{7C9C8091-8CE3-473D-A9E3-C74885F554D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F298305-131E-41F2-AC3F-610F42A69D25}"/>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3181157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46C4C7-8930-4206-9D02-81DAF9EE9F28}"/>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2B284065-05DA-4A73-8CF0-870B2F4C5D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F3D8FD64-F037-4A75-BFA6-B688E5BA3E2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F85B585B-272E-4E5A-AFB0-E8445E57DA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4E763D6E-0AAB-46E4-9626-9C43A9B9D1B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644D738-B1F9-4AD0-8B62-6D222E4D3F1C}"/>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8" name="Tijdelijke aanduiding voor voettekst 7">
            <a:extLst>
              <a:ext uri="{FF2B5EF4-FFF2-40B4-BE49-F238E27FC236}">
                <a16:creationId xmlns:a16="http://schemas.microsoft.com/office/drawing/2014/main" id="{E74DAA25-3D29-4147-80A1-9E96B8488007}"/>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ADB4550F-EFD7-46E4-B521-8AD6922DDD2E}"/>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2883922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97B572-BA43-4F9E-9CAB-2DCE984FD894}"/>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B59C1FC-7CD1-4761-BE73-F7533AA653B1}"/>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4" name="Tijdelijke aanduiding voor voettekst 3">
            <a:extLst>
              <a:ext uri="{FF2B5EF4-FFF2-40B4-BE49-F238E27FC236}">
                <a16:creationId xmlns:a16="http://schemas.microsoft.com/office/drawing/2014/main" id="{ABAA08B7-9E78-49A1-97CD-A78D72B9C8F5}"/>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AD30D4AF-23AB-4963-A252-9383DE945A84}"/>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1356583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99235D00-3B42-4A3C-B114-3C7DC91861AA}"/>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3" name="Tijdelijke aanduiding voor voettekst 2">
            <a:extLst>
              <a:ext uri="{FF2B5EF4-FFF2-40B4-BE49-F238E27FC236}">
                <a16:creationId xmlns:a16="http://schemas.microsoft.com/office/drawing/2014/main" id="{608907EF-8B4B-4754-A091-0CA60CE45FDC}"/>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A30498C-0AAB-4BF9-9ECA-600805A016D3}"/>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709932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B5C922-5488-469C-A2DE-DA4BC1D7FDC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E077F109-7D60-47EF-8047-7BC087C237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96F512D-BD7B-4633-ADDB-83C142F35D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74F674E-FCDF-456D-B212-F761F5E87345}"/>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6" name="Tijdelijke aanduiding voor voettekst 5">
            <a:extLst>
              <a:ext uri="{FF2B5EF4-FFF2-40B4-BE49-F238E27FC236}">
                <a16:creationId xmlns:a16="http://schemas.microsoft.com/office/drawing/2014/main" id="{DDD49D4D-388D-4C1C-BDBB-BA5868B2C31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0F9F83F-10E2-469E-80BD-EBD3502161FA}"/>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3860900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556F77-D502-4BFA-B6CE-03AF1538B09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070B77F-6CF3-4CE5-980B-6FD9D430A7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28A22C4F-6AF4-4CAD-A09E-BD088D18DF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3458326-96EE-4D1E-86AA-645073147E4D}"/>
              </a:ext>
            </a:extLst>
          </p:cNvPr>
          <p:cNvSpPr>
            <a:spLocks noGrp="1"/>
          </p:cNvSpPr>
          <p:nvPr>
            <p:ph type="dt" sz="half" idx="10"/>
          </p:nvPr>
        </p:nvSpPr>
        <p:spPr/>
        <p:txBody>
          <a:bodyPr/>
          <a:lstStyle/>
          <a:p>
            <a:fld id="{C0941894-8E05-4DD3-B803-512345216855}" type="datetimeFigureOut">
              <a:rPr lang="nl-NL" smtClean="0"/>
              <a:t>12-9-2021</a:t>
            </a:fld>
            <a:endParaRPr lang="nl-NL"/>
          </a:p>
        </p:txBody>
      </p:sp>
      <p:sp>
        <p:nvSpPr>
          <p:cNvPr id="6" name="Tijdelijke aanduiding voor voettekst 5">
            <a:extLst>
              <a:ext uri="{FF2B5EF4-FFF2-40B4-BE49-F238E27FC236}">
                <a16:creationId xmlns:a16="http://schemas.microsoft.com/office/drawing/2014/main" id="{09F492D3-7258-4A36-9C64-EED2DC414BF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C5AE5F7-5387-4663-85C8-EE74D4CAD1AB}"/>
              </a:ext>
            </a:extLst>
          </p:cNvPr>
          <p:cNvSpPr>
            <a:spLocks noGrp="1"/>
          </p:cNvSpPr>
          <p:nvPr>
            <p:ph type="sldNum" sz="quarter" idx="12"/>
          </p:nvPr>
        </p:nvSpPr>
        <p:spPr/>
        <p:txBody>
          <a:bodyPr/>
          <a:lstStyle/>
          <a:p>
            <a:fld id="{C97772C6-94AA-41B1-A4D0-702D4A3ED9A7}" type="slidenum">
              <a:rPr lang="nl-NL" smtClean="0"/>
              <a:t>‹nr.›</a:t>
            </a:fld>
            <a:endParaRPr lang="nl-NL"/>
          </a:p>
        </p:txBody>
      </p:sp>
    </p:spTree>
    <p:extLst>
      <p:ext uri="{BB962C8B-B14F-4D97-AF65-F5344CB8AC3E}">
        <p14:creationId xmlns:p14="http://schemas.microsoft.com/office/powerpoint/2010/main" val="1737806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15AB0FFD-E38A-40FF-9276-5B35AB97C3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515491BE-03B2-4FD4-BF8A-D249B1E04E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31CB260-D309-4922-99D0-84353D25D6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941894-8E05-4DD3-B803-512345216855}" type="datetimeFigureOut">
              <a:rPr lang="nl-NL" smtClean="0"/>
              <a:t>12-9-2021</a:t>
            </a:fld>
            <a:endParaRPr lang="nl-NL"/>
          </a:p>
        </p:txBody>
      </p:sp>
      <p:sp>
        <p:nvSpPr>
          <p:cNvPr id="5" name="Tijdelijke aanduiding voor voettekst 4">
            <a:extLst>
              <a:ext uri="{FF2B5EF4-FFF2-40B4-BE49-F238E27FC236}">
                <a16:creationId xmlns:a16="http://schemas.microsoft.com/office/drawing/2014/main" id="{0BEDAE50-4928-4DEC-B3CA-7DC0D3DA25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23E9ED3-8C54-49F3-9ADC-2B4CC868D8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772C6-94AA-41B1-A4D0-702D4A3ED9A7}" type="slidenum">
              <a:rPr lang="nl-NL" smtClean="0"/>
              <a:t>‹nr.›</a:t>
            </a:fld>
            <a:endParaRPr lang="nl-NL"/>
          </a:p>
        </p:txBody>
      </p:sp>
    </p:spTree>
    <p:extLst>
      <p:ext uri="{BB962C8B-B14F-4D97-AF65-F5344CB8AC3E}">
        <p14:creationId xmlns:p14="http://schemas.microsoft.com/office/powerpoint/2010/main" val="2822537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edu.sketchup.com/" TargetMode="Externa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XItCCcV6Ndk" TargetMode="External"/><Relationship Id="rId2" Type="http://schemas.openxmlformats.org/officeDocument/2006/relationships/hyperlink" Target="https://www.youtube.com/watch?v=AcVJ56LxVMA" TargetMode="External"/><Relationship Id="rId1" Type="http://schemas.openxmlformats.org/officeDocument/2006/relationships/slideLayout" Target="../slideLayouts/slideLayout9.xml"/><Relationship Id="rId6" Type="http://schemas.openxmlformats.org/officeDocument/2006/relationships/image" Target="../media/image7.jpeg"/><Relationship Id="rId5" Type="http://schemas.openxmlformats.org/officeDocument/2006/relationships/hyperlink" Target="https://www.youtube.com/watch?v=UgdnRSTbLaw&amp;list=PLrf5HTiRK98jod2TQxRuFGrzBPBZHU8ub&amp;index=3" TargetMode="External"/><Relationship Id="rId4" Type="http://schemas.openxmlformats.org/officeDocument/2006/relationships/hyperlink" Target="https://www.youtube.com/watch?v=yxjQ0evx3j0"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73EC40-41EA-4825-8675-0D025B3872A4}"/>
              </a:ext>
            </a:extLst>
          </p:cNvPr>
          <p:cNvSpPr>
            <a:spLocks noGrp="1"/>
          </p:cNvSpPr>
          <p:nvPr>
            <p:ph type="ctrTitle"/>
          </p:nvPr>
        </p:nvSpPr>
        <p:spPr>
          <a:xfrm>
            <a:off x="1373530" y="949785"/>
            <a:ext cx="9144000" cy="1333922"/>
          </a:xfrm>
        </p:spPr>
        <p:txBody>
          <a:bodyPr/>
          <a:lstStyle/>
          <a:p>
            <a:r>
              <a:rPr lang="nl-NL" dirty="0"/>
              <a:t>Je droombedrijf in </a:t>
            </a:r>
            <a:r>
              <a:rPr lang="nl-NL" dirty="0" err="1"/>
              <a:t>SketchUp</a:t>
            </a:r>
            <a:endParaRPr lang="nl-NL" dirty="0"/>
          </a:p>
        </p:txBody>
      </p:sp>
      <p:sp>
        <p:nvSpPr>
          <p:cNvPr id="3" name="Ondertitel 2">
            <a:extLst>
              <a:ext uri="{FF2B5EF4-FFF2-40B4-BE49-F238E27FC236}">
                <a16:creationId xmlns:a16="http://schemas.microsoft.com/office/drawing/2014/main" id="{A48AB310-99B5-47F1-B383-22A76C5DB7E8}"/>
              </a:ext>
            </a:extLst>
          </p:cNvPr>
          <p:cNvSpPr>
            <a:spLocks noGrp="1"/>
          </p:cNvSpPr>
          <p:nvPr>
            <p:ph type="subTitle" idx="1"/>
          </p:nvPr>
        </p:nvSpPr>
        <p:spPr>
          <a:xfrm flipV="1">
            <a:off x="10255170" y="8095090"/>
            <a:ext cx="1270786" cy="676377"/>
          </a:xfrm>
        </p:spPr>
        <p:txBody>
          <a:bodyPr/>
          <a:lstStyle/>
          <a:p>
            <a:endParaRPr lang="nl-NL" dirty="0"/>
          </a:p>
        </p:txBody>
      </p:sp>
      <p:pic>
        <p:nvPicPr>
          <p:cNvPr id="1026" name="Picture 2" descr="Wat wordt jouw eerste stap richting je droombedrijf | Blog">
            <a:extLst>
              <a:ext uri="{FF2B5EF4-FFF2-40B4-BE49-F238E27FC236}">
                <a16:creationId xmlns:a16="http://schemas.microsoft.com/office/drawing/2014/main" id="{D254B216-355B-41C7-8481-1F6E1A33C4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0336" y="2450112"/>
            <a:ext cx="4455664" cy="2965042"/>
          </a:xfrm>
          <a:prstGeom prst="rect">
            <a:avLst/>
          </a:prstGeom>
          <a:noFill/>
          <a:extLst>
            <a:ext uri="{909E8E84-426E-40DD-AFC4-6F175D3DCCD1}">
              <a14:hiddenFill xmlns:a14="http://schemas.microsoft.com/office/drawing/2010/main">
                <a:solidFill>
                  <a:srgbClr val="FFFFFF"/>
                </a:solidFill>
              </a14:hiddenFill>
            </a:ext>
          </a:extLst>
        </p:spPr>
      </p:pic>
      <p:sp>
        <p:nvSpPr>
          <p:cNvPr id="4" name="Tekstvak 3">
            <a:extLst>
              <a:ext uri="{FF2B5EF4-FFF2-40B4-BE49-F238E27FC236}">
                <a16:creationId xmlns:a16="http://schemas.microsoft.com/office/drawing/2014/main" id="{6D28C004-9ECF-4D5C-AEF9-5A5581765470}"/>
              </a:ext>
            </a:extLst>
          </p:cNvPr>
          <p:cNvSpPr txBox="1"/>
          <p:nvPr/>
        </p:nvSpPr>
        <p:spPr>
          <a:xfrm>
            <a:off x="7134579" y="2549326"/>
            <a:ext cx="3736622" cy="3170099"/>
          </a:xfrm>
          <a:prstGeom prst="rect">
            <a:avLst/>
          </a:prstGeom>
          <a:noFill/>
        </p:spPr>
        <p:txBody>
          <a:bodyPr wrap="square" rtlCol="0">
            <a:spAutoFit/>
          </a:bodyPr>
          <a:lstStyle/>
          <a:p>
            <a:r>
              <a:rPr lang="nl-NL" sz="2000" dirty="0"/>
              <a:t>Deze opdracht moet uiterlijk de les voor de herfstvakantie in zijn geleverd. Daarvoor heb je dus 6 lessen. Je mag er ook thuis aan werken. </a:t>
            </a:r>
          </a:p>
          <a:p>
            <a:r>
              <a:rPr lang="nl-NL" sz="2000" dirty="0"/>
              <a:t>Voor deze opdracht krijg je een SO cijfer (uiteindelijke ontwerp in </a:t>
            </a:r>
            <a:r>
              <a:rPr lang="nl-NL" sz="2000" dirty="0" err="1"/>
              <a:t>SketchUp</a:t>
            </a:r>
            <a:r>
              <a:rPr lang="nl-NL" sz="2000" dirty="0"/>
              <a:t>) en een</a:t>
            </a:r>
          </a:p>
          <a:p>
            <a:r>
              <a:rPr lang="nl-NL" sz="2000" dirty="0"/>
              <a:t>PW cijfer (schetsen, voorbeelden en portfolio)</a:t>
            </a:r>
          </a:p>
        </p:txBody>
      </p:sp>
    </p:spTree>
    <p:extLst>
      <p:ext uri="{BB962C8B-B14F-4D97-AF65-F5344CB8AC3E}">
        <p14:creationId xmlns:p14="http://schemas.microsoft.com/office/powerpoint/2010/main" val="1225954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F64C0C79-CF70-41CF-83DC-84D2D6F6D1C0}"/>
              </a:ext>
            </a:extLst>
          </p:cNvPr>
          <p:cNvSpPr txBox="1"/>
          <p:nvPr/>
        </p:nvSpPr>
        <p:spPr>
          <a:xfrm>
            <a:off x="835378" y="959556"/>
            <a:ext cx="10498666" cy="5632311"/>
          </a:xfrm>
          <a:prstGeom prst="rect">
            <a:avLst/>
          </a:prstGeom>
          <a:noFill/>
        </p:spPr>
        <p:txBody>
          <a:bodyPr wrap="square" rtlCol="0">
            <a:spAutoFit/>
          </a:bodyPr>
          <a:lstStyle/>
          <a:p>
            <a:r>
              <a:rPr lang="nl-NL" dirty="0"/>
              <a:t>5 Wat ging goed bij het ontwerpen? Noem 3 dingen:</a:t>
            </a:r>
          </a:p>
          <a:p>
            <a:endParaRPr lang="nl-NL" dirty="0"/>
          </a:p>
          <a:p>
            <a:r>
              <a:rPr lang="nl-NL" dirty="0"/>
              <a:t>1_____________________________________________________________________________________</a:t>
            </a:r>
          </a:p>
          <a:p>
            <a:r>
              <a:rPr lang="nl-NL" dirty="0"/>
              <a:t>2_____________________________________________________________________________________</a:t>
            </a:r>
          </a:p>
          <a:p>
            <a:r>
              <a:rPr lang="nl-NL" dirty="0"/>
              <a:t>3_____________________________________________________________________________________</a:t>
            </a:r>
          </a:p>
          <a:p>
            <a:endParaRPr lang="nl-NL" dirty="0"/>
          </a:p>
          <a:p>
            <a:r>
              <a:rPr lang="nl-NL" dirty="0"/>
              <a:t>6 Wat had je beter kunnen doen bij het ontwerpen? Noem 3 dingen:</a:t>
            </a:r>
          </a:p>
          <a:p>
            <a:endParaRPr lang="nl-NL" dirty="0"/>
          </a:p>
          <a:p>
            <a:r>
              <a:rPr lang="nl-NL" dirty="0"/>
              <a:t>1_____________________________________________________________________________________</a:t>
            </a:r>
          </a:p>
          <a:p>
            <a:r>
              <a:rPr lang="nl-NL" dirty="0"/>
              <a:t>2_____________________________________________________________________________________</a:t>
            </a:r>
          </a:p>
          <a:p>
            <a:r>
              <a:rPr lang="nl-NL" dirty="0"/>
              <a:t>3_____________________________________________________________________________________</a:t>
            </a:r>
          </a:p>
          <a:p>
            <a:endParaRPr lang="nl-NL" dirty="0"/>
          </a:p>
          <a:p>
            <a:r>
              <a:rPr lang="nl-NL" dirty="0"/>
              <a:t>7 Welke informatie heb je gebruikt om beter te kunnen werken aan de opdracht? Denk daarbij aan informatie van Internet, de informatie uit deze opdracht, enz.</a:t>
            </a:r>
          </a:p>
          <a:p>
            <a:endParaRPr lang="nl-NL" dirty="0"/>
          </a:p>
          <a:p>
            <a:r>
              <a:rPr lang="nl-NL" dirty="0"/>
              <a:t>______________________________________________________________________________________</a:t>
            </a:r>
          </a:p>
          <a:p>
            <a:r>
              <a:rPr lang="nl-NL" dirty="0"/>
              <a:t>______________________________________________________________________________________</a:t>
            </a:r>
          </a:p>
          <a:p>
            <a:r>
              <a:rPr lang="nl-NL" dirty="0"/>
              <a:t>______________________________________________________________________________________</a:t>
            </a:r>
          </a:p>
          <a:p>
            <a:r>
              <a:rPr lang="nl-NL" dirty="0"/>
              <a:t>______________________________________________________________________________________</a:t>
            </a:r>
          </a:p>
          <a:p>
            <a:endParaRPr lang="nl-NL" dirty="0"/>
          </a:p>
        </p:txBody>
      </p:sp>
    </p:spTree>
    <p:extLst>
      <p:ext uri="{BB962C8B-B14F-4D97-AF65-F5344CB8AC3E}">
        <p14:creationId xmlns:p14="http://schemas.microsoft.com/office/powerpoint/2010/main" val="4168314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8772EA42-8B67-4F6C-8C59-36902BAD7096}"/>
              </a:ext>
            </a:extLst>
          </p:cNvPr>
          <p:cNvSpPr txBox="1"/>
          <p:nvPr/>
        </p:nvSpPr>
        <p:spPr>
          <a:xfrm>
            <a:off x="587022" y="688622"/>
            <a:ext cx="10690578" cy="5078313"/>
          </a:xfrm>
          <a:prstGeom prst="rect">
            <a:avLst/>
          </a:prstGeom>
          <a:noFill/>
        </p:spPr>
        <p:txBody>
          <a:bodyPr wrap="square" rtlCol="0">
            <a:spAutoFit/>
          </a:bodyPr>
          <a:lstStyle/>
          <a:p>
            <a:r>
              <a:rPr lang="nl-NL" dirty="0"/>
              <a:t>8 Heb je de voorbeelden die je moest zoeken ook gebruikt tijdens het maken van je ontwerp?</a:t>
            </a:r>
          </a:p>
          <a:p>
            <a:endParaRPr lang="nl-NL" dirty="0"/>
          </a:p>
          <a:p>
            <a:r>
              <a:rPr lang="nl-NL" dirty="0"/>
              <a:t>O ja         O nee</a:t>
            </a:r>
          </a:p>
          <a:p>
            <a:endParaRPr lang="nl-NL" dirty="0"/>
          </a:p>
          <a:p>
            <a:r>
              <a:rPr lang="nl-NL" dirty="0"/>
              <a:t>9 Geef in minimaal 50 woorden je mening over deze opdracht, wat heb je geleerd? wat wist je al? </a:t>
            </a:r>
          </a:p>
          <a:p>
            <a:endParaRPr lang="nl-NL" dirty="0"/>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p:txBody>
      </p:sp>
    </p:spTree>
    <p:extLst>
      <p:ext uri="{BB962C8B-B14F-4D97-AF65-F5344CB8AC3E}">
        <p14:creationId xmlns:p14="http://schemas.microsoft.com/office/powerpoint/2010/main" val="467512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4518FFFC-8E45-479E-8BB9-FF398939F19A}"/>
              </a:ext>
            </a:extLst>
          </p:cNvPr>
          <p:cNvSpPr txBox="1"/>
          <p:nvPr/>
        </p:nvSpPr>
        <p:spPr>
          <a:xfrm>
            <a:off x="519289" y="609600"/>
            <a:ext cx="10126133" cy="4524315"/>
          </a:xfrm>
          <a:prstGeom prst="rect">
            <a:avLst/>
          </a:prstGeom>
          <a:noFill/>
        </p:spPr>
        <p:txBody>
          <a:bodyPr wrap="square" rtlCol="0">
            <a:spAutoFit/>
          </a:bodyPr>
          <a:lstStyle/>
          <a:p>
            <a:r>
              <a:rPr lang="nl-NL" dirty="0"/>
              <a:t>10 Noem 3 dingen die je de volgende keer anders zou doen: denk aan hulp vragen, hulp zoeken, concentratie, thuis werken aan de opdracht, samenwerken, verantwoording nemen, de tijd controleren, plannen, misschien weet jij er nog veel meer.</a:t>
            </a:r>
          </a:p>
          <a:p>
            <a:endParaRPr lang="nl-NL" dirty="0"/>
          </a:p>
          <a:p>
            <a:r>
              <a:rPr lang="nl-NL" dirty="0"/>
              <a:t>1__________________________________________________________________________________</a:t>
            </a:r>
          </a:p>
          <a:p>
            <a:r>
              <a:rPr lang="nl-NL" dirty="0"/>
              <a:t>2__________________________________________________________________________________</a:t>
            </a:r>
          </a:p>
          <a:p>
            <a:r>
              <a:rPr lang="nl-NL" dirty="0"/>
              <a:t>3__________________________________________________________________________________</a:t>
            </a:r>
          </a:p>
          <a:p>
            <a:endParaRPr lang="nl-NL" dirty="0"/>
          </a:p>
          <a:p>
            <a:r>
              <a:rPr lang="nl-NL" dirty="0"/>
              <a:t>11 Geef aan welk cijfer je jezelf zou geven voor deze opdracht en leg uit waarom je dit vindt:</a:t>
            </a:r>
          </a:p>
          <a:p>
            <a:endParaRPr lang="nl-NL" dirty="0"/>
          </a:p>
          <a:p>
            <a:r>
              <a:rPr lang="nl-NL" dirty="0"/>
              <a:t>Cijfer dat ik mezelf zou geven:__________</a:t>
            </a:r>
          </a:p>
          <a:p>
            <a:endParaRPr lang="nl-NL" dirty="0"/>
          </a:p>
          <a:p>
            <a:r>
              <a:rPr lang="nl-NL" dirty="0"/>
              <a:t>Uitleg:______________________________________________________________________________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a:p>
            <a:r>
              <a:rPr lang="nl-NL" dirty="0"/>
              <a:t>___________________________________________________________________________________</a:t>
            </a:r>
          </a:p>
        </p:txBody>
      </p:sp>
    </p:spTree>
    <p:extLst>
      <p:ext uri="{BB962C8B-B14F-4D97-AF65-F5344CB8AC3E}">
        <p14:creationId xmlns:p14="http://schemas.microsoft.com/office/powerpoint/2010/main" val="788004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D33A0737-D5CB-4672-AA55-F432A9620DF0}"/>
              </a:ext>
            </a:extLst>
          </p:cNvPr>
          <p:cNvSpPr txBox="1"/>
          <p:nvPr/>
        </p:nvSpPr>
        <p:spPr>
          <a:xfrm>
            <a:off x="758119" y="1251800"/>
            <a:ext cx="6299199" cy="4370427"/>
          </a:xfrm>
          <a:prstGeom prst="rect">
            <a:avLst/>
          </a:prstGeom>
          <a:noFill/>
        </p:spPr>
        <p:txBody>
          <a:bodyPr wrap="square" rtlCol="0">
            <a:spAutoFit/>
          </a:bodyPr>
          <a:lstStyle/>
          <a:p>
            <a:r>
              <a:rPr lang="nl-NL" sz="2000" dirty="0">
                <a:latin typeface="Arial" panose="020B0604020202020204" pitchFamily="34" charset="0"/>
                <a:cs typeface="Arial" panose="020B0604020202020204" pitchFamily="34" charset="0"/>
              </a:rPr>
              <a:t>12  Maak </a:t>
            </a:r>
            <a:r>
              <a:rPr lang="nl-NL" sz="2000" b="1" dirty="0">
                <a:latin typeface="Arial" panose="020B0604020202020204" pitchFamily="34" charset="0"/>
                <a:cs typeface="Arial" panose="020B0604020202020204" pitchFamily="34" charset="0"/>
              </a:rPr>
              <a:t>foto’s of schermafbeeldingen van je </a:t>
            </a:r>
            <a:r>
              <a:rPr lang="nl-NL" sz="2000" b="1" dirty="0" err="1">
                <a:latin typeface="Arial" panose="020B0604020202020204" pitchFamily="34" charset="0"/>
                <a:cs typeface="Arial" panose="020B0604020202020204" pitchFamily="34" charset="0"/>
              </a:rPr>
              <a:t>mindmap</a:t>
            </a:r>
            <a:r>
              <a:rPr lang="nl-NL" sz="2000" b="1" dirty="0">
                <a:latin typeface="Arial" panose="020B0604020202020204" pitchFamily="34" charset="0"/>
                <a:cs typeface="Arial" panose="020B0604020202020204" pitchFamily="34" charset="0"/>
              </a:rPr>
              <a:t>, de schetsen, voorbeelden en uiteindelijke werkstuk </a:t>
            </a:r>
            <a:r>
              <a:rPr lang="nl-NL" sz="2000" dirty="0">
                <a:latin typeface="Arial" panose="020B0604020202020204" pitchFamily="34" charset="0"/>
                <a:cs typeface="Arial" panose="020B0604020202020204" pitchFamily="34" charset="0"/>
              </a:rPr>
              <a:t>(minimaal van 3 verschillende kanten) en </a:t>
            </a:r>
            <a:r>
              <a:rPr lang="nl-NL" sz="2000" b="1" dirty="0">
                <a:latin typeface="Arial" panose="020B0604020202020204" pitchFamily="34" charset="0"/>
                <a:cs typeface="Arial" panose="020B0604020202020204" pitchFamily="34" charset="0"/>
              </a:rPr>
              <a:t>zet deze in je portfolio</a:t>
            </a:r>
            <a:r>
              <a:rPr lang="nl-NL" sz="2000" dirty="0">
                <a:latin typeface="Arial" panose="020B0604020202020204" pitchFamily="34" charset="0"/>
                <a:cs typeface="Arial" panose="020B0604020202020204" pitchFamily="34" charset="0"/>
              </a:rPr>
              <a:t>.</a:t>
            </a:r>
          </a:p>
          <a:p>
            <a:endParaRPr lang="nl-NL" sz="2000" dirty="0">
              <a:latin typeface="Arial" panose="020B0604020202020204" pitchFamily="34" charset="0"/>
              <a:cs typeface="Arial" panose="020B0604020202020204" pitchFamily="34" charset="0"/>
            </a:endParaRPr>
          </a:p>
          <a:p>
            <a:r>
              <a:rPr lang="nl-NL" sz="2000" dirty="0">
                <a:latin typeface="Arial" panose="020B0604020202020204" pitchFamily="34" charset="0"/>
                <a:cs typeface="Arial" panose="020B0604020202020204" pitchFamily="34" charset="0"/>
              </a:rPr>
              <a:t>Nu is je PORTFOLIO van deze opdracht klaar.</a:t>
            </a:r>
          </a:p>
          <a:p>
            <a:r>
              <a:rPr lang="nl-NL" sz="2000" dirty="0">
                <a:latin typeface="Arial" panose="020B0604020202020204" pitchFamily="34" charset="0"/>
                <a:cs typeface="Arial" panose="020B0604020202020204" pitchFamily="34" charset="0"/>
              </a:rPr>
              <a:t>Controleer of je alle vragen beantwoord hebt en controleer ook of je de foto’s of schermafbeeldingen toe hebt gevoegd. Dit is belangrijk!</a:t>
            </a:r>
          </a:p>
          <a:p>
            <a:endParaRPr lang="nl-NL" sz="2000" dirty="0">
              <a:latin typeface="Arial" panose="020B0604020202020204" pitchFamily="34" charset="0"/>
              <a:cs typeface="Arial" panose="020B0604020202020204" pitchFamily="34" charset="0"/>
            </a:endParaRPr>
          </a:p>
          <a:p>
            <a:r>
              <a:rPr lang="nl-NL" sz="2000" dirty="0">
                <a:latin typeface="Arial" panose="020B0604020202020204" pitchFamily="34" charset="0"/>
                <a:cs typeface="Arial" panose="020B0604020202020204" pitchFamily="34" charset="0"/>
              </a:rPr>
              <a:t>Lever deze PORTFOLIO in bij magister/ opdrachten/ opdracht: Je eigen droombedrijf </a:t>
            </a:r>
            <a:r>
              <a:rPr lang="nl-NL" sz="2000" b="1" dirty="0">
                <a:latin typeface="Arial" panose="020B0604020202020204" pitchFamily="34" charset="0"/>
                <a:cs typeface="Arial" panose="020B0604020202020204" pitchFamily="34" charset="0"/>
              </a:rPr>
              <a:t>voor de herfstvakantie</a:t>
            </a:r>
            <a:r>
              <a:rPr lang="nl-NL" sz="2000" dirty="0">
                <a:latin typeface="Arial" panose="020B0604020202020204" pitchFamily="34" charset="0"/>
                <a:cs typeface="Arial" panose="020B0604020202020204" pitchFamily="34" charset="0"/>
              </a:rPr>
              <a:t>! </a:t>
            </a:r>
          </a:p>
          <a:p>
            <a:endParaRPr lang="nl-NL" dirty="0"/>
          </a:p>
        </p:txBody>
      </p:sp>
      <p:pic>
        <p:nvPicPr>
          <p:cNvPr id="2050" name="Picture 2" descr="klaar - Klas van juf Linda">
            <a:extLst>
              <a:ext uri="{FF2B5EF4-FFF2-40B4-BE49-F238E27FC236}">
                <a16:creationId xmlns:a16="http://schemas.microsoft.com/office/drawing/2014/main" id="{411C2C23-E044-472F-B174-0C81E39146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6801" y="1541639"/>
            <a:ext cx="4017080" cy="27822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8830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9A8609-3655-481A-84DA-46C6CF6FE2A0}"/>
              </a:ext>
            </a:extLst>
          </p:cNvPr>
          <p:cNvSpPr>
            <a:spLocks noGrp="1"/>
          </p:cNvSpPr>
          <p:nvPr>
            <p:ph type="title"/>
          </p:nvPr>
        </p:nvSpPr>
        <p:spPr/>
        <p:txBody>
          <a:bodyPr/>
          <a:lstStyle/>
          <a:p>
            <a:r>
              <a:rPr lang="nl-NL" dirty="0"/>
              <a:t>Les 1: De </a:t>
            </a:r>
            <a:r>
              <a:rPr lang="nl-NL" dirty="0" err="1"/>
              <a:t>Mindmap</a:t>
            </a:r>
            <a:endParaRPr lang="nl-NL" dirty="0"/>
          </a:p>
        </p:txBody>
      </p:sp>
      <p:sp>
        <p:nvSpPr>
          <p:cNvPr id="3" name="Tijdelijke aanduiding voor inhoud 2">
            <a:extLst>
              <a:ext uri="{FF2B5EF4-FFF2-40B4-BE49-F238E27FC236}">
                <a16:creationId xmlns:a16="http://schemas.microsoft.com/office/drawing/2014/main" id="{54CD804D-52AE-4EA3-902F-A436634FD7E3}"/>
              </a:ext>
            </a:extLst>
          </p:cNvPr>
          <p:cNvSpPr>
            <a:spLocks noGrp="1"/>
          </p:cNvSpPr>
          <p:nvPr>
            <p:ph idx="1"/>
          </p:nvPr>
        </p:nvSpPr>
        <p:spPr>
          <a:xfrm>
            <a:off x="1004711" y="2122311"/>
            <a:ext cx="2528711" cy="4210756"/>
          </a:xfrm>
        </p:spPr>
        <p:txBody>
          <a:bodyPr/>
          <a:lstStyle/>
          <a:p>
            <a:r>
              <a:rPr lang="nl-NL" dirty="0"/>
              <a:t>Maak een </a:t>
            </a:r>
            <a:r>
              <a:rPr lang="nl-NL" dirty="0" err="1"/>
              <a:t>mindmap</a:t>
            </a:r>
            <a:r>
              <a:rPr lang="nl-NL" dirty="0"/>
              <a:t> met minimaal 25 kenmerken die je wilt gaan gebruiken voor je droombedrijf.</a:t>
            </a:r>
          </a:p>
          <a:p>
            <a:endParaRPr lang="nl-NL" dirty="0"/>
          </a:p>
        </p:txBody>
      </p:sp>
      <p:pic>
        <p:nvPicPr>
          <p:cNvPr id="2052" name="Picture 4" descr="Hey jij daar! We wensen je heel veel succes vandaag en op je examen straks!  Namens het team van de Nationale Examentraining, - PDF Free Download">
            <a:extLst>
              <a:ext uri="{FF2B5EF4-FFF2-40B4-BE49-F238E27FC236}">
                <a16:creationId xmlns:a16="http://schemas.microsoft.com/office/drawing/2014/main" id="{1F53827D-888F-444D-B66C-5D5F46B74B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0133" y="1345586"/>
            <a:ext cx="7471833" cy="5276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892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DB4772-6F9F-4020-A148-B324584F345A}"/>
              </a:ext>
            </a:extLst>
          </p:cNvPr>
          <p:cNvSpPr>
            <a:spLocks noGrp="1"/>
          </p:cNvSpPr>
          <p:nvPr>
            <p:ph type="title"/>
          </p:nvPr>
        </p:nvSpPr>
        <p:spPr/>
        <p:txBody>
          <a:bodyPr/>
          <a:lstStyle/>
          <a:p>
            <a:r>
              <a:rPr lang="nl-NL" dirty="0" err="1"/>
              <a:t>Orientatie</a:t>
            </a:r>
            <a:endParaRPr lang="nl-NL" dirty="0"/>
          </a:p>
        </p:txBody>
      </p:sp>
      <p:sp>
        <p:nvSpPr>
          <p:cNvPr id="3" name="Tijdelijke aanduiding voor inhoud 2">
            <a:extLst>
              <a:ext uri="{FF2B5EF4-FFF2-40B4-BE49-F238E27FC236}">
                <a16:creationId xmlns:a16="http://schemas.microsoft.com/office/drawing/2014/main" id="{E887D760-AE96-4816-9658-7C18F58CCA14}"/>
              </a:ext>
            </a:extLst>
          </p:cNvPr>
          <p:cNvSpPr>
            <a:spLocks noGrp="1"/>
          </p:cNvSpPr>
          <p:nvPr>
            <p:ph idx="1"/>
          </p:nvPr>
        </p:nvSpPr>
        <p:spPr>
          <a:xfrm>
            <a:off x="533400" y="1611355"/>
            <a:ext cx="7075311" cy="3738563"/>
          </a:xfrm>
        </p:spPr>
        <p:txBody>
          <a:bodyPr>
            <a:normAutofit fontScale="85000" lnSpcReduction="20000"/>
          </a:bodyPr>
          <a:lstStyle/>
          <a:p>
            <a:endParaRPr lang="nl-NL" dirty="0"/>
          </a:p>
          <a:p>
            <a:r>
              <a:rPr lang="nl-NL" dirty="0"/>
              <a:t>Maak op je laptop bij bestanden een map aan en noem die Art-leerjaar3/Opdrachten voor mijn Portfolio.</a:t>
            </a:r>
          </a:p>
          <a:p>
            <a:r>
              <a:rPr lang="nl-NL" dirty="0"/>
              <a:t>Maak in deze map de nieuwe map Droombedrijf in </a:t>
            </a:r>
            <a:r>
              <a:rPr lang="nl-NL" dirty="0" err="1"/>
              <a:t>SketchUp</a:t>
            </a:r>
            <a:r>
              <a:rPr lang="nl-NL" dirty="0"/>
              <a:t> aan.</a:t>
            </a:r>
          </a:p>
          <a:p>
            <a:r>
              <a:rPr lang="nl-NL" dirty="0"/>
              <a:t>Zet je </a:t>
            </a:r>
            <a:r>
              <a:rPr lang="nl-NL" dirty="0" err="1"/>
              <a:t>mindmap</a:t>
            </a:r>
            <a:r>
              <a:rPr lang="nl-NL" dirty="0"/>
              <a:t> in de map Droombedrijf in </a:t>
            </a:r>
            <a:r>
              <a:rPr lang="nl-NL" dirty="0" err="1"/>
              <a:t>SketchUp</a:t>
            </a:r>
            <a:r>
              <a:rPr lang="nl-NL" dirty="0"/>
              <a:t>.</a:t>
            </a:r>
          </a:p>
          <a:p>
            <a:r>
              <a:rPr lang="nl-NL" dirty="0"/>
              <a:t>Zoek minimaal 10 verschillende voorbeelden van soortgelijke bedrijven.</a:t>
            </a:r>
          </a:p>
          <a:p>
            <a:r>
              <a:rPr lang="nl-NL" dirty="0"/>
              <a:t>Zet deze 10 voorbeelden in je Map Droombedrijf in </a:t>
            </a:r>
            <a:r>
              <a:rPr lang="nl-NL" dirty="0" err="1"/>
              <a:t>SketchUp</a:t>
            </a:r>
            <a:r>
              <a:rPr lang="nl-NL" dirty="0"/>
              <a:t>.</a:t>
            </a:r>
          </a:p>
          <a:p>
            <a:endParaRPr lang="nl-NL" dirty="0"/>
          </a:p>
        </p:txBody>
      </p:sp>
      <p:pic>
        <p:nvPicPr>
          <p:cNvPr id="4" name="Afbeelding 3">
            <a:extLst>
              <a:ext uri="{FF2B5EF4-FFF2-40B4-BE49-F238E27FC236}">
                <a16:creationId xmlns:a16="http://schemas.microsoft.com/office/drawing/2014/main" id="{AAAE0711-0FCD-4034-902E-371D26446D2C}"/>
              </a:ext>
            </a:extLst>
          </p:cNvPr>
          <p:cNvPicPr>
            <a:picLocks noChangeAspect="1"/>
          </p:cNvPicPr>
          <p:nvPr/>
        </p:nvPicPr>
        <p:blipFill>
          <a:blip r:embed="rId2"/>
          <a:stretch>
            <a:fillRect/>
          </a:stretch>
        </p:blipFill>
        <p:spPr>
          <a:xfrm>
            <a:off x="7811912" y="667104"/>
            <a:ext cx="4062236" cy="2813533"/>
          </a:xfrm>
          <a:prstGeom prst="rect">
            <a:avLst/>
          </a:prstGeom>
        </p:spPr>
      </p:pic>
    </p:spTree>
    <p:extLst>
      <p:ext uri="{BB962C8B-B14F-4D97-AF65-F5344CB8AC3E}">
        <p14:creationId xmlns:p14="http://schemas.microsoft.com/office/powerpoint/2010/main" val="2684766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93CB1182-0DF7-4E03-9FDD-F3204EE9FB83}"/>
              </a:ext>
            </a:extLst>
          </p:cNvPr>
          <p:cNvSpPr txBox="1"/>
          <p:nvPr/>
        </p:nvSpPr>
        <p:spPr>
          <a:xfrm>
            <a:off x="575733" y="801511"/>
            <a:ext cx="10758311" cy="2400657"/>
          </a:xfrm>
          <a:prstGeom prst="rect">
            <a:avLst/>
          </a:prstGeom>
          <a:noFill/>
        </p:spPr>
        <p:txBody>
          <a:bodyPr wrap="square" rtlCol="0">
            <a:spAutoFit/>
          </a:bodyPr>
          <a:lstStyle/>
          <a:p>
            <a:r>
              <a:rPr lang="nl-NL" sz="2400" dirty="0"/>
              <a:t>SCHETSEN</a:t>
            </a:r>
          </a:p>
          <a:p>
            <a:endParaRPr lang="nl-NL" dirty="0"/>
          </a:p>
          <a:p>
            <a:r>
              <a:rPr lang="nl-NL" dirty="0"/>
              <a:t>Maak schetsen, dit mag op papier met een potlood of digitaal.</a:t>
            </a:r>
          </a:p>
          <a:p>
            <a:endParaRPr lang="nl-NL" dirty="0"/>
          </a:p>
          <a:p>
            <a:r>
              <a:rPr lang="nl-NL" dirty="0"/>
              <a:t>Let op dat je dit ook echt schetsend doet, het hoeft niet mooi of af te zijn, dit vel laat een indruk zien van wat je van plan bent te gaan maken.</a:t>
            </a:r>
          </a:p>
          <a:p>
            <a:endParaRPr lang="nl-NL" dirty="0"/>
          </a:p>
          <a:p>
            <a:r>
              <a:rPr lang="nl-NL" dirty="0"/>
              <a:t>Maak hiervan een foto of schermafbeelding en plaats deze in de map Art leerjaar 3/ Je eigen droombedrijf</a:t>
            </a:r>
          </a:p>
        </p:txBody>
      </p:sp>
      <p:pic>
        <p:nvPicPr>
          <p:cNvPr id="1026" name="Picture 2" descr="Eickemeyer - Welkom">
            <a:extLst>
              <a:ext uri="{FF2B5EF4-FFF2-40B4-BE49-F238E27FC236}">
                <a16:creationId xmlns:a16="http://schemas.microsoft.com/office/drawing/2014/main" id="{05C94A11-83D5-4D9A-8179-6EFB4D6A63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733" y="3655833"/>
            <a:ext cx="4701943" cy="24844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nterior Sketch | Hotel &amp; Horeca">
            <a:extLst>
              <a:ext uri="{FF2B5EF4-FFF2-40B4-BE49-F238E27FC236}">
                <a16:creationId xmlns:a16="http://schemas.microsoft.com/office/drawing/2014/main" id="{A23E6E31-4D38-4D21-866A-E48B148F89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8451" y="3429000"/>
            <a:ext cx="4362216" cy="3005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7786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CD3F4B-FB16-4919-AB1E-6D387F25F2FF}"/>
              </a:ext>
            </a:extLst>
          </p:cNvPr>
          <p:cNvSpPr>
            <a:spLocks noGrp="1"/>
          </p:cNvSpPr>
          <p:nvPr>
            <p:ph type="title"/>
          </p:nvPr>
        </p:nvSpPr>
        <p:spPr/>
        <p:txBody>
          <a:bodyPr/>
          <a:lstStyle/>
          <a:p>
            <a:r>
              <a:rPr lang="nl-NL" dirty="0" err="1"/>
              <a:t>SketchUp</a:t>
            </a:r>
            <a:endParaRPr lang="nl-NL" dirty="0"/>
          </a:p>
        </p:txBody>
      </p:sp>
      <p:sp>
        <p:nvSpPr>
          <p:cNvPr id="3" name="Tijdelijke aanduiding voor afbeelding 2">
            <a:extLst>
              <a:ext uri="{FF2B5EF4-FFF2-40B4-BE49-F238E27FC236}">
                <a16:creationId xmlns:a16="http://schemas.microsoft.com/office/drawing/2014/main" id="{384903D7-3759-4DB4-88BA-6AB352BE1AF3}"/>
              </a:ext>
            </a:extLst>
          </p:cNvPr>
          <p:cNvSpPr>
            <a:spLocks noGrp="1"/>
          </p:cNvSpPr>
          <p:nvPr>
            <p:ph type="pic" idx="1"/>
          </p:nvPr>
        </p:nvSpPr>
        <p:spPr>
          <a:xfrm>
            <a:off x="7021689" y="1851378"/>
            <a:ext cx="4333698" cy="3160889"/>
          </a:xfrm>
        </p:spPr>
      </p:sp>
      <p:sp>
        <p:nvSpPr>
          <p:cNvPr id="4" name="Tijdelijke aanduiding voor tekst 3">
            <a:extLst>
              <a:ext uri="{FF2B5EF4-FFF2-40B4-BE49-F238E27FC236}">
                <a16:creationId xmlns:a16="http://schemas.microsoft.com/office/drawing/2014/main" id="{022CCAFF-ECEF-40D4-A6C4-790184F77F9A}"/>
              </a:ext>
            </a:extLst>
          </p:cNvPr>
          <p:cNvSpPr>
            <a:spLocks noGrp="1"/>
          </p:cNvSpPr>
          <p:nvPr>
            <p:ph type="body" sz="half" idx="2"/>
          </p:nvPr>
        </p:nvSpPr>
        <p:spPr/>
        <p:txBody>
          <a:bodyPr/>
          <a:lstStyle/>
          <a:p>
            <a:r>
              <a:rPr lang="nl-NL" dirty="0"/>
              <a:t>Nu ga je aan de slag met het programma </a:t>
            </a:r>
            <a:r>
              <a:rPr lang="nl-NL" dirty="0" err="1"/>
              <a:t>SketchUp</a:t>
            </a:r>
            <a:r>
              <a:rPr lang="nl-NL" dirty="0"/>
              <a:t>.</a:t>
            </a:r>
          </a:p>
          <a:p>
            <a:r>
              <a:rPr lang="nl-NL" dirty="0"/>
              <a:t>Als je er al eerder mee gewerkt hebt staat het al op je laptop.</a:t>
            </a:r>
          </a:p>
          <a:p>
            <a:r>
              <a:rPr lang="nl-NL" dirty="0"/>
              <a:t>Anders moet je het even downloaden.</a:t>
            </a:r>
          </a:p>
          <a:p>
            <a:r>
              <a:rPr lang="nl-NL" dirty="0"/>
              <a:t>Gebruik hiervoor de volgende link:</a:t>
            </a:r>
          </a:p>
          <a:p>
            <a:r>
              <a:rPr lang="nl-NL" sz="1800" b="0" i="0" u="sng" strike="noStrike" dirty="0">
                <a:solidFill>
                  <a:srgbClr val="0563C1"/>
                </a:solidFill>
                <a:effectLst/>
                <a:latin typeface="Calibri" panose="020F0502020204030204" pitchFamily="34" charset="0"/>
                <a:hlinkClick r:id="rId2"/>
              </a:rPr>
              <a:t>https://edu.sketchup.com</a:t>
            </a:r>
            <a:endParaRPr lang="nl-NL" sz="1800" b="0" i="0" u="sng" strike="noStrike" dirty="0">
              <a:solidFill>
                <a:srgbClr val="0563C1"/>
              </a:solidFill>
              <a:effectLst/>
              <a:latin typeface="Calibri" panose="020F0502020204030204" pitchFamily="34" charset="0"/>
            </a:endParaRPr>
          </a:p>
          <a:p>
            <a:r>
              <a:rPr lang="nl-NL" sz="1800" b="1" dirty="0">
                <a:solidFill>
                  <a:srgbClr val="0563C1"/>
                </a:solidFill>
                <a:latin typeface="Calibri" panose="020F0502020204030204" pitchFamily="34" charset="0"/>
              </a:rPr>
              <a:t>Let op dat je de gratis versie download!</a:t>
            </a:r>
          </a:p>
          <a:p>
            <a:endParaRPr lang="nl-NL" b="1" dirty="0"/>
          </a:p>
        </p:txBody>
      </p:sp>
      <p:pic>
        <p:nvPicPr>
          <p:cNvPr id="3074" name="Picture 2" descr="Xuver: een aanwinst voor de SketchUp-gebruiker | LetsGoDigital">
            <a:extLst>
              <a:ext uri="{FF2B5EF4-FFF2-40B4-BE49-F238E27FC236}">
                <a16:creationId xmlns:a16="http://schemas.microsoft.com/office/drawing/2014/main" id="{10DBB54A-B62B-42EA-9C4B-2BCFE2FD3E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6809" y="1257299"/>
            <a:ext cx="6642775" cy="4364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229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7A418F-D603-4C9A-9099-1B21E85A2E87}"/>
              </a:ext>
            </a:extLst>
          </p:cNvPr>
          <p:cNvSpPr>
            <a:spLocks noGrp="1"/>
          </p:cNvSpPr>
          <p:nvPr>
            <p:ph type="title"/>
          </p:nvPr>
        </p:nvSpPr>
        <p:spPr>
          <a:xfrm>
            <a:off x="836612" y="398462"/>
            <a:ext cx="3932237" cy="1177925"/>
          </a:xfrm>
        </p:spPr>
        <p:txBody>
          <a:bodyPr/>
          <a:lstStyle/>
          <a:p>
            <a:r>
              <a:rPr lang="nl-NL" dirty="0"/>
              <a:t>Hoe gebruik je </a:t>
            </a:r>
            <a:r>
              <a:rPr lang="nl-NL" dirty="0" err="1"/>
              <a:t>SketchUp</a:t>
            </a:r>
            <a:endParaRPr lang="nl-NL" dirty="0"/>
          </a:p>
        </p:txBody>
      </p:sp>
      <p:sp>
        <p:nvSpPr>
          <p:cNvPr id="4" name="Tijdelijke aanduiding voor tekst 3">
            <a:extLst>
              <a:ext uri="{FF2B5EF4-FFF2-40B4-BE49-F238E27FC236}">
                <a16:creationId xmlns:a16="http://schemas.microsoft.com/office/drawing/2014/main" id="{5AD7CDDB-0CD8-4292-A9D6-E10A8FA26EE9}"/>
              </a:ext>
            </a:extLst>
          </p:cNvPr>
          <p:cNvSpPr>
            <a:spLocks noGrp="1"/>
          </p:cNvSpPr>
          <p:nvPr>
            <p:ph type="body" sz="half" idx="2"/>
          </p:nvPr>
        </p:nvSpPr>
        <p:spPr>
          <a:xfrm>
            <a:off x="836611" y="1576387"/>
            <a:ext cx="3932237" cy="3811588"/>
          </a:xfrm>
        </p:spPr>
        <p:txBody>
          <a:bodyPr/>
          <a:lstStyle/>
          <a:p>
            <a:r>
              <a:rPr lang="nl-NL" dirty="0"/>
              <a:t>Om </a:t>
            </a:r>
            <a:r>
              <a:rPr lang="nl-NL" dirty="0" err="1"/>
              <a:t>SketchUp</a:t>
            </a:r>
            <a:r>
              <a:rPr lang="nl-NL" dirty="0"/>
              <a:t> goed te gebruiken maak je gebruik van de volgende links:</a:t>
            </a:r>
          </a:p>
          <a:p>
            <a:r>
              <a:rPr lang="nl-NL" dirty="0"/>
              <a:t>https://www.youtube.com/watch?v=2hLLcQ50RXM</a:t>
            </a:r>
          </a:p>
          <a:p>
            <a:r>
              <a:rPr lang="nl-NL" dirty="0">
                <a:hlinkClick r:id="rId2"/>
              </a:rPr>
              <a:t>https://www.youtube.com/watch?v=AcVJ56LxVMA</a:t>
            </a:r>
            <a:endParaRPr lang="nl-NL" dirty="0"/>
          </a:p>
          <a:p>
            <a:r>
              <a:rPr lang="nl-NL" dirty="0">
                <a:hlinkClick r:id="rId3"/>
              </a:rPr>
              <a:t>https://www.youtube.com/watch?v=XItCCcV6Ndk</a:t>
            </a:r>
            <a:endParaRPr lang="nl-NL" dirty="0"/>
          </a:p>
          <a:p>
            <a:r>
              <a:rPr lang="nl-NL" dirty="0">
                <a:hlinkClick r:id="rId4"/>
              </a:rPr>
              <a:t>https://www.youtube.com/watch?v=yxjQ0evx3j0</a:t>
            </a:r>
            <a:endParaRPr lang="nl-NL" dirty="0"/>
          </a:p>
          <a:p>
            <a:r>
              <a:rPr lang="nl-NL" dirty="0">
                <a:hlinkClick r:id="rId5"/>
              </a:rPr>
              <a:t>https://www.youtube.com/watch?v=UgdnRSTbLaw&amp;list=PLrf5HTiRK98jod2TQxRuFGrzBPBZHU8ub&amp;index=3</a:t>
            </a:r>
            <a:endParaRPr lang="nl-NL" dirty="0"/>
          </a:p>
          <a:p>
            <a:endParaRPr lang="nl-NL" dirty="0"/>
          </a:p>
        </p:txBody>
      </p:sp>
      <p:pic>
        <p:nvPicPr>
          <p:cNvPr id="4098" name="Picture 2" descr="SketchUp Pro">
            <a:extLst>
              <a:ext uri="{FF2B5EF4-FFF2-40B4-BE49-F238E27FC236}">
                <a16:creationId xmlns:a16="http://schemas.microsoft.com/office/drawing/2014/main" id="{11BFBD26-AB55-4127-9F6C-8034B71FD868}"/>
              </a:ext>
            </a:extLst>
          </p:cNvPr>
          <p:cNvPicPr>
            <a:picLocks noGrp="1" noChangeAspect="1" noChangeArrowheads="1"/>
          </p:cNvPicPr>
          <p:nvPr>
            <p:ph type="pic" idx="1"/>
          </p:nvPr>
        </p:nvPicPr>
        <p:blipFill>
          <a:blip r:embed="rId6">
            <a:extLst>
              <a:ext uri="{28A0092B-C50C-407E-A947-70E740481C1C}">
                <a14:useLocalDpi xmlns:a14="http://schemas.microsoft.com/office/drawing/2010/main" val="0"/>
              </a:ext>
            </a:extLst>
          </a:blip>
          <a:srcRect l="18239" r="18239"/>
          <a:stretch>
            <a:fillRect/>
          </a:stretch>
        </p:blipFill>
        <p:spPr bwMode="auto">
          <a:xfrm>
            <a:off x="5514694" y="987426"/>
            <a:ext cx="5840693" cy="4611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7939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F0BB3C-0F7F-4A1F-BB20-0B5B6BC37804}"/>
              </a:ext>
            </a:extLst>
          </p:cNvPr>
          <p:cNvSpPr>
            <a:spLocks noGrp="1"/>
          </p:cNvSpPr>
          <p:nvPr>
            <p:ph type="title"/>
          </p:nvPr>
        </p:nvSpPr>
        <p:spPr>
          <a:xfrm>
            <a:off x="918810" y="562680"/>
            <a:ext cx="3932237" cy="849489"/>
          </a:xfrm>
        </p:spPr>
        <p:txBody>
          <a:bodyPr/>
          <a:lstStyle/>
          <a:p>
            <a:r>
              <a:rPr lang="nl-NL" dirty="0"/>
              <a:t>Aan de slag!</a:t>
            </a:r>
          </a:p>
        </p:txBody>
      </p:sp>
      <p:sp>
        <p:nvSpPr>
          <p:cNvPr id="4" name="Tijdelijke aanduiding voor tekst 3">
            <a:extLst>
              <a:ext uri="{FF2B5EF4-FFF2-40B4-BE49-F238E27FC236}">
                <a16:creationId xmlns:a16="http://schemas.microsoft.com/office/drawing/2014/main" id="{A6B9AD96-9B9B-4395-9154-D6CF7C50866D}"/>
              </a:ext>
            </a:extLst>
          </p:cNvPr>
          <p:cNvSpPr>
            <a:spLocks noGrp="1"/>
          </p:cNvSpPr>
          <p:nvPr>
            <p:ph type="body" sz="half" idx="2"/>
          </p:nvPr>
        </p:nvSpPr>
        <p:spPr>
          <a:xfrm>
            <a:off x="509234" y="1631332"/>
            <a:ext cx="3932237" cy="3811588"/>
          </a:xfrm>
        </p:spPr>
        <p:txBody>
          <a:bodyPr/>
          <a:lstStyle/>
          <a:p>
            <a:r>
              <a:rPr lang="nl-NL" dirty="0"/>
              <a:t>Maak in maximaal 7 lessen je droombedrijf in </a:t>
            </a:r>
            <a:r>
              <a:rPr lang="nl-NL" dirty="0" err="1"/>
              <a:t>SketchUp</a:t>
            </a:r>
            <a:r>
              <a:rPr lang="nl-NL" dirty="0"/>
              <a:t>.</a:t>
            </a:r>
          </a:p>
          <a:p>
            <a:endParaRPr lang="nl-NL" dirty="0"/>
          </a:p>
          <a:p>
            <a:pPr marL="285750" indent="-285750">
              <a:buFontTx/>
              <a:buChar char="-"/>
            </a:pPr>
            <a:r>
              <a:rPr lang="nl-NL" dirty="0"/>
              <a:t>Gebruik hiervoor de voorbeelden in de map Art leerjaar 3/Droombedrijf in </a:t>
            </a:r>
            <a:r>
              <a:rPr lang="nl-NL" dirty="0" err="1"/>
              <a:t>SketchUp</a:t>
            </a:r>
            <a:r>
              <a:rPr lang="nl-NL" dirty="0"/>
              <a:t>.</a:t>
            </a:r>
          </a:p>
          <a:p>
            <a:pPr marL="285750" indent="-285750">
              <a:buFontTx/>
              <a:buChar char="-"/>
            </a:pPr>
            <a:r>
              <a:rPr lang="nl-NL" dirty="0"/>
              <a:t>Maak gebruik van je schetsen, je mag hiervan afwijken ook.</a:t>
            </a:r>
          </a:p>
          <a:p>
            <a:pPr marL="285750" indent="-285750">
              <a:buFontTx/>
              <a:buChar char="-"/>
            </a:pPr>
            <a:r>
              <a:rPr lang="nl-NL" dirty="0"/>
              <a:t>Gebruik hiervoor de uitlegvideo’s.</a:t>
            </a:r>
          </a:p>
          <a:p>
            <a:pPr marL="285750" indent="-285750">
              <a:buFontTx/>
              <a:buChar char="-"/>
            </a:pPr>
            <a:r>
              <a:rPr lang="nl-NL" dirty="0"/>
              <a:t>Maak gebruik van je </a:t>
            </a:r>
            <a:r>
              <a:rPr lang="nl-NL" dirty="0" err="1"/>
              <a:t>mindmap</a:t>
            </a:r>
            <a:r>
              <a:rPr lang="nl-NL" dirty="0"/>
              <a:t>.</a:t>
            </a:r>
          </a:p>
          <a:p>
            <a:pPr marL="285750" indent="-285750">
              <a:buFontTx/>
              <a:buChar char="-"/>
            </a:pPr>
            <a:r>
              <a:rPr lang="nl-NL" dirty="0"/>
              <a:t>Maak aan het eind je portfolio.</a:t>
            </a:r>
          </a:p>
        </p:txBody>
      </p:sp>
      <p:pic>
        <p:nvPicPr>
          <p:cNvPr id="5122" name="Picture 2" descr="Customizing Your Workspace | SketchUp Help">
            <a:extLst>
              <a:ext uri="{FF2B5EF4-FFF2-40B4-BE49-F238E27FC236}">
                <a16:creationId xmlns:a16="http://schemas.microsoft.com/office/drawing/2014/main" id="{5CB9A700-6763-4EF4-9CAF-69D6E58144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5017" y="1730727"/>
            <a:ext cx="6777749" cy="2626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7688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586472-3C54-40B8-8787-4E77323F2946}"/>
              </a:ext>
            </a:extLst>
          </p:cNvPr>
          <p:cNvSpPr>
            <a:spLocks noGrp="1"/>
          </p:cNvSpPr>
          <p:nvPr>
            <p:ph type="title"/>
          </p:nvPr>
        </p:nvSpPr>
        <p:spPr>
          <a:xfrm>
            <a:off x="4129881" y="704146"/>
            <a:ext cx="3932237" cy="951088"/>
          </a:xfrm>
        </p:spPr>
        <p:txBody>
          <a:bodyPr>
            <a:normAutofit/>
          </a:bodyPr>
          <a:lstStyle/>
          <a:p>
            <a:pPr marL="0" marR="0" lvl="0" indent="0" defTabSz="914400" rtl="0" eaLnBrk="1" fontAlgn="auto" latinLnBrk="0" hangingPunct="1">
              <a:lnSpc>
                <a:spcPct val="115000"/>
              </a:lnSpc>
              <a:spcBef>
                <a:spcPts val="0"/>
              </a:spcBef>
              <a:spcAft>
                <a:spcPts val="1000"/>
              </a:spcAft>
              <a:tabLst/>
              <a:defRPr/>
            </a:pPr>
            <a:r>
              <a:rPr lang="nl-NL" sz="4000" b="1" dirty="0"/>
              <a:t>Portfolio</a:t>
            </a:r>
          </a:p>
        </p:txBody>
      </p:sp>
      <p:sp>
        <p:nvSpPr>
          <p:cNvPr id="4" name="Tijdelijke aanduiding voor tekst 3">
            <a:extLst>
              <a:ext uri="{FF2B5EF4-FFF2-40B4-BE49-F238E27FC236}">
                <a16:creationId xmlns:a16="http://schemas.microsoft.com/office/drawing/2014/main" id="{780F7A31-A1B3-4C8E-AC4A-630A578857E5}"/>
              </a:ext>
            </a:extLst>
          </p:cNvPr>
          <p:cNvSpPr>
            <a:spLocks noGrp="1"/>
          </p:cNvSpPr>
          <p:nvPr>
            <p:ph type="body" sz="half" idx="2"/>
          </p:nvPr>
        </p:nvSpPr>
        <p:spPr>
          <a:xfrm>
            <a:off x="1004091" y="2068689"/>
            <a:ext cx="10512425" cy="5325533"/>
          </a:xfrm>
        </p:spPr>
        <p:txBody>
          <a:bodyPr>
            <a:normAutofit/>
          </a:bodyPr>
          <a:lstStyle/>
          <a:p>
            <a:r>
              <a:rPr kumimoji="0" lang="nl-NL" sz="2000" b="1" i="0" u="none" strike="noStrike" kern="1200" cap="none" spc="0" normalizeH="0" baseline="0" noProof="0" dirty="0">
                <a:ln>
                  <a:noFill/>
                </a:ln>
                <a:solidFill>
                  <a:srgbClr val="2F2B20"/>
                </a:solidFill>
                <a:effectLst/>
                <a:uLnTx/>
                <a:uFillTx/>
                <a:latin typeface="Calibri" panose="020F0502020204030204" pitchFamily="34" charset="0"/>
                <a:ea typeface="Calibri" panose="020F0502020204030204" pitchFamily="34" charset="0"/>
                <a:cs typeface="Times New Roman" panose="02020603050405020304" pitchFamily="18" charset="0"/>
              </a:rPr>
              <a:t>	Naam :______________________Klas: ________</a:t>
            </a:r>
            <a:br>
              <a:rPr kumimoji="0" lang="nl-NL" sz="2000" b="1" i="0" u="none" strike="noStrike" kern="1200" cap="none" spc="0" normalizeH="0" baseline="0" noProof="0" dirty="0">
                <a:ln>
                  <a:noFill/>
                </a:ln>
                <a:solidFill>
                  <a:srgbClr val="2F2B20"/>
                </a:solidFill>
                <a:effectLst/>
                <a:uLnTx/>
                <a:uFillTx/>
                <a:latin typeface="Calibri" panose="020F0502020204030204" pitchFamily="34" charset="0"/>
                <a:ea typeface="Calibri" panose="020F0502020204030204" pitchFamily="34" charset="0"/>
                <a:cs typeface="Times New Roman" panose="02020603050405020304" pitchFamily="18" charset="0"/>
              </a:rPr>
            </a:br>
            <a:br>
              <a:rPr kumimoji="0" lang="nl-NL" sz="2000" b="1" i="0" u="none" strike="noStrike" kern="1200" cap="none" spc="0" normalizeH="0" baseline="0" noProof="0" dirty="0">
                <a:ln>
                  <a:noFill/>
                </a:ln>
                <a:solidFill>
                  <a:srgbClr val="2F2B20"/>
                </a:solidFill>
                <a:effectLst/>
                <a:uLnTx/>
                <a:uFillTx/>
                <a:latin typeface="Calibri" panose="020F0502020204030204" pitchFamily="34" charset="0"/>
                <a:ea typeface="Calibri" panose="020F0502020204030204" pitchFamily="34" charset="0"/>
                <a:cs typeface="Times New Roman" panose="02020603050405020304" pitchFamily="18" charset="0"/>
              </a:rPr>
            </a:br>
            <a:br>
              <a:rPr kumimoji="0" lang="nl-NL" sz="2000" b="0" i="0" u="none" strike="noStrike" kern="1200" cap="none" spc="0" normalizeH="0" baseline="0" noProof="0" dirty="0">
                <a:ln>
                  <a:noFill/>
                </a:ln>
                <a:solidFill>
                  <a:srgbClr val="2F2B20"/>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nl-NL" sz="2000" b="0" i="0" u="none" strike="noStrike" kern="1200" cap="none" spc="0" normalizeH="0" baseline="0" noProof="0" dirty="0">
                <a:ln>
                  <a:noFill/>
                </a:ln>
                <a:solidFill>
                  <a:srgbClr val="2F2B20"/>
                </a:solidFill>
                <a:effectLst/>
                <a:uLnTx/>
                <a:uFillTx/>
                <a:latin typeface="Arial" panose="020B0604020202020204" pitchFamily="34" charset="0"/>
                <a:ea typeface="Calibri" panose="020F0502020204030204" pitchFamily="34" charset="0"/>
                <a:cs typeface="Times New Roman" panose="02020603050405020304" pitchFamily="18" charset="0"/>
              </a:rPr>
              <a:t>Een portfolio wordt opgesteld als iemand een overzicht wil geven van zijn werk. Zo vraagt men bij de toelatingsexamens  een portfolio (een selectie) van eerder gemaakt werk. Ook als eindwerk in een  opleiding kan gevraagd worden een portfolio samen te stellen. Het kan dan bijvoorbeeld een verslag van de stage zijn of je ontwerpen bij </a:t>
            </a:r>
            <a:r>
              <a:rPr kumimoji="0" lang="nl-NL" sz="2000" b="0" i="0" u="none" strike="noStrike" kern="1200" cap="none" spc="0" normalizeH="0" baseline="0" noProof="0" dirty="0" err="1">
                <a:ln>
                  <a:noFill/>
                </a:ln>
                <a:solidFill>
                  <a:srgbClr val="2F2B20"/>
                </a:solidFill>
                <a:effectLst/>
                <a:uLnTx/>
                <a:uFillTx/>
                <a:latin typeface="Arial" panose="020B0604020202020204" pitchFamily="34" charset="0"/>
                <a:ea typeface="Calibri" panose="020F0502020204030204" pitchFamily="34" charset="0"/>
                <a:cs typeface="Times New Roman" panose="02020603050405020304" pitchFamily="18" charset="0"/>
              </a:rPr>
              <a:t>Art&amp;Design</a:t>
            </a:r>
            <a:r>
              <a:rPr kumimoji="0" lang="nl-NL" sz="2000" b="0" i="0" u="none" strike="noStrike" kern="1200" cap="none" spc="0" normalizeH="0" baseline="0" noProof="0" dirty="0">
                <a:ln>
                  <a:noFill/>
                </a:ln>
                <a:solidFill>
                  <a:srgbClr val="2F2B20"/>
                </a:solidFill>
                <a:effectLst/>
                <a:uLnTx/>
                <a:uFillTx/>
                <a:latin typeface="Arial" panose="020B0604020202020204" pitchFamily="34" charset="0"/>
                <a:ea typeface="Calibri" panose="020F0502020204030204" pitchFamily="34" charset="0"/>
                <a:cs typeface="Times New Roman" panose="02020603050405020304" pitchFamily="18" charset="0"/>
              </a:rPr>
              <a:t>.</a:t>
            </a:r>
            <a:br>
              <a:rPr kumimoji="0" lang="nl-NL" sz="2000" b="0" i="0" u="none" strike="noStrike" kern="1200" cap="none" spc="0" normalizeH="0" baseline="0" noProof="0" dirty="0">
                <a:ln>
                  <a:noFill/>
                </a:ln>
                <a:solidFill>
                  <a:srgbClr val="2F2B20"/>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nl-NL" sz="2000" b="0" i="0" u="none" strike="noStrike" kern="1200" cap="none" spc="0" normalizeH="0" baseline="0" noProof="0" dirty="0">
                <a:ln>
                  <a:noFill/>
                </a:ln>
                <a:solidFill>
                  <a:srgbClr val="2F2B20"/>
                </a:solidFill>
                <a:effectLst/>
                <a:uLnTx/>
                <a:uFillTx/>
                <a:latin typeface="Arial" panose="020B0604020202020204" pitchFamily="34" charset="0"/>
                <a:ea typeface="Calibri" panose="020F0502020204030204" pitchFamily="34" charset="0"/>
                <a:cs typeface="Times New Roman" panose="02020603050405020304" pitchFamily="18" charset="0"/>
              </a:rPr>
              <a:t>Een ander voorbeeld is een portfolio van een fotomodel, of een architect die zijn werk samenbrengt om aan (toekomstige) klanten te laten zien wat soort werk hij aflevert. Dit kan je helpen bij je toelating in het MBO.</a:t>
            </a:r>
            <a:endParaRPr lang="nl-NL" sz="2000" dirty="0"/>
          </a:p>
        </p:txBody>
      </p:sp>
    </p:spTree>
    <p:extLst>
      <p:ext uri="{BB962C8B-B14F-4D97-AF65-F5344CB8AC3E}">
        <p14:creationId xmlns:p14="http://schemas.microsoft.com/office/powerpoint/2010/main" val="2176128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E2B82A6F-B727-4D43-8881-DF53372429C6}"/>
              </a:ext>
            </a:extLst>
          </p:cNvPr>
          <p:cNvSpPr txBox="1"/>
          <p:nvPr/>
        </p:nvSpPr>
        <p:spPr>
          <a:xfrm>
            <a:off x="959555" y="869244"/>
            <a:ext cx="9843911" cy="5632311"/>
          </a:xfrm>
          <a:prstGeom prst="rect">
            <a:avLst/>
          </a:prstGeom>
          <a:noFill/>
        </p:spPr>
        <p:txBody>
          <a:bodyPr wrap="square" rtlCol="0">
            <a:spAutoFit/>
          </a:bodyPr>
          <a:lstStyle/>
          <a:p>
            <a:r>
              <a:rPr lang="nl-NL" b="1" dirty="0"/>
              <a:t>Opdracht: Je eigen droombedrijf</a:t>
            </a:r>
          </a:p>
          <a:p>
            <a:endParaRPr lang="nl-NL" dirty="0"/>
          </a:p>
          <a:p>
            <a:r>
              <a:rPr lang="nl-NL" dirty="0"/>
              <a:t>1 Wat heb je moeten doen voor deze opdracht?</a:t>
            </a:r>
          </a:p>
          <a:p>
            <a:r>
              <a:rPr lang="nl-NL" dirty="0"/>
              <a:t>__________________________________________________________________________________</a:t>
            </a:r>
          </a:p>
          <a:p>
            <a:r>
              <a:rPr lang="nl-NL" dirty="0"/>
              <a:t>__________________________________________________________________________________</a:t>
            </a:r>
          </a:p>
          <a:p>
            <a:endParaRPr lang="nl-NL" dirty="0"/>
          </a:p>
          <a:p>
            <a:r>
              <a:rPr lang="nl-NL" dirty="0"/>
              <a:t>2 Aan welke eisen moet je werkstuk voldoen?</a:t>
            </a:r>
          </a:p>
          <a:p>
            <a:r>
              <a:rPr lang="nl-NL" dirty="0"/>
              <a:t>1_________________________________________________________________________________</a:t>
            </a:r>
          </a:p>
          <a:p>
            <a:r>
              <a:rPr lang="nl-NL" dirty="0"/>
              <a:t>2_________________________________________________________________________________</a:t>
            </a:r>
          </a:p>
          <a:p>
            <a:r>
              <a:rPr lang="nl-NL" dirty="0"/>
              <a:t>3_________________________________________________________________________________</a:t>
            </a:r>
          </a:p>
          <a:p>
            <a:r>
              <a:rPr lang="nl-NL" dirty="0"/>
              <a:t>4_________________________________________________________________________________</a:t>
            </a:r>
          </a:p>
          <a:p>
            <a:endParaRPr lang="nl-NL" dirty="0"/>
          </a:p>
          <a:p>
            <a:r>
              <a:rPr lang="nl-NL" dirty="0"/>
              <a:t>3 Ben je tevreden over het resultaat?</a:t>
            </a:r>
          </a:p>
          <a:p>
            <a:r>
              <a:rPr lang="nl-NL" dirty="0"/>
              <a:t>__________________________________________________________________________________</a:t>
            </a:r>
          </a:p>
          <a:p>
            <a:endParaRPr lang="nl-NL" dirty="0"/>
          </a:p>
          <a:p>
            <a:r>
              <a:rPr lang="nl-NL" dirty="0"/>
              <a:t>4 Waarom ben je wel/niet tevreden?</a:t>
            </a:r>
          </a:p>
          <a:p>
            <a:r>
              <a:rPr lang="nl-NL" dirty="0"/>
              <a:t>__________________________________________________________________________________</a:t>
            </a:r>
          </a:p>
          <a:p>
            <a:r>
              <a:rPr lang="nl-NL" dirty="0"/>
              <a:t>__________________________________________________________________________________</a:t>
            </a:r>
          </a:p>
          <a:p>
            <a:r>
              <a:rPr lang="nl-NL" dirty="0"/>
              <a:t>__________________________________________________________________________________</a:t>
            </a:r>
          </a:p>
          <a:p>
            <a:endParaRPr lang="nl-NL" dirty="0"/>
          </a:p>
        </p:txBody>
      </p:sp>
    </p:spTree>
    <p:extLst>
      <p:ext uri="{BB962C8B-B14F-4D97-AF65-F5344CB8AC3E}">
        <p14:creationId xmlns:p14="http://schemas.microsoft.com/office/powerpoint/2010/main" val="884305376"/>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882</Words>
  <Application>Microsoft Office PowerPoint</Application>
  <PresentationFormat>Breedbeeld</PresentationFormat>
  <Paragraphs>119</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Calibri</vt:lpstr>
      <vt:lpstr>Calibri Light</vt:lpstr>
      <vt:lpstr>Kantoorthema</vt:lpstr>
      <vt:lpstr>Je droombedrijf in SketchUp</vt:lpstr>
      <vt:lpstr>Les 1: De Mindmap</vt:lpstr>
      <vt:lpstr>Orientatie</vt:lpstr>
      <vt:lpstr>PowerPoint-presentatie</vt:lpstr>
      <vt:lpstr>SketchUp</vt:lpstr>
      <vt:lpstr>Hoe gebruik je SketchUp</vt:lpstr>
      <vt:lpstr>Aan de slag!</vt:lpstr>
      <vt:lpstr>Portfolio</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 droombedrijf in SketchUp</dc:title>
  <dc:creator>Ankie van den Boomen</dc:creator>
  <cp:lastModifiedBy>Ankie van den Boomen</cp:lastModifiedBy>
  <cp:revision>1</cp:revision>
  <dcterms:created xsi:type="dcterms:W3CDTF">2021-09-12T11:14:20Z</dcterms:created>
  <dcterms:modified xsi:type="dcterms:W3CDTF">2021-09-12T15:00:27Z</dcterms:modified>
</cp:coreProperties>
</file>