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3211AB-19AB-4439-A970-5E598CA92702}" v="4" dt="2018-09-06T11:43:20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an Vellinga" userId="dd07eaf6-7f69-435f-816b-de39cdc130ee" providerId="ADAL" clId="{BD3211AB-19AB-4439-A970-5E598CA92702}"/>
    <pc:docChg chg="modSld sldOrd">
      <pc:chgData name="Daan Vellinga" userId="dd07eaf6-7f69-435f-816b-de39cdc130ee" providerId="ADAL" clId="{BD3211AB-19AB-4439-A970-5E598CA92702}" dt="2018-09-06T11:43:20.403" v="3"/>
      <pc:docMkLst>
        <pc:docMk/>
      </pc:docMkLst>
      <pc:sldChg chg="ord">
        <pc:chgData name="Daan Vellinga" userId="dd07eaf6-7f69-435f-816b-de39cdc130ee" providerId="ADAL" clId="{BD3211AB-19AB-4439-A970-5E598CA92702}" dt="2018-09-06T11:43:20.403" v="3"/>
        <pc:sldMkLst>
          <pc:docMk/>
          <pc:sldMk cId="326447402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C06371-C923-4983-8CC1-758CF9D8A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BDC8740-7107-4E42-8EE8-6E7F8140C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5E09F3-14C5-421B-A3E7-2A0CB3EC9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78EDAD-77D6-4AF2-8E5F-80F7DADCD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3157F7-4497-464C-81EE-BC078BD3D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01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CE5702-528E-4B8E-811E-FD3421DD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29B7FC7-572B-4DEE-8710-DF82AB544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3463A17-0F9E-434D-B7C6-B5CE2222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B55973A-8A9E-4FD8-8679-F1DF964D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B40B3E3-99AA-480A-970B-FFBD37BDF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77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C6A9426-FA67-4E21-99C2-1F0BE2590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2F38855-7180-4227-892A-DB0F31D8A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06E7764-664F-4C87-BBEE-B61C9920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023E35-2547-4159-90E1-40C9D1FB8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D6E3AE-85E6-4E7E-832A-5ACD3885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85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3C0F91-0C4E-4919-9B24-7FD2F702B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9B30B58-AAB7-4513-8764-FFF4BA863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1CB270-642A-4FDF-A145-4D489C1B7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107161-9E43-40AF-9B4D-4F5470B5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B08CFF-A8AE-4DC5-9404-F699E1BF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48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8364AD-3C05-467B-A66E-3043090B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CF77CC1-8311-4E26-BA06-91C1C88D7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69A38A-1E1D-427C-AF9F-5E96EE65A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76DD50-8BAF-4FE7-8BB2-0B4D9E204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5B9F2F-C92A-45F4-AADA-601368D3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07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C673A-7F4E-4BF6-85C8-353DF5E3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ED81EC-5087-4521-A203-A0B00ECA5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3C78644-C8A3-4E00-89C0-D41628313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95C129-2C80-4AE4-A43B-2D5A4B0A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9872589-028A-466E-924E-BD94981BB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AEA76E5-5C4F-4A1F-8343-77AEEBB4F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02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E1E8D-1DDF-4E57-8D9C-D256291F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C503E5-730B-4D39-B34C-398033001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1FF1AF9-2065-4DD4-90CB-BC7DC180B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6E65757-BEE7-46AA-86FA-4BBFA76BCE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C2DB00C-12F1-407F-A7C9-B64C55172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D6C3455-6ED3-4CA0-88CF-F9277A879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9D7CBE11-CB87-4B92-926A-D1B1039F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A9A98B2-6A9B-4A4C-9A89-463DF49B7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010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8CD03-F718-4AE7-A523-AD62C82B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1DE0585-5057-4A96-9F39-DEC789847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F031992-7F6E-430C-A36C-26BE1B0F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076EE0D-ABE9-4F57-826A-B3729324C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756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B4A62EC-DBEE-41AA-9330-821B5652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801F18A-9546-48A7-8DE3-B2E2CBD92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7AC95C-6BB5-44E5-9EB2-4D6CBDA3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210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08665-3C9B-4D89-AF4F-E633543F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C56D28-BBDD-422F-A86B-14173CEEF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09375F9-F52D-4A7E-AE52-0716F9466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395D410-57A9-44CF-B873-2BC255B0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C28A56D-59AE-4B81-8307-8B02292DA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BFACE6F-CB43-4D5D-9029-00C6562E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83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CA2CA7-0846-413F-ACE0-CECE67172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BCBC94F-07EC-422B-8B9B-142A281BC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49947BB-01F9-4735-A318-11B87A84B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8F282B-D76C-471A-845B-2F4BD7E89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AB51DF2-826B-4835-9A3F-89D56496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FAEB8A-8D9A-4C98-9772-719BC002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99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9E5C390-BB32-45A7-A09C-CD14BC2DB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GB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2B5F2E-5C91-4F1C-AA24-CCB6DF1F3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835EB33-A999-49AA-BA62-EE3542243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01B47-07A2-4610-9132-C25084C5A868}" type="datetimeFigureOut">
              <a:rPr lang="en-GB" smtClean="0"/>
              <a:t>06/09/2018</a:t>
            </a:fld>
            <a:endParaRPr lang="en-GB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FE472A-AF3B-466F-B543-845EA360A9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8B368A-CA2F-46E0-9155-9544C3A55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8B39E-F4F3-4D84-A78F-FE31748C0F2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0290D-41F6-4FD5-BB5F-2D8CCBDE74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Bijzondere bruggen</a:t>
            </a:r>
            <a:endParaRPr lang="en-GB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0F3FC70-071D-45A9-8AD4-942CC90D7F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Bijzondere designs van bruggen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47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44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F5A86D-9F97-4FF8-BF0B-DD940C6854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DF3AD1C-01C9-46A8-B11A-C364C0311E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fbeelding 4" descr="Afbeelding met lucht, buiten, water, grond&#10;&#10;Beschrijving is gegenereerd met zeer hoge betrouwbaarheid">
            <a:extLst>
              <a:ext uri="{FF2B5EF4-FFF2-40B4-BE49-F238E27FC236}">
                <a16:creationId xmlns:a16="http://schemas.microsoft.com/office/drawing/2014/main" id="{12625381-B124-428B-B603-A5488D025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72" y="0"/>
            <a:ext cx="9691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6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t, water, lucht, buiten&#10;&#10;Beschrijving is gegenereerd met zeer hoge betrouwbaarheid">
            <a:extLst>
              <a:ext uri="{FF2B5EF4-FFF2-40B4-BE49-F238E27FC236}">
                <a16:creationId xmlns:a16="http://schemas.microsoft.com/office/drawing/2014/main" id="{0BB495B5-D37C-4843-97E2-573BD581E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3" y="1544064"/>
            <a:ext cx="5987514" cy="3817040"/>
          </a:xfrm>
          <a:prstGeom prst="rect">
            <a:avLst/>
          </a:prstGeom>
        </p:spPr>
      </p:pic>
      <p:pic>
        <p:nvPicPr>
          <p:cNvPr id="7" name="Afbeelding 6" descr="Afbeelding met lucht, buiten, gebouw, water&#10;&#10;Beschrijving is gegenereerd met zeer hoge betrouwbaarheid">
            <a:extLst>
              <a:ext uri="{FF2B5EF4-FFF2-40B4-BE49-F238E27FC236}">
                <a16:creationId xmlns:a16="http://schemas.microsoft.com/office/drawing/2014/main" id="{5E5D30F0-3594-4DF8-98E8-76EF74018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67" y="1380897"/>
            <a:ext cx="552450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56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ater, gebouw, lucht, buiten&#10;&#10;Beschrijving is gegenereerd met zeer hoge betrouwbaarheid">
            <a:extLst>
              <a:ext uri="{FF2B5EF4-FFF2-40B4-BE49-F238E27FC236}">
                <a16:creationId xmlns:a16="http://schemas.microsoft.com/office/drawing/2014/main" id="{38FED952-B0F8-4D54-84E8-256B4BECF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99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, boom&#10;&#10;Beschrijving is gegenereerd met hoge betrouwbaarheid">
            <a:extLst>
              <a:ext uri="{FF2B5EF4-FFF2-40B4-BE49-F238E27FC236}">
                <a16:creationId xmlns:a16="http://schemas.microsoft.com/office/drawing/2014/main" id="{4B86D141-C0AD-4DD4-957E-647F7844F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" y="-24246"/>
            <a:ext cx="10999701" cy="68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49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ucht, buiten, gras, vliegtuig&#10;&#10;Beschrijving is gegenereerd met zeer hoge betrouwbaarheid">
            <a:extLst>
              <a:ext uri="{FF2B5EF4-FFF2-40B4-BE49-F238E27FC236}">
                <a16:creationId xmlns:a16="http://schemas.microsoft.com/office/drawing/2014/main" id="{9A054050-EEA1-435C-8A24-95319554C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6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lucht, buiten, gebouw, water&#10;&#10;Beschrijving is gegenereerd met zeer hoge betrouwbaarheid">
            <a:extLst>
              <a:ext uri="{FF2B5EF4-FFF2-40B4-BE49-F238E27FC236}">
                <a16:creationId xmlns:a16="http://schemas.microsoft.com/office/drawing/2014/main" id="{6DAF7B9E-D643-402F-B878-241CE51C2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80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weg, scène, trein&#10;&#10;Beschrijving is gegenereerd met zeer hoge betrouwbaarheid">
            <a:extLst>
              <a:ext uri="{FF2B5EF4-FFF2-40B4-BE49-F238E27FC236}">
                <a16:creationId xmlns:a16="http://schemas.microsoft.com/office/drawing/2014/main" id="{6438F494-8A0B-4846-A287-FD2322FE2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3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water, boom, rivier, buiten&#10;&#10;Beschrijving is gegenereerd met zeer hoge betrouwbaarheid">
            <a:extLst>
              <a:ext uri="{FF2B5EF4-FFF2-40B4-BE49-F238E27FC236}">
                <a16:creationId xmlns:a16="http://schemas.microsoft.com/office/drawing/2014/main" id="{A0BEAE78-FDF4-44E5-A3B9-6223965A6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60" y="0"/>
            <a:ext cx="9708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2697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FA916FB1E8FA41B4CF1B29179D880E" ma:contentTypeVersion="" ma:contentTypeDescription="Een nieuw document maken." ma:contentTypeScope="" ma:versionID="5ccf2b26814e3936462bed2cde5b0c8a">
  <xsd:schema xmlns:xsd="http://www.w3.org/2001/XMLSchema" xmlns:xs="http://www.w3.org/2001/XMLSchema" xmlns:p="http://schemas.microsoft.com/office/2006/metadata/properties" xmlns:ns2="69724c77-7ac7-4ce9-abec-58ec683ec777" targetNamespace="http://schemas.microsoft.com/office/2006/metadata/properties" ma:root="true" ma:fieldsID="697b1e6513893ce5a453072ce4b347e5" ns2:_="">
    <xsd:import namespace="69724c77-7ac7-4ce9-abec-58ec683ec7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724c77-7ac7-4ce9-abec-58ec683ec7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CAD98C-1953-4CE4-9931-A0024C4717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724c77-7ac7-4ce9-abec-58ec683ec7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D6FAB9-9F4F-44DF-A7B9-F4977CC5DF4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148280-0325-4F22-8E6D-30B37480427F}">
  <ds:schemaRefs>
    <ds:schemaRef ds:uri="http://schemas.microsoft.com/office/2006/documentManagement/types"/>
    <ds:schemaRef ds:uri="http://schemas.microsoft.com/office/infopath/2007/PartnerControls"/>
    <ds:schemaRef ds:uri="69724c77-7ac7-4ce9-abec-58ec683ec777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</Words>
  <Application>Microsoft Office PowerPoint</Application>
  <PresentationFormat>Breedbeeld</PresentationFormat>
  <Paragraphs>2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Kantoorthema</vt:lpstr>
      <vt:lpstr>Bijzondere bruggen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Daan Vellinga</dc:creator>
  <cp:lastModifiedBy>Daan Vellinga</cp:lastModifiedBy>
  <cp:revision>2</cp:revision>
  <dcterms:created xsi:type="dcterms:W3CDTF">2018-09-06T11:34:16Z</dcterms:created>
  <dcterms:modified xsi:type="dcterms:W3CDTF">2018-09-06T11:43:23Z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0x0101002DFA916FB1E8FA41B4CF1B29179D880E</vt:lpwstr>
  </property>
</Properties>
</file>