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0" r:id="rId3"/>
    <p:sldId id="257" r:id="rId4"/>
    <p:sldId id="258" r:id="rId5"/>
    <p:sldId id="268" r:id="rId6"/>
    <p:sldId id="266" r:id="rId7"/>
    <p:sldId id="261" r:id="rId8"/>
    <p:sldId id="267" r:id="rId9"/>
    <p:sldId id="259"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D6C7A-1BA4-4C95-815C-6BCC74A8965F}" v="10" dt="2019-01-30T09:07:40.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an Vellinga" userId="dd07eaf6-7f69-435f-816b-de39cdc130ee" providerId="ADAL" clId="{13757A4B-392E-4B7E-AEB2-1A09D968BF77}"/>
    <pc:docChg chg="undo custSel mod addSld delSld modSld">
      <pc:chgData name="Daan Vellinga" userId="dd07eaf6-7f69-435f-816b-de39cdc130ee" providerId="ADAL" clId="{13757A4B-392E-4B7E-AEB2-1A09D968BF77}" dt="2019-01-30T09:09:56.642" v="1097" actId="20577"/>
      <pc:docMkLst>
        <pc:docMk/>
      </pc:docMkLst>
      <pc:sldChg chg="modSp">
        <pc:chgData name="Daan Vellinga" userId="dd07eaf6-7f69-435f-816b-de39cdc130ee" providerId="ADAL" clId="{13757A4B-392E-4B7E-AEB2-1A09D968BF77}" dt="2019-01-30T09:02:02.444" v="728" actId="20577"/>
        <pc:sldMkLst>
          <pc:docMk/>
          <pc:sldMk cId="3073875664" sldId="257"/>
        </pc:sldMkLst>
        <pc:spChg chg="mod">
          <ac:chgData name="Daan Vellinga" userId="dd07eaf6-7f69-435f-816b-de39cdc130ee" providerId="ADAL" clId="{13757A4B-392E-4B7E-AEB2-1A09D968BF77}" dt="2019-01-30T09:02:02.444" v="728" actId="20577"/>
          <ac:spMkLst>
            <pc:docMk/>
            <pc:sldMk cId="3073875664" sldId="257"/>
            <ac:spMk id="2" creationId="{A5C4B299-517F-4BC5-BC3B-50F9C142E209}"/>
          </ac:spMkLst>
        </pc:spChg>
      </pc:sldChg>
      <pc:sldChg chg="addSp modSp mod setBg setClrOvrMap">
        <pc:chgData name="Daan Vellinga" userId="dd07eaf6-7f69-435f-816b-de39cdc130ee" providerId="ADAL" clId="{13757A4B-392E-4B7E-AEB2-1A09D968BF77}" dt="2019-01-30T09:03:06.616" v="775" actId="255"/>
        <pc:sldMkLst>
          <pc:docMk/>
          <pc:sldMk cId="2189200287" sldId="258"/>
        </pc:sldMkLst>
        <pc:spChg chg="mod">
          <ac:chgData name="Daan Vellinga" userId="dd07eaf6-7f69-435f-816b-de39cdc130ee" providerId="ADAL" clId="{13757A4B-392E-4B7E-AEB2-1A09D968BF77}" dt="2019-01-30T09:03:06.616" v="775" actId="255"/>
          <ac:spMkLst>
            <pc:docMk/>
            <pc:sldMk cId="2189200287" sldId="258"/>
            <ac:spMk id="2" creationId="{F2B01BD4-28BA-4DFE-A3CA-41518C59FAFC}"/>
          </ac:spMkLst>
        </pc:spChg>
        <pc:spChg chg="mod">
          <ac:chgData name="Daan Vellinga" userId="dd07eaf6-7f69-435f-816b-de39cdc130ee" providerId="ADAL" clId="{13757A4B-392E-4B7E-AEB2-1A09D968BF77}" dt="2019-01-30T09:02:38.792" v="771" actId="26606"/>
          <ac:spMkLst>
            <pc:docMk/>
            <pc:sldMk cId="2189200287" sldId="258"/>
            <ac:spMk id="3" creationId="{D125B08D-3919-42CB-8BD0-D95A71B09E68}"/>
          </ac:spMkLst>
        </pc:spChg>
        <pc:spChg chg="add">
          <ac:chgData name="Daan Vellinga" userId="dd07eaf6-7f69-435f-816b-de39cdc130ee" providerId="ADAL" clId="{13757A4B-392E-4B7E-AEB2-1A09D968BF77}" dt="2019-01-30T09:02:38.792" v="771" actId="26606"/>
          <ac:spMkLst>
            <pc:docMk/>
            <pc:sldMk cId="2189200287" sldId="258"/>
            <ac:spMk id="8" creationId="{65604E06-DF9D-4C49-8314-4F0307BD5E2F}"/>
          </ac:spMkLst>
        </pc:spChg>
        <pc:spChg chg="add">
          <ac:chgData name="Daan Vellinga" userId="dd07eaf6-7f69-435f-816b-de39cdc130ee" providerId="ADAL" clId="{13757A4B-392E-4B7E-AEB2-1A09D968BF77}" dt="2019-01-30T09:02:38.792" v="771" actId="26606"/>
          <ac:spMkLst>
            <pc:docMk/>
            <pc:sldMk cId="2189200287" sldId="258"/>
            <ac:spMk id="10" creationId="{CF166AD8-180F-4585-8444-D6E3F1B037D2}"/>
          </ac:spMkLst>
        </pc:spChg>
        <pc:spChg chg="add">
          <ac:chgData name="Daan Vellinga" userId="dd07eaf6-7f69-435f-816b-de39cdc130ee" providerId="ADAL" clId="{13757A4B-392E-4B7E-AEB2-1A09D968BF77}" dt="2019-01-30T09:02:38.792" v="771" actId="26606"/>
          <ac:spMkLst>
            <pc:docMk/>
            <pc:sldMk cId="2189200287" sldId="258"/>
            <ac:spMk id="12" creationId="{1419DD48-144F-4836-9C0F-7A3BFC28AA44}"/>
          </ac:spMkLst>
        </pc:spChg>
        <pc:cxnChg chg="add">
          <ac:chgData name="Daan Vellinga" userId="dd07eaf6-7f69-435f-816b-de39cdc130ee" providerId="ADAL" clId="{13757A4B-392E-4B7E-AEB2-1A09D968BF77}" dt="2019-01-30T09:02:38.792" v="771" actId="26606"/>
          <ac:cxnSpMkLst>
            <pc:docMk/>
            <pc:sldMk cId="2189200287" sldId="258"/>
            <ac:cxnSpMk id="14" creationId="{14379797-D651-47FF-942A-A38CFE97E5A9}"/>
          </ac:cxnSpMkLst>
        </pc:cxnChg>
      </pc:sldChg>
      <pc:sldChg chg="modSp">
        <pc:chgData name="Daan Vellinga" userId="dd07eaf6-7f69-435f-816b-de39cdc130ee" providerId="ADAL" clId="{13757A4B-392E-4B7E-AEB2-1A09D968BF77}" dt="2019-01-30T08:38:20.312" v="24" actId="14100"/>
        <pc:sldMkLst>
          <pc:docMk/>
          <pc:sldMk cId="771195203" sldId="259"/>
        </pc:sldMkLst>
        <pc:picChg chg="mod">
          <ac:chgData name="Daan Vellinga" userId="dd07eaf6-7f69-435f-816b-de39cdc130ee" providerId="ADAL" clId="{13757A4B-392E-4B7E-AEB2-1A09D968BF77}" dt="2019-01-30T08:37:59.769" v="21" actId="1076"/>
          <ac:picMkLst>
            <pc:docMk/>
            <pc:sldMk cId="771195203" sldId="259"/>
            <ac:picMk id="7" creationId="{26B2FC94-5B37-40F1-9035-978677901BD3}"/>
          </ac:picMkLst>
        </pc:picChg>
        <pc:picChg chg="mod">
          <ac:chgData name="Daan Vellinga" userId="dd07eaf6-7f69-435f-816b-de39cdc130ee" providerId="ADAL" clId="{13757A4B-392E-4B7E-AEB2-1A09D968BF77}" dt="2019-01-30T08:37:46.365" v="20" actId="1076"/>
          <ac:picMkLst>
            <pc:docMk/>
            <pc:sldMk cId="771195203" sldId="259"/>
            <ac:picMk id="13" creationId="{D9236DD2-DB1D-4B23-8DA8-E9D6E1033C1D}"/>
          </ac:picMkLst>
        </pc:picChg>
        <pc:picChg chg="mod">
          <ac:chgData name="Daan Vellinga" userId="dd07eaf6-7f69-435f-816b-de39cdc130ee" providerId="ADAL" clId="{13757A4B-392E-4B7E-AEB2-1A09D968BF77}" dt="2019-01-30T08:38:20.312" v="24" actId="14100"/>
          <ac:picMkLst>
            <pc:docMk/>
            <pc:sldMk cId="771195203" sldId="259"/>
            <ac:picMk id="15" creationId="{2E12958E-A0C6-4A87-A905-A3DAD86F78A1}"/>
          </ac:picMkLst>
        </pc:picChg>
      </pc:sldChg>
      <pc:sldChg chg="addSp delSp modSp mod setBg">
        <pc:chgData name="Daan Vellinga" userId="dd07eaf6-7f69-435f-816b-de39cdc130ee" providerId="ADAL" clId="{13757A4B-392E-4B7E-AEB2-1A09D968BF77}" dt="2019-01-30T09:01:10.344" v="688" actId="20577"/>
        <pc:sldMkLst>
          <pc:docMk/>
          <pc:sldMk cId="1115582913" sldId="262"/>
        </pc:sldMkLst>
        <pc:spChg chg="mod">
          <ac:chgData name="Daan Vellinga" userId="dd07eaf6-7f69-435f-816b-de39cdc130ee" providerId="ADAL" clId="{13757A4B-392E-4B7E-AEB2-1A09D968BF77}" dt="2019-01-30T09:01:10.344" v="688" actId="20577"/>
          <ac:spMkLst>
            <pc:docMk/>
            <pc:sldMk cId="1115582913" sldId="262"/>
            <ac:spMk id="2" creationId="{B778E6CD-4506-4863-9402-F6C06A44642F}"/>
          </ac:spMkLst>
        </pc:spChg>
        <pc:spChg chg="add del mod">
          <ac:chgData name="Daan Vellinga" userId="dd07eaf6-7f69-435f-816b-de39cdc130ee" providerId="ADAL" clId="{13757A4B-392E-4B7E-AEB2-1A09D968BF77}" dt="2019-01-30T08:47:17.109" v="385"/>
          <ac:spMkLst>
            <pc:docMk/>
            <pc:sldMk cId="1115582913" sldId="262"/>
            <ac:spMk id="3" creationId="{FB6375AF-5D40-4B0B-B450-C7289F17989F}"/>
          </ac:spMkLst>
        </pc:spChg>
        <pc:spChg chg="add del mod">
          <ac:chgData name="Daan Vellinga" userId="dd07eaf6-7f69-435f-816b-de39cdc130ee" providerId="ADAL" clId="{13757A4B-392E-4B7E-AEB2-1A09D968BF77}" dt="2019-01-30T08:47:17.109" v="385"/>
          <ac:spMkLst>
            <pc:docMk/>
            <pc:sldMk cId="1115582913" sldId="262"/>
            <ac:spMk id="6" creationId="{7A63BF25-F157-4F1A-9A06-E2098F43DB9F}"/>
          </ac:spMkLst>
        </pc:spChg>
        <pc:spChg chg="add del">
          <ac:chgData name="Daan Vellinga" userId="dd07eaf6-7f69-435f-816b-de39cdc130ee" providerId="ADAL" clId="{13757A4B-392E-4B7E-AEB2-1A09D968BF77}" dt="2019-01-30T08:47:41.276" v="389" actId="26606"/>
          <ac:spMkLst>
            <pc:docMk/>
            <pc:sldMk cId="1115582913" sldId="262"/>
            <ac:spMk id="14" creationId="{56EEAC98-9BD7-4EC4-BDDE-DBB90BAE3D0F}"/>
          </ac:spMkLst>
        </pc:spChg>
        <pc:spChg chg="add del">
          <ac:chgData name="Daan Vellinga" userId="dd07eaf6-7f69-435f-816b-de39cdc130ee" providerId="ADAL" clId="{13757A4B-392E-4B7E-AEB2-1A09D968BF77}" dt="2019-01-30T08:47:41.276" v="389" actId="26606"/>
          <ac:spMkLst>
            <pc:docMk/>
            <pc:sldMk cId="1115582913" sldId="262"/>
            <ac:spMk id="18" creationId="{ED272B11-FA1D-45C0-8102-3F34C0ABC692}"/>
          </ac:spMkLst>
        </pc:spChg>
        <pc:spChg chg="add del">
          <ac:chgData name="Daan Vellinga" userId="dd07eaf6-7f69-435f-816b-de39cdc130ee" providerId="ADAL" clId="{13757A4B-392E-4B7E-AEB2-1A09D968BF77}" dt="2019-01-30T08:47:43.347" v="392" actId="26606"/>
          <ac:spMkLst>
            <pc:docMk/>
            <pc:sldMk cId="1115582913" sldId="262"/>
            <ac:spMk id="24" creationId="{17111490-E32E-4778-9D9A-0C0057379990}"/>
          </ac:spMkLst>
        </pc:spChg>
        <pc:picChg chg="mod">
          <ac:chgData name="Daan Vellinga" userId="dd07eaf6-7f69-435f-816b-de39cdc130ee" providerId="ADAL" clId="{13757A4B-392E-4B7E-AEB2-1A09D968BF77}" dt="2019-01-30T08:47:43.347" v="392" actId="26606"/>
          <ac:picMkLst>
            <pc:docMk/>
            <pc:sldMk cId="1115582913" sldId="262"/>
            <ac:picMk id="4" creationId="{6C439323-2480-4893-9BC7-2AC122E9C1F1}"/>
          </ac:picMkLst>
        </pc:picChg>
        <pc:picChg chg="mod">
          <ac:chgData name="Daan Vellinga" userId="dd07eaf6-7f69-435f-816b-de39cdc130ee" providerId="ADAL" clId="{13757A4B-392E-4B7E-AEB2-1A09D968BF77}" dt="2019-01-30T08:47:43.347" v="392" actId="26606"/>
          <ac:picMkLst>
            <pc:docMk/>
            <pc:sldMk cId="1115582913" sldId="262"/>
            <ac:picMk id="5" creationId="{30865920-17DA-4959-863F-C76DDAA68B7D}"/>
          </ac:picMkLst>
        </pc:picChg>
        <pc:picChg chg="add del">
          <ac:chgData name="Daan Vellinga" userId="dd07eaf6-7f69-435f-816b-de39cdc130ee" providerId="ADAL" clId="{13757A4B-392E-4B7E-AEB2-1A09D968BF77}" dt="2019-01-30T08:47:41.276" v="389" actId="26606"/>
          <ac:picMkLst>
            <pc:docMk/>
            <pc:sldMk cId="1115582913" sldId="262"/>
            <ac:picMk id="10" creationId="{6BAA51F4-64C5-4BB0-8C9A-B915243CE0A0}"/>
          </ac:picMkLst>
        </pc:picChg>
        <pc:picChg chg="add del">
          <ac:chgData name="Daan Vellinga" userId="dd07eaf6-7f69-435f-816b-de39cdc130ee" providerId="ADAL" clId="{13757A4B-392E-4B7E-AEB2-1A09D968BF77}" dt="2019-01-30T08:47:41.276" v="389" actId="26606"/>
          <ac:picMkLst>
            <pc:docMk/>
            <pc:sldMk cId="1115582913" sldId="262"/>
            <ac:picMk id="16" creationId="{FA94D335-5D55-41E0-8174-B39FAB51B079}"/>
          </ac:picMkLst>
        </pc:picChg>
        <pc:picChg chg="add del">
          <ac:chgData name="Daan Vellinga" userId="dd07eaf6-7f69-435f-816b-de39cdc130ee" providerId="ADAL" clId="{13757A4B-392E-4B7E-AEB2-1A09D968BF77}" dt="2019-01-30T08:47:43.347" v="392" actId="26606"/>
          <ac:picMkLst>
            <pc:docMk/>
            <pc:sldMk cId="1115582913" sldId="262"/>
            <ac:picMk id="22" creationId="{6BAA51F4-64C5-4BB0-8C9A-B915243CE0A0}"/>
          </ac:picMkLst>
        </pc:picChg>
        <pc:picChg chg="add del">
          <ac:chgData name="Daan Vellinga" userId="dd07eaf6-7f69-435f-816b-de39cdc130ee" providerId="ADAL" clId="{13757A4B-392E-4B7E-AEB2-1A09D968BF77}" dt="2019-01-30T08:47:43.347" v="392" actId="26606"/>
          <ac:picMkLst>
            <pc:docMk/>
            <pc:sldMk cId="1115582913" sldId="262"/>
            <ac:picMk id="25" creationId="{D32BA581-1E95-40B8-AF16-1D6F26518E57}"/>
          </ac:picMkLst>
        </pc:picChg>
        <pc:cxnChg chg="add del">
          <ac:chgData name="Daan Vellinga" userId="dd07eaf6-7f69-435f-816b-de39cdc130ee" providerId="ADAL" clId="{13757A4B-392E-4B7E-AEB2-1A09D968BF77}" dt="2019-01-30T08:47:41.276" v="389" actId="26606"/>
          <ac:cxnSpMkLst>
            <pc:docMk/>
            <pc:sldMk cId="1115582913" sldId="262"/>
            <ac:cxnSpMk id="12" creationId="{8C32D14E-22B1-4D17-8A55-46BB5CE6EA1A}"/>
          </ac:cxnSpMkLst>
        </pc:cxnChg>
        <pc:cxnChg chg="add del">
          <ac:chgData name="Daan Vellinga" userId="dd07eaf6-7f69-435f-816b-de39cdc130ee" providerId="ADAL" clId="{13757A4B-392E-4B7E-AEB2-1A09D968BF77}" dt="2019-01-30T08:47:41.276" v="389" actId="26606"/>
          <ac:cxnSpMkLst>
            <pc:docMk/>
            <pc:sldMk cId="1115582913" sldId="262"/>
            <ac:cxnSpMk id="20" creationId="{885D8848-F343-4E38-B951-F49414B19225}"/>
          </ac:cxnSpMkLst>
        </pc:cxnChg>
        <pc:cxnChg chg="add del">
          <ac:chgData name="Daan Vellinga" userId="dd07eaf6-7f69-435f-816b-de39cdc130ee" providerId="ADAL" clId="{13757A4B-392E-4B7E-AEB2-1A09D968BF77}" dt="2019-01-30T08:47:43.347" v="392" actId="26606"/>
          <ac:cxnSpMkLst>
            <pc:docMk/>
            <pc:sldMk cId="1115582913" sldId="262"/>
            <ac:cxnSpMk id="23" creationId="{8C32D14E-22B1-4D17-8A55-46BB5CE6EA1A}"/>
          </ac:cxnSpMkLst>
        </pc:cxnChg>
        <pc:cxnChg chg="add del">
          <ac:chgData name="Daan Vellinga" userId="dd07eaf6-7f69-435f-816b-de39cdc130ee" providerId="ADAL" clId="{13757A4B-392E-4B7E-AEB2-1A09D968BF77}" dt="2019-01-30T08:47:43.347" v="392" actId="26606"/>
          <ac:cxnSpMkLst>
            <pc:docMk/>
            <pc:sldMk cId="1115582913" sldId="262"/>
            <ac:cxnSpMk id="26" creationId="{E3B8CBB1-E966-4A65-8119-1F90583620C6}"/>
          </ac:cxnSpMkLst>
        </pc:cxnChg>
      </pc:sldChg>
      <pc:sldChg chg="modSp">
        <pc:chgData name="Daan Vellinga" userId="dd07eaf6-7f69-435f-816b-de39cdc130ee" providerId="ADAL" clId="{13757A4B-392E-4B7E-AEB2-1A09D968BF77}" dt="2019-01-30T08:55:46.849" v="513" actId="20577"/>
        <pc:sldMkLst>
          <pc:docMk/>
          <pc:sldMk cId="1002831222" sldId="263"/>
        </pc:sldMkLst>
        <pc:spChg chg="mod">
          <ac:chgData name="Daan Vellinga" userId="dd07eaf6-7f69-435f-816b-de39cdc130ee" providerId="ADAL" clId="{13757A4B-392E-4B7E-AEB2-1A09D968BF77}" dt="2019-01-30T08:55:46.849" v="513" actId="20577"/>
          <ac:spMkLst>
            <pc:docMk/>
            <pc:sldMk cId="1002831222" sldId="263"/>
            <ac:spMk id="2" creationId="{C89BEEC7-D934-4133-8F8F-6D2A4D6D7FAA}"/>
          </ac:spMkLst>
        </pc:spChg>
      </pc:sldChg>
      <pc:sldChg chg="modSp del">
        <pc:chgData name="Daan Vellinga" userId="dd07eaf6-7f69-435f-816b-de39cdc130ee" providerId="ADAL" clId="{13757A4B-392E-4B7E-AEB2-1A09D968BF77}" dt="2019-01-30T08:36:53.064" v="3" actId="2696"/>
        <pc:sldMkLst>
          <pc:docMk/>
          <pc:sldMk cId="2995505270" sldId="264"/>
        </pc:sldMkLst>
        <pc:spChg chg="mod">
          <ac:chgData name="Daan Vellinga" userId="dd07eaf6-7f69-435f-816b-de39cdc130ee" providerId="ADAL" clId="{13757A4B-392E-4B7E-AEB2-1A09D968BF77}" dt="2019-01-30T08:36:38.793" v="0" actId="1076"/>
          <ac:spMkLst>
            <pc:docMk/>
            <pc:sldMk cId="2995505270" sldId="264"/>
            <ac:spMk id="6" creationId="{7A5407C8-4828-4399-85B3-2C33704ED5D0}"/>
          </ac:spMkLst>
        </pc:spChg>
      </pc:sldChg>
      <pc:sldChg chg="modSp">
        <pc:chgData name="Daan Vellinga" userId="dd07eaf6-7f69-435f-816b-de39cdc130ee" providerId="ADAL" clId="{13757A4B-392E-4B7E-AEB2-1A09D968BF77}" dt="2019-01-30T09:02:24.758" v="770" actId="20577"/>
        <pc:sldMkLst>
          <pc:docMk/>
          <pc:sldMk cId="4214053022" sldId="266"/>
        </pc:sldMkLst>
        <pc:spChg chg="mod">
          <ac:chgData name="Daan Vellinga" userId="dd07eaf6-7f69-435f-816b-de39cdc130ee" providerId="ADAL" clId="{13757A4B-392E-4B7E-AEB2-1A09D968BF77}" dt="2019-01-30T09:02:24.758" v="770" actId="20577"/>
          <ac:spMkLst>
            <pc:docMk/>
            <pc:sldMk cId="4214053022" sldId="266"/>
            <ac:spMk id="2" creationId="{99F78546-B2D0-46DA-A431-DC0C0D547629}"/>
          </ac:spMkLst>
        </pc:spChg>
      </pc:sldChg>
      <pc:sldChg chg="addSp modSp add">
        <pc:chgData name="Daan Vellinga" userId="dd07eaf6-7f69-435f-816b-de39cdc130ee" providerId="ADAL" clId="{13757A4B-392E-4B7E-AEB2-1A09D968BF77}" dt="2019-01-30T08:55:24.014" v="471" actId="20577"/>
        <pc:sldMkLst>
          <pc:docMk/>
          <pc:sldMk cId="636730360" sldId="267"/>
        </pc:sldMkLst>
        <pc:spChg chg="add mod">
          <ac:chgData name="Daan Vellinga" userId="dd07eaf6-7f69-435f-816b-de39cdc130ee" providerId="ADAL" clId="{13757A4B-392E-4B7E-AEB2-1A09D968BF77}" dt="2019-01-30T08:55:24.014" v="471" actId="20577"/>
          <ac:spMkLst>
            <pc:docMk/>
            <pc:sldMk cId="636730360" sldId="267"/>
            <ac:spMk id="2" creationId="{1CC388E3-198C-425C-8E41-B66B82FBA2C9}"/>
          </ac:spMkLst>
        </pc:spChg>
      </pc:sldChg>
      <pc:sldChg chg="modSp add">
        <pc:chgData name="Daan Vellinga" userId="dd07eaf6-7f69-435f-816b-de39cdc130ee" providerId="ADAL" clId="{13757A4B-392E-4B7E-AEB2-1A09D968BF77}" dt="2019-01-30T09:09:56.642" v="1097" actId="20577"/>
        <pc:sldMkLst>
          <pc:docMk/>
          <pc:sldMk cId="1071809335" sldId="268"/>
        </pc:sldMkLst>
        <pc:spChg chg="mod">
          <ac:chgData name="Daan Vellinga" userId="dd07eaf6-7f69-435f-816b-de39cdc130ee" providerId="ADAL" clId="{13757A4B-392E-4B7E-AEB2-1A09D968BF77}" dt="2019-01-30T09:07:27.876" v="817" actId="20577"/>
          <ac:spMkLst>
            <pc:docMk/>
            <pc:sldMk cId="1071809335" sldId="268"/>
            <ac:spMk id="2" creationId="{94D00813-17CA-4D73-A40E-286BC5B2AD78}"/>
          </ac:spMkLst>
        </pc:spChg>
        <pc:spChg chg="mod">
          <ac:chgData name="Daan Vellinga" userId="dd07eaf6-7f69-435f-816b-de39cdc130ee" providerId="ADAL" clId="{13757A4B-392E-4B7E-AEB2-1A09D968BF77}" dt="2019-01-30T09:09:56.642" v="1097" actId="20577"/>
          <ac:spMkLst>
            <pc:docMk/>
            <pc:sldMk cId="1071809335" sldId="268"/>
            <ac:spMk id="3" creationId="{25D4C4C1-E57B-4B6A-86F9-72FDB2A59965}"/>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FE7E2B2F-2E0A-4596-BBE3-FD1B6B00F3E1}" type="slidenum">
              <a:rPr lang="nl-NL" smtClean="0"/>
              <a:t>‹nr.›</a:t>
            </a:fld>
            <a:endParaRPr lang="nl-NL"/>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49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807EEDB-7414-42EC-94F6-251A1F430957}" type="datetimeFigureOut">
              <a:rPr lang="nl-NL" smtClean="0"/>
              <a:t>30-1-2019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33407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913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54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470461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85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21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87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26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387499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30-1-2019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5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807EEDB-7414-42EC-94F6-251A1F430957}" type="datetimeFigureOut">
              <a:rPr lang="nl-NL" smtClean="0"/>
              <a:t>30-1-2019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75626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807EEDB-7414-42EC-94F6-251A1F430957}" type="datetimeFigureOut">
              <a:rPr lang="nl-NL" smtClean="0"/>
              <a:t>30-1-2019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E7E2B2F-2E0A-4596-BBE3-FD1B6B00F3E1}" type="slidenum">
              <a:rPr lang="nl-NL" smtClean="0"/>
              <a:t>‹nr.›</a:t>
            </a:fld>
            <a:endParaRPr lang="nl-NL"/>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389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807EEDB-7414-42EC-94F6-251A1F430957}" type="datetimeFigureOut">
              <a:rPr lang="nl-NL" smtClean="0"/>
              <a:t>30-1-2019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E7E2B2F-2E0A-4596-BBE3-FD1B6B00F3E1}" type="slidenum">
              <a:rPr lang="nl-NL" smtClean="0"/>
              <a:t>‹nr.›</a:t>
            </a:fld>
            <a:endParaRPr lang="nl-NL"/>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81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7EEDB-7414-42EC-94F6-251A1F430957}" type="datetimeFigureOut">
              <a:rPr lang="nl-NL" smtClean="0"/>
              <a:t>30-1-2019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394410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807EEDB-7414-42EC-94F6-251A1F430957}" type="datetimeFigureOut">
              <a:rPr lang="nl-NL" smtClean="0"/>
              <a:t>30-1-2019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96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807EEDB-7414-42EC-94F6-251A1F430957}" type="datetimeFigureOut">
              <a:rPr lang="nl-NL" smtClean="0"/>
              <a:t>30-1-2019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406344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07EEDB-7414-42EC-94F6-251A1F430957}" type="datetimeFigureOut">
              <a:rPr lang="nl-NL" smtClean="0"/>
              <a:t>30-1-2019</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7E2B2F-2E0A-4596-BBE3-FD1B6B00F3E1}" type="slidenum">
              <a:rPr lang="nl-NL" smtClean="0"/>
              <a:t>‹nr.›</a:t>
            </a:fld>
            <a:endParaRPr lang="nl-NL"/>
          </a:p>
        </p:txBody>
      </p:sp>
    </p:spTree>
    <p:extLst>
      <p:ext uri="{BB962C8B-B14F-4D97-AF65-F5344CB8AC3E}">
        <p14:creationId xmlns:p14="http://schemas.microsoft.com/office/powerpoint/2010/main" val="1643089734"/>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etklokhuis.nl/tv-uitzending/1545/Hoe%20is%20het%20toch%20met?:%20Marcel%20Wanders" TargetMode="External"/><Relationship Id="rId2" Type="http://schemas.openxmlformats.org/officeDocument/2006/relationships/hyperlink" Target="https://hetklokhuis.nl/tv-uitzending/3868/Design%2C%20stoe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659EEF-2D7A-4702-914B-8BCA3AC7222A}"/>
              </a:ext>
            </a:extLst>
          </p:cNvPr>
          <p:cNvSpPr txBox="1"/>
          <p:nvPr/>
        </p:nvSpPr>
        <p:spPr>
          <a:xfrm>
            <a:off x="1521422" y="2237525"/>
            <a:ext cx="9149156" cy="2644719"/>
          </a:xfrm>
          <a:prstGeom prst="rect">
            <a:avLst/>
          </a:prstGeom>
        </p:spPr>
        <p:txBody>
          <a:bodyPr vert="horz" lIns="91440" tIns="45720" rIns="91440" bIns="45720" rtlCol="0" anchor="ctr">
            <a:normAutofit/>
          </a:bodyPr>
          <a:lstStyle/>
          <a:p>
            <a:pPr algn="ctr">
              <a:spcBef>
                <a:spcPct val="0"/>
              </a:spcBef>
              <a:spcAft>
                <a:spcPts val="600"/>
              </a:spcAft>
            </a:pPr>
            <a:r>
              <a:rPr lang="en-US" sz="3600" dirty="0">
                <a:ln w="3175" cmpd="sng">
                  <a:noFill/>
                </a:ln>
                <a:solidFill>
                  <a:schemeClr val="bg1"/>
                </a:solidFill>
                <a:latin typeface="+mj-lt"/>
                <a:ea typeface="+mj-ea"/>
                <a:cs typeface="+mj-cs"/>
              </a:rPr>
              <a:t>Art &amp; Design</a:t>
            </a:r>
          </a:p>
          <a:p>
            <a:pPr algn="ctr">
              <a:spcBef>
                <a:spcPct val="0"/>
              </a:spcBef>
              <a:spcAft>
                <a:spcPts val="600"/>
              </a:spcAft>
            </a:pPr>
            <a:r>
              <a:rPr lang="en-US" sz="4800" dirty="0" err="1">
                <a:ln w="3175" cmpd="sng">
                  <a:noFill/>
                </a:ln>
                <a:solidFill>
                  <a:schemeClr val="bg1"/>
                </a:solidFill>
                <a:latin typeface="+mj-lt"/>
                <a:ea typeface="+mj-ea"/>
                <a:cs typeface="+mj-cs"/>
              </a:rPr>
              <a:t>Productvormgeving</a:t>
            </a:r>
            <a:endParaRPr lang="en-US" sz="4800" dirty="0">
              <a:ln w="3175" cmpd="sng">
                <a:noFill/>
              </a:ln>
              <a:solidFill>
                <a:schemeClr val="bg1"/>
              </a:solidFill>
              <a:latin typeface="+mj-lt"/>
              <a:ea typeface="+mj-ea"/>
              <a:cs typeface="+mj-cs"/>
            </a:endParaRPr>
          </a:p>
        </p:txBody>
      </p:sp>
    </p:spTree>
    <p:extLst>
      <p:ext uri="{BB962C8B-B14F-4D97-AF65-F5344CB8AC3E}">
        <p14:creationId xmlns:p14="http://schemas.microsoft.com/office/powerpoint/2010/main" val="943165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8E6CD-4506-4863-9402-F6C06A44642F}"/>
              </a:ext>
            </a:extLst>
          </p:cNvPr>
          <p:cNvSpPr>
            <a:spLocks noGrp="1"/>
          </p:cNvSpPr>
          <p:nvPr>
            <p:ph type="title" idx="4294967295"/>
          </p:nvPr>
        </p:nvSpPr>
        <p:spPr>
          <a:xfrm>
            <a:off x="4987339" y="1932146"/>
            <a:ext cx="5108575" cy="3328988"/>
          </a:xfrm>
        </p:spPr>
        <p:txBody>
          <a:bodyPr vert="horz" lIns="91440" tIns="45720" rIns="91440" bIns="45720" rtlCol="0" anchor="b">
            <a:normAutofit fontScale="90000"/>
          </a:bodyPr>
          <a:lstStyle/>
          <a:p>
            <a:pPr>
              <a:lnSpc>
                <a:spcPct val="90000"/>
              </a:lnSpc>
            </a:pPr>
            <a:br>
              <a:rPr lang="en-US" sz="2800" b="1" u="sng" dirty="0">
                <a:solidFill>
                  <a:schemeClr val="bg1"/>
                </a:solidFill>
              </a:rPr>
            </a:br>
            <a:br>
              <a:rPr lang="en-US" sz="2800" b="1" u="sng" dirty="0">
                <a:solidFill>
                  <a:schemeClr val="bg1"/>
                </a:solidFill>
              </a:rPr>
            </a:br>
            <a:r>
              <a:rPr lang="en-US" sz="2800" b="1" u="sng" dirty="0">
                <a:solidFill>
                  <a:schemeClr val="bg1"/>
                </a:solidFill>
              </a:rPr>
              <a:t>3D</a:t>
            </a:r>
            <a:br>
              <a:rPr lang="en-US" sz="1800" dirty="0">
                <a:solidFill>
                  <a:schemeClr val="bg1"/>
                </a:solidFill>
              </a:rPr>
            </a:br>
            <a:br>
              <a:rPr lang="en-US" sz="1800" dirty="0">
                <a:solidFill>
                  <a:schemeClr val="bg1"/>
                </a:solidFill>
              </a:rPr>
            </a:br>
            <a:r>
              <a:rPr lang="en-US" sz="1800" dirty="0">
                <a:solidFill>
                  <a:schemeClr val="bg1"/>
                </a:solidFill>
              </a:rPr>
              <a:t>SCHETSEN</a:t>
            </a:r>
            <a:br>
              <a:rPr lang="en-US" sz="1800" dirty="0">
                <a:solidFill>
                  <a:schemeClr val="bg1"/>
                </a:solidFill>
              </a:rPr>
            </a:br>
            <a:r>
              <a:rPr lang="en-US" sz="1800" dirty="0" err="1">
                <a:solidFill>
                  <a:schemeClr val="bg1"/>
                </a:solidFill>
              </a:rPr>
              <a:t>Maak</a:t>
            </a:r>
            <a:r>
              <a:rPr lang="en-US" sz="1800" dirty="0">
                <a:solidFill>
                  <a:schemeClr val="bg1"/>
                </a:solidFill>
              </a:rPr>
              <a:t> 2 </a:t>
            </a:r>
            <a:r>
              <a:rPr lang="en-US" sz="1800" dirty="0" err="1">
                <a:solidFill>
                  <a:schemeClr val="bg1"/>
                </a:solidFill>
              </a:rPr>
              <a:t>schetsen</a:t>
            </a:r>
            <a:r>
              <a:rPr lang="en-US" sz="1800" dirty="0">
                <a:solidFill>
                  <a:schemeClr val="bg1"/>
                </a:solidFill>
              </a:rPr>
              <a:t> van 2 </a:t>
            </a:r>
            <a:r>
              <a:rPr lang="en-US" sz="1800" dirty="0" err="1">
                <a:solidFill>
                  <a:schemeClr val="bg1"/>
                </a:solidFill>
              </a:rPr>
              <a:t>verschillende</a:t>
            </a:r>
            <a:r>
              <a:rPr lang="en-US" sz="1800" dirty="0">
                <a:solidFill>
                  <a:schemeClr val="bg1"/>
                </a:solidFill>
              </a:rPr>
              <a:t> </a:t>
            </a:r>
            <a:r>
              <a:rPr lang="en-US" sz="1800" dirty="0" err="1">
                <a:solidFill>
                  <a:schemeClr val="bg1"/>
                </a:solidFill>
              </a:rPr>
              <a:t>zitobjecten</a:t>
            </a:r>
            <a:r>
              <a:rPr lang="en-US" sz="1800" dirty="0">
                <a:solidFill>
                  <a:schemeClr val="bg1"/>
                </a:solidFill>
              </a:rPr>
              <a:t>. </a:t>
            </a:r>
            <a:r>
              <a:rPr lang="en-US" sz="1800" dirty="0" err="1">
                <a:solidFill>
                  <a:schemeClr val="bg1"/>
                </a:solidFill>
              </a:rPr>
              <a:t>Hiervoor</a:t>
            </a:r>
            <a:r>
              <a:rPr lang="en-US" sz="1800" dirty="0">
                <a:solidFill>
                  <a:schemeClr val="bg1"/>
                </a:solidFill>
              </a:rPr>
              <a:t> </a:t>
            </a:r>
            <a:r>
              <a:rPr lang="en-US" sz="1800" dirty="0" err="1">
                <a:solidFill>
                  <a:schemeClr val="bg1"/>
                </a:solidFill>
              </a:rPr>
              <a:t>zoek</a:t>
            </a:r>
            <a:r>
              <a:rPr lang="en-US" sz="1800" dirty="0">
                <a:solidFill>
                  <a:schemeClr val="bg1"/>
                </a:solidFill>
              </a:rPr>
              <a:t> je </a:t>
            </a:r>
            <a:r>
              <a:rPr lang="en-US" sz="1800" dirty="0" err="1">
                <a:solidFill>
                  <a:schemeClr val="bg1"/>
                </a:solidFill>
              </a:rPr>
              <a:t>inspiratie</a:t>
            </a:r>
            <a:r>
              <a:rPr lang="en-US" sz="1800" dirty="0">
                <a:solidFill>
                  <a:schemeClr val="bg1"/>
                </a:solidFill>
              </a:rPr>
              <a:t> op via je laptop.</a:t>
            </a:r>
            <a:br>
              <a:rPr lang="en-US" sz="1800" dirty="0">
                <a:solidFill>
                  <a:schemeClr val="bg1"/>
                </a:solidFill>
              </a:rPr>
            </a:br>
            <a:br>
              <a:rPr lang="en-US" sz="1800" dirty="0">
                <a:solidFill>
                  <a:schemeClr val="bg1"/>
                </a:solidFill>
              </a:rPr>
            </a:br>
            <a:r>
              <a:rPr lang="en-US" sz="1800" dirty="0" err="1">
                <a:solidFill>
                  <a:schemeClr val="bg1"/>
                </a:solidFill>
              </a:rPr>
              <a:t>Laat</a:t>
            </a:r>
            <a:r>
              <a:rPr lang="en-US" sz="1800" dirty="0">
                <a:solidFill>
                  <a:schemeClr val="bg1"/>
                </a:solidFill>
              </a:rPr>
              <a:t> in </a:t>
            </a:r>
            <a:r>
              <a:rPr lang="en-US" sz="1800" dirty="0" err="1">
                <a:solidFill>
                  <a:schemeClr val="bg1"/>
                </a:solidFill>
              </a:rPr>
              <a:t>deze</a:t>
            </a:r>
            <a:r>
              <a:rPr lang="en-US" sz="1800" dirty="0">
                <a:solidFill>
                  <a:schemeClr val="bg1"/>
                </a:solidFill>
              </a:rPr>
              <a:t> twee </a:t>
            </a:r>
            <a:r>
              <a:rPr lang="en-US" sz="1800" dirty="0" err="1">
                <a:solidFill>
                  <a:schemeClr val="bg1"/>
                </a:solidFill>
              </a:rPr>
              <a:t>verschillende</a:t>
            </a:r>
            <a:r>
              <a:rPr lang="en-US" sz="1800" dirty="0">
                <a:solidFill>
                  <a:schemeClr val="bg1"/>
                </a:solidFill>
              </a:rPr>
              <a:t> </a:t>
            </a:r>
            <a:r>
              <a:rPr lang="en-US" sz="1800" dirty="0" err="1">
                <a:solidFill>
                  <a:schemeClr val="bg1"/>
                </a:solidFill>
              </a:rPr>
              <a:t>schetsen</a:t>
            </a:r>
            <a:r>
              <a:rPr lang="en-US" sz="1800" dirty="0">
                <a:solidFill>
                  <a:schemeClr val="bg1"/>
                </a:solidFill>
              </a:rPr>
              <a:t> </a:t>
            </a:r>
            <a:r>
              <a:rPr lang="en-US" sz="1800" dirty="0" err="1">
                <a:solidFill>
                  <a:schemeClr val="bg1"/>
                </a:solidFill>
              </a:rPr>
              <a:t>duidelijk</a:t>
            </a:r>
            <a:r>
              <a:rPr lang="en-US" sz="1800" dirty="0">
                <a:solidFill>
                  <a:schemeClr val="bg1"/>
                </a:solidFill>
              </a:rPr>
              <a:t> je </a:t>
            </a:r>
            <a:r>
              <a:rPr lang="en-US" sz="1800" dirty="0" err="1">
                <a:solidFill>
                  <a:schemeClr val="bg1"/>
                </a:solidFill>
              </a:rPr>
              <a:t>inspiratiebron</a:t>
            </a:r>
            <a:r>
              <a:rPr lang="en-US" sz="1800" dirty="0">
                <a:solidFill>
                  <a:schemeClr val="bg1"/>
                </a:solidFill>
              </a:rPr>
              <a:t> </a:t>
            </a:r>
            <a:r>
              <a:rPr lang="en-US" sz="1800" dirty="0" err="1">
                <a:solidFill>
                  <a:schemeClr val="bg1"/>
                </a:solidFill>
              </a:rPr>
              <a:t>zien</a:t>
            </a:r>
            <a:r>
              <a:rPr lang="en-US" sz="1800" dirty="0">
                <a:solidFill>
                  <a:schemeClr val="bg1"/>
                </a:solidFill>
              </a:rPr>
              <a:t>. </a:t>
            </a:r>
            <a:r>
              <a:rPr lang="en-US" sz="1800" dirty="0" err="1">
                <a:solidFill>
                  <a:schemeClr val="bg1"/>
                </a:solidFill>
              </a:rPr>
              <a:t>Teken</a:t>
            </a:r>
            <a:r>
              <a:rPr lang="en-US" sz="1800" dirty="0">
                <a:solidFill>
                  <a:schemeClr val="bg1"/>
                </a:solidFill>
              </a:rPr>
              <a:t> je </a:t>
            </a:r>
            <a:r>
              <a:rPr lang="en-US" sz="1800" dirty="0" err="1">
                <a:solidFill>
                  <a:schemeClr val="bg1"/>
                </a:solidFill>
              </a:rPr>
              <a:t>zitobjecten</a:t>
            </a:r>
            <a:r>
              <a:rPr lang="en-US" sz="1800" dirty="0">
                <a:solidFill>
                  <a:schemeClr val="bg1"/>
                </a:solidFill>
              </a:rPr>
              <a:t> </a:t>
            </a:r>
            <a:r>
              <a:rPr lang="en-US" sz="1800" dirty="0" err="1">
                <a:solidFill>
                  <a:schemeClr val="bg1"/>
                </a:solidFill>
              </a:rPr>
              <a:t>zonodig</a:t>
            </a:r>
            <a:r>
              <a:rPr lang="en-US" sz="1800" dirty="0">
                <a:solidFill>
                  <a:schemeClr val="bg1"/>
                </a:solidFill>
              </a:rPr>
              <a:t> van </a:t>
            </a:r>
            <a:r>
              <a:rPr lang="en-US" sz="1800" dirty="0" err="1">
                <a:solidFill>
                  <a:schemeClr val="bg1"/>
                </a:solidFill>
              </a:rPr>
              <a:t>verschillende</a:t>
            </a:r>
            <a:r>
              <a:rPr lang="en-US" sz="1800" dirty="0">
                <a:solidFill>
                  <a:schemeClr val="bg1"/>
                </a:solidFill>
              </a:rPr>
              <a:t> </a:t>
            </a:r>
            <a:r>
              <a:rPr lang="en-US" sz="1800" dirty="0" err="1">
                <a:solidFill>
                  <a:schemeClr val="bg1"/>
                </a:solidFill>
              </a:rPr>
              <a:t>aanzichten</a:t>
            </a:r>
            <a:r>
              <a:rPr lang="en-US" sz="1800" dirty="0">
                <a:solidFill>
                  <a:schemeClr val="bg1"/>
                </a:solidFill>
              </a:rPr>
              <a:t> </a:t>
            </a:r>
            <a:r>
              <a:rPr lang="en-US" sz="1800" dirty="0" err="1">
                <a:solidFill>
                  <a:schemeClr val="bg1"/>
                </a:solidFill>
              </a:rPr>
              <a:t>en</a:t>
            </a:r>
            <a:r>
              <a:rPr lang="en-US" sz="1800" dirty="0">
                <a:solidFill>
                  <a:schemeClr val="bg1"/>
                </a:solidFill>
              </a:rPr>
              <a:t> </a:t>
            </a:r>
            <a:r>
              <a:rPr lang="en-US" sz="1800" dirty="0" err="1">
                <a:solidFill>
                  <a:schemeClr val="bg1"/>
                </a:solidFill>
              </a:rPr>
              <a:t>zet</a:t>
            </a:r>
            <a:r>
              <a:rPr lang="en-US" sz="1800" dirty="0">
                <a:solidFill>
                  <a:schemeClr val="bg1"/>
                </a:solidFill>
              </a:rPr>
              <a:t> </a:t>
            </a:r>
            <a:r>
              <a:rPr lang="en-US" sz="1800" dirty="0" err="1">
                <a:solidFill>
                  <a:schemeClr val="bg1"/>
                </a:solidFill>
              </a:rPr>
              <a:t>er</a:t>
            </a:r>
            <a:r>
              <a:rPr lang="en-US" sz="1800" dirty="0">
                <a:solidFill>
                  <a:schemeClr val="bg1"/>
                </a:solidFill>
              </a:rPr>
              <a:t> </a:t>
            </a:r>
            <a:r>
              <a:rPr lang="en-US" sz="1800" dirty="0" err="1">
                <a:solidFill>
                  <a:schemeClr val="bg1"/>
                </a:solidFill>
              </a:rPr>
              <a:t>iets</a:t>
            </a:r>
            <a:r>
              <a:rPr lang="en-US" sz="1800" dirty="0">
                <a:solidFill>
                  <a:schemeClr val="bg1"/>
                </a:solidFill>
              </a:rPr>
              <a:t> </a:t>
            </a:r>
            <a:r>
              <a:rPr lang="en-US" sz="1800" dirty="0" err="1">
                <a:solidFill>
                  <a:schemeClr val="bg1"/>
                </a:solidFill>
              </a:rPr>
              <a:t>bij</a:t>
            </a:r>
            <a:r>
              <a:rPr lang="en-US" sz="1800" dirty="0">
                <a:solidFill>
                  <a:schemeClr val="bg1"/>
                </a:solidFill>
              </a:rPr>
              <a:t> over de </a:t>
            </a:r>
            <a:r>
              <a:rPr lang="en-US" sz="1800" dirty="0" err="1">
                <a:solidFill>
                  <a:schemeClr val="bg1"/>
                </a:solidFill>
              </a:rPr>
              <a:t>materialen</a:t>
            </a:r>
            <a:r>
              <a:rPr lang="en-US" sz="1800" dirty="0">
                <a:solidFill>
                  <a:schemeClr val="bg1"/>
                </a:solidFill>
              </a:rPr>
              <a:t> </a:t>
            </a:r>
            <a:r>
              <a:rPr lang="en-US" sz="1800" dirty="0" err="1">
                <a:solidFill>
                  <a:schemeClr val="bg1"/>
                </a:solidFill>
              </a:rPr>
              <a:t>waarin</a:t>
            </a:r>
            <a:r>
              <a:rPr lang="en-US" sz="1800" dirty="0">
                <a:solidFill>
                  <a:schemeClr val="bg1"/>
                </a:solidFill>
              </a:rPr>
              <a:t> je het wilt </a:t>
            </a:r>
            <a:r>
              <a:rPr lang="en-US" sz="1800" dirty="0" err="1">
                <a:solidFill>
                  <a:schemeClr val="bg1"/>
                </a:solidFill>
              </a:rPr>
              <a:t>uitvoeren</a:t>
            </a:r>
            <a:r>
              <a:rPr lang="en-US" sz="1800" dirty="0">
                <a:solidFill>
                  <a:schemeClr val="bg1"/>
                </a:solidFill>
              </a:rPr>
              <a:t> </a:t>
            </a:r>
            <a:r>
              <a:rPr lang="en-US" sz="1800" dirty="0" err="1">
                <a:solidFill>
                  <a:schemeClr val="bg1"/>
                </a:solidFill>
              </a:rPr>
              <a:t>en</a:t>
            </a:r>
            <a:r>
              <a:rPr lang="en-US" sz="1800" dirty="0">
                <a:solidFill>
                  <a:schemeClr val="bg1"/>
                </a:solidFill>
              </a:rPr>
              <a:t> de </a:t>
            </a:r>
            <a:r>
              <a:rPr lang="en-US" sz="1800" dirty="0" err="1">
                <a:solidFill>
                  <a:schemeClr val="bg1"/>
                </a:solidFill>
              </a:rPr>
              <a:t>afmetingen</a:t>
            </a:r>
            <a:r>
              <a:rPr lang="en-US" sz="1800" dirty="0">
                <a:solidFill>
                  <a:schemeClr val="bg1"/>
                </a:solidFill>
              </a:rPr>
              <a:t>.</a:t>
            </a:r>
            <a:br>
              <a:rPr lang="en-US" sz="1800" dirty="0">
                <a:solidFill>
                  <a:schemeClr val="bg1"/>
                </a:solidFill>
              </a:rPr>
            </a:br>
            <a:br>
              <a:rPr lang="en-US" sz="1800" dirty="0">
                <a:solidFill>
                  <a:schemeClr val="bg1"/>
                </a:solidFill>
              </a:rPr>
            </a:br>
            <a:br>
              <a:rPr lang="en-US" sz="1800" dirty="0">
                <a:solidFill>
                  <a:schemeClr val="bg1"/>
                </a:solidFill>
              </a:rPr>
            </a:br>
            <a:r>
              <a:rPr lang="en-US" sz="1800" dirty="0">
                <a:solidFill>
                  <a:schemeClr val="bg1"/>
                </a:solidFill>
              </a:rPr>
              <a:t>UITWERKING</a:t>
            </a:r>
            <a:br>
              <a:rPr lang="en-US" sz="1800" dirty="0">
                <a:solidFill>
                  <a:schemeClr val="bg1"/>
                </a:solidFill>
              </a:rPr>
            </a:br>
            <a:r>
              <a:rPr lang="en-US" sz="1800" dirty="0" err="1">
                <a:solidFill>
                  <a:schemeClr val="bg1"/>
                </a:solidFill>
              </a:rPr>
              <a:t>Maak</a:t>
            </a:r>
            <a:r>
              <a:rPr lang="en-US" sz="1800" dirty="0">
                <a:solidFill>
                  <a:schemeClr val="bg1"/>
                </a:solidFill>
              </a:rPr>
              <a:t> </a:t>
            </a:r>
            <a:r>
              <a:rPr lang="en-US" sz="1800" dirty="0" err="1">
                <a:solidFill>
                  <a:schemeClr val="bg1"/>
                </a:solidFill>
              </a:rPr>
              <a:t>een</a:t>
            </a:r>
            <a:r>
              <a:rPr lang="en-US" sz="1800" dirty="0">
                <a:solidFill>
                  <a:schemeClr val="bg1"/>
                </a:solidFill>
              </a:rPr>
              <a:t> </a:t>
            </a:r>
            <a:r>
              <a:rPr lang="en-US" sz="1800" dirty="0" err="1">
                <a:solidFill>
                  <a:schemeClr val="bg1"/>
                </a:solidFill>
              </a:rPr>
              <a:t>miniatuur</a:t>
            </a:r>
            <a:r>
              <a:rPr lang="en-US" sz="1800" dirty="0">
                <a:solidFill>
                  <a:schemeClr val="bg1"/>
                </a:solidFill>
              </a:rPr>
              <a:t> prototype met de </a:t>
            </a:r>
            <a:r>
              <a:rPr lang="en-US" sz="1800" dirty="0" err="1">
                <a:solidFill>
                  <a:schemeClr val="bg1"/>
                </a:solidFill>
              </a:rPr>
              <a:t>afmetingen</a:t>
            </a:r>
            <a:r>
              <a:rPr lang="en-US" sz="1800" dirty="0">
                <a:solidFill>
                  <a:schemeClr val="bg1"/>
                </a:solidFill>
              </a:rPr>
              <a:t> van </a:t>
            </a:r>
            <a:r>
              <a:rPr lang="en-US" sz="1800" dirty="0" err="1">
                <a:solidFill>
                  <a:schemeClr val="bg1"/>
                </a:solidFill>
              </a:rPr>
              <a:t>ongeveer</a:t>
            </a:r>
            <a:r>
              <a:rPr lang="en-US" sz="1800" dirty="0">
                <a:solidFill>
                  <a:schemeClr val="bg1"/>
                </a:solidFill>
              </a:rPr>
              <a:t> 10 x 10 cm.</a:t>
            </a:r>
            <a:br>
              <a:rPr lang="en-US" sz="1800" dirty="0">
                <a:solidFill>
                  <a:schemeClr val="bg1"/>
                </a:solidFill>
              </a:rPr>
            </a:br>
            <a:br>
              <a:rPr lang="en-US" sz="1800" dirty="0">
                <a:solidFill>
                  <a:schemeClr val="bg1"/>
                </a:solidFill>
              </a:rPr>
            </a:br>
            <a:r>
              <a:rPr lang="en-US" sz="1800" dirty="0" err="1">
                <a:solidFill>
                  <a:schemeClr val="bg1"/>
                </a:solidFill>
              </a:rPr>
              <a:t>Bespreek</a:t>
            </a:r>
            <a:r>
              <a:rPr lang="en-US" sz="1800" dirty="0">
                <a:solidFill>
                  <a:schemeClr val="bg1"/>
                </a:solidFill>
              </a:rPr>
              <a:t> met de docent je </a:t>
            </a:r>
            <a:r>
              <a:rPr lang="en-US" sz="1800" dirty="0" err="1">
                <a:solidFill>
                  <a:schemeClr val="bg1"/>
                </a:solidFill>
              </a:rPr>
              <a:t>schetsen</a:t>
            </a:r>
            <a:r>
              <a:rPr lang="en-US" sz="1800" dirty="0">
                <a:solidFill>
                  <a:schemeClr val="bg1"/>
                </a:solidFill>
              </a:rPr>
              <a:t> </a:t>
            </a:r>
            <a:r>
              <a:rPr lang="en-US" sz="1800" dirty="0" err="1">
                <a:solidFill>
                  <a:schemeClr val="bg1"/>
                </a:solidFill>
              </a:rPr>
              <a:t>en</a:t>
            </a:r>
            <a:r>
              <a:rPr lang="en-US" sz="1800" dirty="0">
                <a:solidFill>
                  <a:schemeClr val="bg1"/>
                </a:solidFill>
              </a:rPr>
              <a:t> </a:t>
            </a:r>
            <a:r>
              <a:rPr lang="en-US" sz="1800" dirty="0" err="1">
                <a:solidFill>
                  <a:schemeClr val="bg1"/>
                </a:solidFill>
              </a:rPr>
              <a:t>kies</a:t>
            </a:r>
            <a:r>
              <a:rPr lang="en-US" sz="1800" dirty="0">
                <a:solidFill>
                  <a:schemeClr val="bg1"/>
                </a:solidFill>
              </a:rPr>
              <a:t> je</a:t>
            </a:r>
            <a:br>
              <a:rPr lang="en-US" sz="1800" dirty="0">
                <a:solidFill>
                  <a:schemeClr val="bg1"/>
                </a:solidFill>
              </a:rPr>
            </a:br>
            <a:r>
              <a:rPr lang="en-US" sz="1800" dirty="0">
                <a:solidFill>
                  <a:schemeClr val="bg1"/>
                </a:solidFill>
              </a:rPr>
              <a:t> </a:t>
            </a:r>
            <a:r>
              <a:rPr lang="en-US" sz="1800" dirty="0" err="1">
                <a:solidFill>
                  <a:schemeClr val="bg1"/>
                </a:solidFill>
              </a:rPr>
              <a:t>beste</a:t>
            </a:r>
            <a:r>
              <a:rPr lang="en-US" sz="1800" dirty="0">
                <a:solidFill>
                  <a:schemeClr val="bg1"/>
                </a:solidFill>
              </a:rPr>
              <a:t> </a:t>
            </a:r>
            <a:r>
              <a:rPr lang="en-US" sz="1800" dirty="0" err="1">
                <a:solidFill>
                  <a:schemeClr val="bg1"/>
                </a:solidFill>
              </a:rPr>
              <a:t>ontwerp</a:t>
            </a:r>
            <a:r>
              <a:rPr lang="en-US" sz="1800" dirty="0">
                <a:solidFill>
                  <a:schemeClr val="bg1"/>
                </a:solidFill>
              </a:rPr>
              <a:t> </a:t>
            </a:r>
            <a:r>
              <a:rPr lang="en-US" sz="1800" dirty="0" err="1">
                <a:solidFill>
                  <a:schemeClr val="bg1"/>
                </a:solidFill>
              </a:rPr>
              <a:t>uit</a:t>
            </a:r>
            <a:r>
              <a:rPr lang="en-US" sz="1800" dirty="0">
                <a:solidFill>
                  <a:schemeClr val="bg1"/>
                </a:solidFill>
              </a:rPr>
              <a:t>. </a:t>
            </a:r>
            <a:r>
              <a:rPr lang="en-US" sz="1800" dirty="0" err="1">
                <a:solidFill>
                  <a:schemeClr val="bg1"/>
                </a:solidFill>
              </a:rPr>
              <a:t>Dit</a:t>
            </a:r>
            <a:r>
              <a:rPr lang="en-US" sz="1800" dirty="0">
                <a:solidFill>
                  <a:schemeClr val="bg1"/>
                </a:solidFill>
              </a:rPr>
              <a:t> </a:t>
            </a:r>
            <a:r>
              <a:rPr lang="en-US" sz="1800" dirty="0" err="1">
                <a:solidFill>
                  <a:schemeClr val="bg1"/>
                </a:solidFill>
              </a:rPr>
              <a:t>ga</a:t>
            </a:r>
            <a:r>
              <a:rPr lang="en-US" sz="1800" dirty="0">
                <a:solidFill>
                  <a:schemeClr val="bg1"/>
                </a:solidFill>
              </a:rPr>
              <a:t> je </a:t>
            </a:r>
            <a:r>
              <a:rPr lang="en-US" sz="1800" dirty="0" err="1">
                <a:solidFill>
                  <a:schemeClr val="bg1"/>
                </a:solidFill>
              </a:rPr>
              <a:t>uitvoeren</a:t>
            </a:r>
            <a:r>
              <a:rPr lang="en-US" sz="1800" dirty="0">
                <a:solidFill>
                  <a:schemeClr val="bg1"/>
                </a:solidFill>
              </a:rPr>
              <a:t> met</a:t>
            </a:r>
            <a:br>
              <a:rPr lang="en-US" sz="1800" dirty="0">
                <a:solidFill>
                  <a:schemeClr val="bg1"/>
                </a:solidFill>
              </a:rPr>
            </a:br>
            <a:r>
              <a:rPr lang="en-US" sz="1800" dirty="0">
                <a:solidFill>
                  <a:schemeClr val="bg1"/>
                </a:solidFill>
              </a:rPr>
              <a:t> </a:t>
            </a:r>
            <a:r>
              <a:rPr lang="en-US" sz="1800" dirty="0" err="1">
                <a:solidFill>
                  <a:schemeClr val="bg1"/>
                </a:solidFill>
              </a:rPr>
              <a:t>materiaal</a:t>
            </a:r>
            <a:r>
              <a:rPr lang="en-US" sz="1800" dirty="0">
                <a:solidFill>
                  <a:schemeClr val="bg1"/>
                </a:solidFill>
              </a:rPr>
              <a:t> in </a:t>
            </a:r>
            <a:r>
              <a:rPr lang="en-US" sz="1800" dirty="0" err="1">
                <a:solidFill>
                  <a:schemeClr val="bg1"/>
                </a:solidFill>
              </a:rPr>
              <a:t>overleg</a:t>
            </a:r>
            <a:r>
              <a:rPr lang="en-US" sz="1800" dirty="0">
                <a:solidFill>
                  <a:schemeClr val="bg1"/>
                </a:solidFill>
              </a:rPr>
              <a:t> met de docent.</a:t>
            </a:r>
          </a:p>
        </p:txBody>
      </p:sp>
      <p:pic>
        <p:nvPicPr>
          <p:cNvPr id="5" name="Afbeelding 4">
            <a:extLst>
              <a:ext uri="{FF2B5EF4-FFF2-40B4-BE49-F238E27FC236}">
                <a16:creationId xmlns:a16="http://schemas.microsoft.com/office/drawing/2014/main" id="{30865920-17DA-4959-863F-C76DDAA68B7D}"/>
              </a:ext>
            </a:extLst>
          </p:cNvPr>
          <p:cNvPicPr>
            <a:picLocks noChangeAspect="1"/>
          </p:cNvPicPr>
          <p:nvPr/>
        </p:nvPicPr>
        <p:blipFill>
          <a:blip r:embed="rId2"/>
          <a:stretch>
            <a:fillRect/>
          </a:stretch>
        </p:blipFill>
        <p:spPr>
          <a:xfrm>
            <a:off x="662164" y="1447800"/>
            <a:ext cx="2906987" cy="2042159"/>
          </a:xfrm>
          <a:prstGeom prst="rect">
            <a:avLst/>
          </a:prstGeom>
          <a:effectLst/>
        </p:spPr>
      </p:pic>
      <p:pic>
        <p:nvPicPr>
          <p:cNvPr id="4" name="Afbeelding 3">
            <a:extLst>
              <a:ext uri="{FF2B5EF4-FFF2-40B4-BE49-F238E27FC236}">
                <a16:creationId xmlns:a16="http://schemas.microsoft.com/office/drawing/2014/main" id="{6C439323-2480-4893-9BC7-2AC122E9C1F1}"/>
              </a:ext>
            </a:extLst>
          </p:cNvPr>
          <p:cNvPicPr>
            <a:picLocks noChangeAspect="1"/>
          </p:cNvPicPr>
          <p:nvPr/>
        </p:nvPicPr>
        <p:blipFill rotWithShape="1">
          <a:blip r:embed="rId3"/>
          <a:srcRect l="2166" r="15606"/>
          <a:stretch/>
        </p:blipFill>
        <p:spPr>
          <a:xfrm>
            <a:off x="857811" y="3596640"/>
            <a:ext cx="2515694" cy="2042159"/>
          </a:xfrm>
          <a:prstGeom prst="rect">
            <a:avLst/>
          </a:prstGeom>
          <a:effectLst/>
        </p:spPr>
      </p:pic>
    </p:spTree>
    <p:extLst>
      <p:ext uri="{BB962C8B-B14F-4D97-AF65-F5344CB8AC3E}">
        <p14:creationId xmlns:p14="http://schemas.microsoft.com/office/powerpoint/2010/main" val="111558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89BEEC7-D934-4133-8F8F-6D2A4D6D7FAA}"/>
              </a:ext>
            </a:extLst>
          </p:cNvPr>
          <p:cNvSpPr/>
          <p:nvPr/>
        </p:nvSpPr>
        <p:spPr>
          <a:xfrm>
            <a:off x="1382589" y="1151453"/>
            <a:ext cx="5522281" cy="4955203"/>
          </a:xfrm>
          <a:prstGeom prst="rect">
            <a:avLst/>
          </a:prstGeom>
        </p:spPr>
        <p:txBody>
          <a:bodyPr wrap="none">
            <a:spAutoFit/>
          </a:bodyPr>
          <a:lstStyle/>
          <a:p>
            <a:r>
              <a:rPr lang="nl-NL" sz="2800" b="1" u="sng" dirty="0">
                <a:solidFill>
                  <a:schemeClr val="bg1"/>
                </a:solidFill>
              </a:rPr>
              <a:t>Eisen 3D</a:t>
            </a:r>
            <a:br>
              <a:rPr lang="nl-NL" sz="2800" b="1" u="sng" dirty="0">
                <a:solidFill>
                  <a:schemeClr val="bg1"/>
                </a:solidFill>
              </a:rPr>
            </a:br>
            <a:endParaRPr lang="nl-NL" dirty="0">
              <a:solidFill>
                <a:schemeClr val="bg1"/>
              </a:solidFill>
            </a:endParaRPr>
          </a:p>
          <a:p>
            <a:pPr marL="285750" indent="-285750">
              <a:buFontTx/>
              <a:buChar char="-"/>
            </a:pPr>
            <a:r>
              <a:rPr lang="nl-NL" dirty="0">
                <a:solidFill>
                  <a:schemeClr val="bg1"/>
                </a:solidFill>
              </a:rPr>
              <a:t>Is je inspiratiebron duidelijk terug te zien in je eindwerk?</a:t>
            </a:r>
          </a:p>
          <a:p>
            <a:pPr marL="285750" indent="-285750">
              <a:buFontTx/>
              <a:buChar char="-"/>
            </a:pPr>
            <a:endParaRPr lang="nl-NL" dirty="0">
              <a:solidFill>
                <a:schemeClr val="bg1"/>
              </a:solidFill>
            </a:endParaRPr>
          </a:p>
          <a:p>
            <a:pPr marL="285750" indent="-285750">
              <a:buFontTx/>
              <a:buChar char="-"/>
            </a:pPr>
            <a:r>
              <a:rPr lang="nl-NL" dirty="0">
                <a:solidFill>
                  <a:schemeClr val="bg1"/>
                </a:solidFill>
              </a:rPr>
              <a:t>Is het een bijzonder zitobject geworden?</a:t>
            </a:r>
          </a:p>
          <a:p>
            <a:pPr marL="285750" indent="-285750">
              <a:buFontTx/>
              <a:buChar char="-"/>
            </a:pPr>
            <a:endParaRPr lang="nl-NL" dirty="0">
              <a:solidFill>
                <a:schemeClr val="bg1"/>
              </a:solidFill>
            </a:endParaRPr>
          </a:p>
          <a:p>
            <a:pPr marL="285750" indent="-285750">
              <a:buFontTx/>
              <a:buChar char="-"/>
            </a:pPr>
            <a:r>
              <a:rPr lang="nl-NL" dirty="0">
                <a:solidFill>
                  <a:schemeClr val="bg1"/>
                </a:solidFill>
              </a:rPr>
              <a:t>Gebruikte technieken?</a:t>
            </a:r>
          </a:p>
          <a:p>
            <a:pPr marL="285750" indent="-285750">
              <a:buFontTx/>
              <a:buChar char="-"/>
            </a:pPr>
            <a:endParaRPr lang="nl-NL" dirty="0">
              <a:solidFill>
                <a:schemeClr val="bg1"/>
              </a:solidFill>
            </a:endParaRPr>
          </a:p>
          <a:p>
            <a:pPr marL="285750" indent="-285750">
              <a:buFontTx/>
              <a:buChar char="-"/>
            </a:pPr>
            <a:r>
              <a:rPr lang="nl-NL" dirty="0">
                <a:solidFill>
                  <a:schemeClr val="bg1"/>
                </a:solidFill>
              </a:rPr>
              <a:t>Is het zitobject stevig?</a:t>
            </a:r>
          </a:p>
          <a:p>
            <a:pPr marL="285750" indent="-285750">
              <a:buFontTx/>
              <a:buChar char="-"/>
            </a:pPr>
            <a:endParaRPr lang="nl-NL" dirty="0">
              <a:solidFill>
                <a:schemeClr val="bg1"/>
              </a:solidFill>
            </a:endParaRPr>
          </a:p>
          <a:p>
            <a:pPr marL="285750" indent="-285750">
              <a:buFontTx/>
              <a:buChar char="-"/>
            </a:pPr>
            <a:r>
              <a:rPr lang="nl-NL" dirty="0">
                <a:solidFill>
                  <a:schemeClr val="bg1"/>
                </a:solidFill>
              </a:rPr>
              <a:t>Interessante vormgeving?</a:t>
            </a:r>
          </a:p>
          <a:p>
            <a:pPr marL="285750" indent="-285750">
              <a:buFontTx/>
              <a:buChar char="-"/>
            </a:pPr>
            <a:endParaRPr lang="nl-NL" dirty="0">
              <a:solidFill>
                <a:schemeClr val="bg1"/>
              </a:solidFill>
            </a:endParaRPr>
          </a:p>
          <a:p>
            <a:pPr marL="285750" indent="-285750">
              <a:buFontTx/>
              <a:buChar char="-"/>
            </a:pPr>
            <a:r>
              <a:rPr lang="nl-NL" dirty="0">
                <a:solidFill>
                  <a:schemeClr val="bg1"/>
                </a:solidFill>
              </a:rPr>
              <a:t>Afwerking netjes?</a:t>
            </a:r>
          </a:p>
          <a:p>
            <a:pPr marL="285750" indent="-285750">
              <a:buFontTx/>
              <a:buChar char="-"/>
            </a:pPr>
            <a:endParaRPr lang="nl-NL" dirty="0">
              <a:solidFill>
                <a:schemeClr val="bg1"/>
              </a:solidFill>
            </a:endParaRPr>
          </a:p>
          <a:p>
            <a:pPr marL="285750" indent="-285750">
              <a:buFontTx/>
              <a:buChar char="-"/>
            </a:pPr>
            <a:endParaRPr lang="nl-NL" dirty="0">
              <a:solidFill>
                <a:schemeClr val="bg1"/>
              </a:solidFill>
            </a:endParaRPr>
          </a:p>
          <a:p>
            <a:r>
              <a:rPr lang="nl-NL" dirty="0">
                <a:solidFill>
                  <a:schemeClr val="bg1"/>
                </a:solidFill>
              </a:rPr>
              <a:t>Succes!</a:t>
            </a:r>
          </a:p>
          <a:p>
            <a:pPr marL="285750" indent="-285750">
              <a:buFontTx/>
              <a:buChar char="-"/>
            </a:pPr>
            <a:endParaRPr lang="nl-NL" dirty="0">
              <a:solidFill>
                <a:schemeClr val="bg1"/>
              </a:solidFill>
            </a:endParaRPr>
          </a:p>
        </p:txBody>
      </p:sp>
    </p:spTree>
    <p:extLst>
      <p:ext uri="{BB962C8B-B14F-4D97-AF65-F5344CB8AC3E}">
        <p14:creationId xmlns:p14="http://schemas.microsoft.com/office/powerpoint/2010/main" val="100283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168C6-5481-4A10-A327-C6025B3BEE44}"/>
              </a:ext>
            </a:extLst>
          </p:cNvPr>
          <p:cNvSpPr>
            <a:spLocks noGrp="1"/>
          </p:cNvSpPr>
          <p:nvPr>
            <p:ph type="title"/>
          </p:nvPr>
        </p:nvSpPr>
        <p:spPr>
          <a:xfrm>
            <a:off x="965505" y="1573038"/>
            <a:ext cx="10260990" cy="3523885"/>
          </a:xfrm>
        </p:spPr>
        <p:txBody>
          <a:bodyPr vert="horz" lIns="91440" tIns="45720" rIns="91440" bIns="45720" rtlCol="0" anchor="b">
            <a:normAutofit fontScale="90000"/>
          </a:bodyPr>
          <a:lstStyle/>
          <a:p>
            <a:pPr algn="ctr">
              <a:lnSpc>
                <a:spcPct val="150000"/>
              </a:lnSpc>
            </a:pPr>
            <a:r>
              <a:rPr lang="en-US" b="0" i="0" kern="1200" dirty="0">
                <a:solidFill>
                  <a:schemeClr val="bg1"/>
                </a:solidFill>
                <a:latin typeface="+mj-lt"/>
                <a:ea typeface="+mj-ea"/>
                <a:cs typeface="+mj-cs"/>
              </a:rPr>
              <a:t>Casus</a:t>
            </a:r>
            <a:br>
              <a:rPr lang="en-US" sz="2600" b="0" i="0" kern="1200" dirty="0">
                <a:solidFill>
                  <a:schemeClr val="bg1"/>
                </a:solidFill>
                <a:latin typeface="+mj-lt"/>
                <a:ea typeface="+mj-ea"/>
                <a:cs typeface="+mj-cs"/>
              </a:rPr>
            </a:br>
            <a:br>
              <a:rPr lang="en-US" sz="2600" b="0" i="0" kern="1200" dirty="0">
                <a:solidFill>
                  <a:schemeClr val="bg1"/>
                </a:solidFill>
                <a:latin typeface="+mj-lt"/>
                <a:ea typeface="+mj-ea"/>
                <a:cs typeface="+mj-cs"/>
              </a:rPr>
            </a:br>
            <a:r>
              <a:rPr lang="en-US" sz="2600" b="0" i="0" kern="1200" dirty="0">
                <a:solidFill>
                  <a:schemeClr val="bg1"/>
                </a:solidFill>
                <a:latin typeface="+mj-lt"/>
                <a:ea typeface="+mj-ea"/>
                <a:cs typeface="+mj-cs"/>
              </a:rPr>
              <a:t>Op de Dutch </a:t>
            </a:r>
            <a:r>
              <a:rPr lang="en-US" sz="2600" dirty="0">
                <a:solidFill>
                  <a:schemeClr val="bg1"/>
                </a:solidFill>
              </a:rPr>
              <a:t>D</a:t>
            </a:r>
            <a:r>
              <a:rPr lang="en-US" sz="2600" b="0" i="0" kern="1200" dirty="0">
                <a:solidFill>
                  <a:schemeClr val="bg1"/>
                </a:solidFill>
                <a:latin typeface="+mj-lt"/>
                <a:ea typeface="+mj-ea"/>
                <a:cs typeface="+mj-cs"/>
              </a:rPr>
              <a:t>esign Week in Eindhoven </a:t>
            </a:r>
            <a:r>
              <a:rPr lang="en-US" sz="2600" b="0" i="0" kern="1200" dirty="0" err="1">
                <a:solidFill>
                  <a:schemeClr val="bg1"/>
                </a:solidFill>
                <a:latin typeface="+mj-lt"/>
                <a:ea typeface="+mj-ea"/>
                <a:cs typeface="+mj-cs"/>
              </a:rPr>
              <a:t>zijn</a:t>
            </a:r>
            <a:r>
              <a:rPr lang="en-US" sz="2600" b="0" i="0" kern="1200" dirty="0">
                <a:solidFill>
                  <a:schemeClr val="bg1"/>
                </a:solidFill>
                <a:latin typeface="+mj-lt"/>
                <a:ea typeface="+mj-ea"/>
                <a:cs typeface="+mj-cs"/>
              </a:rPr>
              <a:t> ze </a:t>
            </a:r>
            <a:r>
              <a:rPr lang="en-US" sz="2600" b="0" i="0" kern="1200" dirty="0" err="1">
                <a:solidFill>
                  <a:schemeClr val="bg1"/>
                </a:solidFill>
                <a:latin typeface="+mj-lt"/>
                <a:ea typeface="+mj-ea"/>
                <a:cs typeface="+mj-cs"/>
              </a:rPr>
              <a:t>altijd</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opzoek</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naar</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nieuwe</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talenten</a:t>
            </a:r>
            <a:r>
              <a:rPr lang="en-US" sz="2600" b="0" i="0" kern="1200" dirty="0">
                <a:solidFill>
                  <a:schemeClr val="bg1"/>
                </a:solidFill>
                <a:latin typeface="+mj-lt"/>
                <a:ea typeface="+mj-ea"/>
                <a:cs typeface="+mj-cs"/>
              </a:rPr>
              <a:t>. </a:t>
            </a:r>
            <a:br>
              <a:rPr lang="en-US" sz="2600" b="0" i="0" kern="1200" dirty="0">
                <a:solidFill>
                  <a:schemeClr val="bg1"/>
                </a:solidFill>
                <a:latin typeface="+mj-lt"/>
                <a:ea typeface="+mj-ea"/>
                <a:cs typeface="+mj-cs"/>
              </a:rPr>
            </a:br>
            <a:r>
              <a:rPr lang="en-US" sz="2600" b="0" i="0" kern="1200" dirty="0" err="1">
                <a:solidFill>
                  <a:schemeClr val="bg1"/>
                </a:solidFill>
                <a:latin typeface="+mj-lt"/>
                <a:ea typeface="+mj-ea"/>
                <a:cs typeface="+mj-cs"/>
              </a:rPr>
              <a:t>Dit</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jaar</a:t>
            </a:r>
            <a:r>
              <a:rPr lang="en-US" sz="2600" b="0" i="0" kern="1200" dirty="0">
                <a:solidFill>
                  <a:schemeClr val="bg1"/>
                </a:solidFill>
                <a:latin typeface="+mj-lt"/>
                <a:ea typeface="+mj-ea"/>
                <a:cs typeface="+mj-cs"/>
              </a:rPr>
              <a:t> is het </a:t>
            </a:r>
            <a:r>
              <a:rPr lang="en-US" sz="2600" b="0" i="0" kern="1200" dirty="0" err="1">
                <a:solidFill>
                  <a:schemeClr val="bg1"/>
                </a:solidFill>
                <a:latin typeface="+mj-lt"/>
                <a:ea typeface="+mj-ea"/>
                <a:cs typeface="+mj-cs"/>
              </a:rPr>
              <a:t>thema</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zitobjecten</a:t>
            </a:r>
            <a:r>
              <a:rPr lang="en-US" sz="2600" b="0" i="0" kern="1200" dirty="0">
                <a:solidFill>
                  <a:schemeClr val="bg1"/>
                </a:solidFill>
                <a:latin typeface="+mj-lt"/>
                <a:ea typeface="+mj-ea"/>
                <a:cs typeface="+mj-cs"/>
              </a:rPr>
              <a:t>’.</a:t>
            </a:r>
            <a:br>
              <a:rPr lang="en-US" sz="2600" b="0" i="0" kern="1200" dirty="0">
                <a:solidFill>
                  <a:schemeClr val="bg1"/>
                </a:solidFill>
                <a:latin typeface="+mj-lt"/>
                <a:ea typeface="+mj-ea"/>
                <a:cs typeface="+mj-cs"/>
              </a:rPr>
            </a:br>
            <a:r>
              <a:rPr lang="en-US" sz="2600" b="0" i="0" kern="1200" dirty="0" err="1">
                <a:solidFill>
                  <a:schemeClr val="bg1"/>
                </a:solidFill>
                <a:latin typeface="+mj-lt"/>
                <a:ea typeface="+mj-ea"/>
                <a:cs typeface="+mj-cs"/>
              </a:rPr>
              <a:t>Er</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wordt</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een</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prijs</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uitgereikt</a:t>
            </a:r>
            <a:r>
              <a:rPr lang="en-US" sz="2600" b="0" i="0" kern="1200" dirty="0">
                <a:solidFill>
                  <a:schemeClr val="bg1"/>
                </a:solidFill>
                <a:latin typeface="+mj-lt"/>
                <a:ea typeface="+mj-ea"/>
                <a:cs typeface="+mj-cs"/>
              </a:rPr>
              <a:t> van 10.000 euro </a:t>
            </a:r>
            <a:r>
              <a:rPr lang="en-US" sz="2600" b="0" i="0" kern="1200" dirty="0" err="1">
                <a:solidFill>
                  <a:schemeClr val="bg1"/>
                </a:solidFill>
                <a:latin typeface="+mj-lt"/>
                <a:ea typeface="+mj-ea"/>
                <a:cs typeface="+mj-cs"/>
              </a:rPr>
              <a:t>aan</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ontwerpers</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onder</a:t>
            </a:r>
            <a:r>
              <a:rPr lang="en-US" sz="2600" b="0" i="0" kern="1200" dirty="0">
                <a:solidFill>
                  <a:schemeClr val="bg1"/>
                </a:solidFill>
                <a:latin typeface="+mj-lt"/>
                <a:ea typeface="+mj-ea"/>
                <a:cs typeface="+mj-cs"/>
              </a:rPr>
              <a:t> de 18 </a:t>
            </a:r>
            <a:r>
              <a:rPr lang="en-US" sz="2600" b="0" i="0" kern="1200" dirty="0" err="1">
                <a:solidFill>
                  <a:schemeClr val="bg1"/>
                </a:solidFill>
                <a:latin typeface="+mj-lt"/>
                <a:ea typeface="+mj-ea"/>
                <a:cs typeface="+mj-cs"/>
              </a:rPr>
              <a:t>jaar</a:t>
            </a:r>
            <a:r>
              <a:rPr lang="en-US" sz="2600" b="0" i="0" kern="1200" dirty="0">
                <a:solidFill>
                  <a:schemeClr val="bg1"/>
                </a:solidFill>
                <a:latin typeface="+mj-lt"/>
                <a:ea typeface="+mj-ea"/>
                <a:cs typeface="+mj-cs"/>
              </a:rPr>
              <a:t>. Om </a:t>
            </a:r>
            <a:r>
              <a:rPr lang="en-US" sz="2600" b="0" i="0" kern="1200" dirty="0" err="1">
                <a:solidFill>
                  <a:schemeClr val="bg1"/>
                </a:solidFill>
                <a:latin typeface="+mj-lt"/>
                <a:ea typeface="+mj-ea"/>
                <a:cs typeface="+mj-cs"/>
              </a:rPr>
              <a:t>bij</a:t>
            </a:r>
            <a:r>
              <a:rPr lang="en-US" sz="2600" b="0" i="0" kern="1200" dirty="0">
                <a:solidFill>
                  <a:schemeClr val="bg1"/>
                </a:solidFill>
                <a:latin typeface="+mj-lt"/>
                <a:ea typeface="+mj-ea"/>
                <a:cs typeface="+mj-cs"/>
              </a:rPr>
              <a:t> de jury in de </a:t>
            </a:r>
            <a:r>
              <a:rPr lang="en-US" sz="2600" b="0" i="0" kern="1200" dirty="0" err="1">
                <a:solidFill>
                  <a:schemeClr val="bg1"/>
                </a:solidFill>
                <a:latin typeface="+mj-lt"/>
                <a:ea typeface="+mj-ea"/>
                <a:cs typeface="+mj-cs"/>
              </a:rPr>
              <a:t>smaak</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te</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vallen</a:t>
            </a:r>
            <a:r>
              <a:rPr lang="en-US" sz="2600" b="0" i="0" kern="1200" dirty="0">
                <a:solidFill>
                  <a:schemeClr val="bg1"/>
                </a:solidFill>
                <a:latin typeface="+mj-lt"/>
                <a:ea typeface="+mj-ea"/>
                <a:cs typeface="+mj-cs"/>
              </a:rPr>
              <a:t> is het de </a:t>
            </a:r>
            <a:r>
              <a:rPr lang="en-US" sz="2600" b="0" i="0" kern="1200" dirty="0" err="1">
                <a:solidFill>
                  <a:schemeClr val="bg1"/>
                </a:solidFill>
                <a:latin typeface="+mj-lt"/>
                <a:ea typeface="+mj-ea"/>
                <a:cs typeface="+mj-cs"/>
              </a:rPr>
              <a:t>bedoeling</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dat</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jij</a:t>
            </a:r>
            <a:r>
              <a:rPr lang="en-US" sz="2600" b="0" i="0" kern="1200" dirty="0">
                <a:solidFill>
                  <a:schemeClr val="bg1"/>
                </a:solidFill>
                <a:latin typeface="+mj-lt"/>
                <a:ea typeface="+mj-ea"/>
                <a:cs typeface="+mj-cs"/>
              </a:rPr>
              <a:t> met </a:t>
            </a:r>
            <a:r>
              <a:rPr lang="en-US" sz="2600" b="0" i="0" kern="1200" dirty="0" err="1">
                <a:solidFill>
                  <a:schemeClr val="bg1"/>
                </a:solidFill>
                <a:latin typeface="+mj-lt"/>
                <a:ea typeface="+mj-ea"/>
                <a:cs typeface="+mj-cs"/>
              </a:rPr>
              <a:t>een</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vernieuwend</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idee</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komt</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en</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een</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verrassend</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zitobject</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bedenkt</a:t>
            </a:r>
            <a:r>
              <a:rPr lang="en-US" sz="2600" dirty="0">
                <a:solidFill>
                  <a:schemeClr val="bg1"/>
                </a:solidFill>
              </a:rPr>
              <a:t>, </a:t>
            </a:r>
            <a:r>
              <a:rPr lang="en-US" sz="2600" b="0" i="0" kern="1200" dirty="0" err="1">
                <a:solidFill>
                  <a:schemeClr val="bg1"/>
                </a:solidFill>
                <a:latin typeface="+mj-lt"/>
                <a:ea typeface="+mj-ea"/>
                <a:cs typeface="+mj-cs"/>
              </a:rPr>
              <a:t>maakt</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en</a:t>
            </a:r>
            <a:r>
              <a:rPr lang="en-US" sz="2600" b="0" i="0" kern="1200" dirty="0">
                <a:solidFill>
                  <a:schemeClr val="bg1"/>
                </a:solidFill>
                <a:latin typeface="+mj-lt"/>
                <a:ea typeface="+mj-ea"/>
                <a:cs typeface="+mj-cs"/>
              </a:rPr>
              <a:t> </a:t>
            </a:r>
            <a:r>
              <a:rPr lang="en-US" sz="2600" b="0" i="0" kern="1200" dirty="0" err="1">
                <a:solidFill>
                  <a:schemeClr val="bg1"/>
                </a:solidFill>
                <a:latin typeface="+mj-lt"/>
                <a:ea typeface="+mj-ea"/>
                <a:cs typeface="+mj-cs"/>
              </a:rPr>
              <a:t>presenteert</a:t>
            </a:r>
            <a:r>
              <a:rPr lang="en-US" sz="2600" b="0" i="0" kern="1200" dirty="0">
                <a:solidFill>
                  <a:schemeClr val="bg1"/>
                </a:solidFill>
                <a:latin typeface="+mj-lt"/>
                <a:ea typeface="+mj-ea"/>
                <a:cs typeface="+mj-cs"/>
              </a:rPr>
              <a:t>.</a:t>
            </a:r>
          </a:p>
        </p:txBody>
      </p:sp>
    </p:spTree>
    <p:extLst>
      <p:ext uri="{BB962C8B-B14F-4D97-AF65-F5344CB8AC3E}">
        <p14:creationId xmlns:p14="http://schemas.microsoft.com/office/powerpoint/2010/main" val="252255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4B299-517F-4BC5-BC3B-50F9C142E209}"/>
              </a:ext>
            </a:extLst>
          </p:cNvPr>
          <p:cNvSpPr>
            <a:spLocks noGrp="1"/>
          </p:cNvSpPr>
          <p:nvPr>
            <p:ph type="title"/>
          </p:nvPr>
        </p:nvSpPr>
        <p:spPr>
          <a:xfrm>
            <a:off x="928283" y="1028099"/>
            <a:ext cx="10336065" cy="3945532"/>
          </a:xfrm>
        </p:spPr>
        <p:txBody>
          <a:bodyPr vert="horz" lIns="91440" tIns="45720" rIns="91440" bIns="45720" rtlCol="0" anchor="ctr">
            <a:normAutofit/>
          </a:bodyPr>
          <a:lstStyle/>
          <a:p>
            <a:r>
              <a:rPr lang="en-US" sz="2800" b="1" dirty="0" err="1">
                <a:solidFill>
                  <a:schemeClr val="bg1"/>
                </a:solidFill>
              </a:rPr>
              <a:t>Inspiratieopdracht</a:t>
            </a:r>
            <a:r>
              <a:rPr lang="en-US" sz="2800" b="1" dirty="0">
                <a:solidFill>
                  <a:schemeClr val="bg1"/>
                </a:solidFill>
              </a:rPr>
              <a:t> 1: </a:t>
            </a:r>
            <a:r>
              <a:rPr lang="en-US" sz="2800" b="1" dirty="0" err="1">
                <a:solidFill>
                  <a:schemeClr val="bg1"/>
                </a:solidFill>
              </a:rPr>
              <a:t>woordweb</a:t>
            </a:r>
            <a:br>
              <a:rPr lang="en-US" sz="2800" b="1" dirty="0">
                <a:solidFill>
                  <a:schemeClr val="bg1"/>
                </a:solidFill>
              </a:rPr>
            </a:br>
            <a:br>
              <a:rPr lang="en-US" sz="2200" b="1" dirty="0">
                <a:solidFill>
                  <a:schemeClr val="bg1"/>
                </a:solidFill>
              </a:rPr>
            </a:br>
            <a:r>
              <a:rPr lang="en-US" sz="2200" dirty="0" err="1">
                <a:solidFill>
                  <a:schemeClr val="bg1"/>
                </a:solidFill>
              </a:rPr>
              <a:t>Maak</a:t>
            </a:r>
            <a:r>
              <a:rPr lang="en-US" sz="2200" dirty="0">
                <a:solidFill>
                  <a:schemeClr val="bg1"/>
                </a:solidFill>
              </a:rPr>
              <a:t> met </a:t>
            </a:r>
            <a:r>
              <a:rPr lang="en-US" sz="2200" dirty="0" err="1">
                <a:solidFill>
                  <a:schemeClr val="bg1"/>
                </a:solidFill>
              </a:rPr>
              <a:t>zijn</a:t>
            </a:r>
            <a:r>
              <a:rPr lang="en-US" sz="2200" dirty="0">
                <a:solidFill>
                  <a:schemeClr val="bg1"/>
                </a:solidFill>
              </a:rPr>
              <a:t> </a:t>
            </a:r>
            <a:r>
              <a:rPr lang="en-US" sz="2200" dirty="0" err="1">
                <a:solidFill>
                  <a:schemeClr val="bg1"/>
                </a:solidFill>
              </a:rPr>
              <a:t>tweeën</a:t>
            </a:r>
            <a:r>
              <a:rPr lang="en-US" sz="2200" dirty="0">
                <a:solidFill>
                  <a:schemeClr val="bg1"/>
                </a:solidFill>
              </a:rPr>
              <a:t> </a:t>
            </a:r>
            <a:r>
              <a:rPr lang="en-US" sz="2200" dirty="0" err="1">
                <a:solidFill>
                  <a:schemeClr val="bg1"/>
                </a:solidFill>
              </a:rPr>
              <a:t>een</a:t>
            </a:r>
            <a:r>
              <a:rPr lang="en-US" sz="2200" dirty="0">
                <a:solidFill>
                  <a:schemeClr val="bg1"/>
                </a:solidFill>
              </a:rPr>
              <a:t> </a:t>
            </a:r>
            <a:r>
              <a:rPr lang="en-US" sz="2200" dirty="0" err="1">
                <a:solidFill>
                  <a:schemeClr val="bg1"/>
                </a:solidFill>
              </a:rPr>
              <a:t>woordweb</a:t>
            </a:r>
            <a:r>
              <a:rPr lang="en-US" sz="2200" dirty="0">
                <a:solidFill>
                  <a:schemeClr val="bg1"/>
                </a:solidFill>
              </a:rPr>
              <a:t> over het </a:t>
            </a:r>
            <a:r>
              <a:rPr lang="en-US" sz="2200" dirty="0" err="1">
                <a:solidFill>
                  <a:schemeClr val="bg1"/>
                </a:solidFill>
              </a:rPr>
              <a:t>thema</a:t>
            </a:r>
            <a:r>
              <a:rPr lang="en-US" sz="2200" dirty="0">
                <a:solidFill>
                  <a:schemeClr val="bg1"/>
                </a:solidFill>
              </a:rPr>
              <a:t>. </a:t>
            </a:r>
            <a:r>
              <a:rPr lang="en-US" sz="2200" dirty="0" err="1">
                <a:solidFill>
                  <a:schemeClr val="bg1"/>
                </a:solidFill>
              </a:rPr>
              <a:t>Zet</a:t>
            </a:r>
            <a:r>
              <a:rPr lang="en-US" sz="2200" dirty="0">
                <a:solidFill>
                  <a:schemeClr val="bg1"/>
                </a:solidFill>
              </a:rPr>
              <a:t> het </a:t>
            </a:r>
            <a:r>
              <a:rPr lang="en-US" sz="2200" dirty="0" err="1">
                <a:solidFill>
                  <a:schemeClr val="bg1"/>
                </a:solidFill>
              </a:rPr>
              <a:t>woord</a:t>
            </a:r>
            <a:r>
              <a:rPr lang="en-US" sz="2200" dirty="0">
                <a:solidFill>
                  <a:schemeClr val="bg1"/>
                </a:solidFill>
              </a:rPr>
              <a:t> ‘</a:t>
            </a:r>
            <a:r>
              <a:rPr lang="en-US" sz="2200" dirty="0" err="1">
                <a:solidFill>
                  <a:schemeClr val="bg1"/>
                </a:solidFill>
              </a:rPr>
              <a:t>zitobject</a:t>
            </a:r>
            <a:r>
              <a:rPr lang="en-US" sz="2200" dirty="0">
                <a:solidFill>
                  <a:schemeClr val="bg1"/>
                </a:solidFill>
              </a:rPr>
              <a:t>’ in het midden en </a:t>
            </a:r>
            <a:r>
              <a:rPr lang="en-US" sz="2200" dirty="0" err="1">
                <a:solidFill>
                  <a:schemeClr val="bg1"/>
                </a:solidFill>
              </a:rPr>
              <a:t>schrijf</a:t>
            </a:r>
            <a:r>
              <a:rPr lang="en-US" sz="2200" dirty="0">
                <a:solidFill>
                  <a:schemeClr val="bg1"/>
                </a:solidFill>
              </a:rPr>
              <a:t> </a:t>
            </a:r>
            <a:r>
              <a:rPr lang="en-US" sz="2200" dirty="0" err="1">
                <a:solidFill>
                  <a:schemeClr val="bg1"/>
                </a:solidFill>
              </a:rPr>
              <a:t>zoveel</a:t>
            </a:r>
            <a:r>
              <a:rPr lang="en-US" sz="2200" dirty="0">
                <a:solidFill>
                  <a:schemeClr val="bg1"/>
                </a:solidFill>
              </a:rPr>
              <a:t> </a:t>
            </a:r>
            <a:r>
              <a:rPr lang="en-US" sz="2200" dirty="0" err="1">
                <a:solidFill>
                  <a:schemeClr val="bg1"/>
                </a:solidFill>
              </a:rPr>
              <a:t>mogelijk</a:t>
            </a:r>
            <a:r>
              <a:rPr lang="en-US" sz="2200" dirty="0">
                <a:solidFill>
                  <a:schemeClr val="bg1"/>
                </a:solidFill>
              </a:rPr>
              <a:t> op wat in je </a:t>
            </a:r>
            <a:r>
              <a:rPr lang="en-US" sz="2200" dirty="0" err="1">
                <a:solidFill>
                  <a:schemeClr val="bg1"/>
                </a:solidFill>
              </a:rPr>
              <a:t>opkomt</a:t>
            </a:r>
            <a:r>
              <a:rPr lang="en-US" sz="2200" dirty="0">
                <a:solidFill>
                  <a:schemeClr val="bg1"/>
                </a:solidFill>
              </a:rPr>
              <a:t>. Je mag </a:t>
            </a:r>
            <a:r>
              <a:rPr lang="en-US" sz="2200" dirty="0" err="1">
                <a:solidFill>
                  <a:schemeClr val="bg1"/>
                </a:solidFill>
              </a:rPr>
              <a:t>ook</a:t>
            </a:r>
            <a:r>
              <a:rPr lang="en-US" sz="2200" dirty="0">
                <a:solidFill>
                  <a:schemeClr val="bg1"/>
                </a:solidFill>
              </a:rPr>
              <a:t> </a:t>
            </a:r>
            <a:r>
              <a:rPr lang="en-US" sz="2200" dirty="0" err="1">
                <a:solidFill>
                  <a:schemeClr val="bg1"/>
                </a:solidFill>
              </a:rPr>
              <a:t>tekenen</a:t>
            </a:r>
            <a:r>
              <a:rPr lang="en-US" sz="2200" dirty="0">
                <a:solidFill>
                  <a:schemeClr val="bg1"/>
                </a:solidFill>
              </a:rPr>
              <a:t>!</a:t>
            </a:r>
            <a:br>
              <a:rPr lang="en-US" sz="2200" dirty="0">
                <a:solidFill>
                  <a:schemeClr val="bg1"/>
                </a:solidFill>
              </a:rPr>
            </a:br>
            <a:r>
              <a:rPr lang="en-US" sz="2200" dirty="0" err="1">
                <a:solidFill>
                  <a:schemeClr val="bg1"/>
                </a:solidFill>
              </a:rPr>
              <a:t>Dit</a:t>
            </a:r>
            <a:r>
              <a:rPr lang="en-US" sz="2200" dirty="0">
                <a:solidFill>
                  <a:schemeClr val="bg1"/>
                </a:solidFill>
              </a:rPr>
              <a:t> </a:t>
            </a:r>
            <a:r>
              <a:rPr lang="en-US" sz="2200" dirty="0" err="1">
                <a:solidFill>
                  <a:schemeClr val="bg1"/>
                </a:solidFill>
              </a:rPr>
              <a:t>woordweb</a:t>
            </a:r>
            <a:r>
              <a:rPr lang="en-US" sz="2200" dirty="0">
                <a:solidFill>
                  <a:schemeClr val="bg1"/>
                </a:solidFill>
              </a:rPr>
              <a:t> </a:t>
            </a:r>
            <a:r>
              <a:rPr lang="en-US" sz="2200" dirty="0" err="1">
                <a:solidFill>
                  <a:schemeClr val="bg1"/>
                </a:solidFill>
              </a:rPr>
              <a:t>kun</a:t>
            </a:r>
            <a:r>
              <a:rPr lang="en-US" sz="2200" dirty="0">
                <a:solidFill>
                  <a:schemeClr val="bg1"/>
                </a:solidFill>
              </a:rPr>
              <a:t> je </a:t>
            </a:r>
            <a:r>
              <a:rPr lang="en-US" sz="2200" dirty="0" err="1">
                <a:solidFill>
                  <a:schemeClr val="bg1"/>
                </a:solidFill>
              </a:rPr>
              <a:t>gebruiken</a:t>
            </a:r>
            <a:r>
              <a:rPr lang="en-US" sz="2200" dirty="0">
                <a:solidFill>
                  <a:schemeClr val="bg1"/>
                </a:solidFill>
              </a:rPr>
              <a:t> </a:t>
            </a:r>
            <a:r>
              <a:rPr lang="en-US" sz="2200" dirty="0" err="1">
                <a:solidFill>
                  <a:schemeClr val="bg1"/>
                </a:solidFill>
              </a:rPr>
              <a:t>als</a:t>
            </a:r>
            <a:r>
              <a:rPr lang="en-US" sz="2200" dirty="0">
                <a:solidFill>
                  <a:schemeClr val="bg1"/>
                </a:solidFill>
              </a:rPr>
              <a:t> </a:t>
            </a:r>
            <a:r>
              <a:rPr lang="en-US" sz="2200" dirty="0" err="1">
                <a:solidFill>
                  <a:schemeClr val="bg1"/>
                </a:solidFill>
              </a:rPr>
              <a:t>hulpmiddel</a:t>
            </a:r>
            <a:r>
              <a:rPr lang="en-US" sz="2200" dirty="0">
                <a:solidFill>
                  <a:schemeClr val="bg1"/>
                </a:solidFill>
              </a:rPr>
              <a:t> </a:t>
            </a:r>
            <a:r>
              <a:rPr lang="en-US" sz="2200" dirty="0" err="1">
                <a:solidFill>
                  <a:schemeClr val="bg1"/>
                </a:solidFill>
              </a:rPr>
              <a:t>voor</a:t>
            </a:r>
            <a:r>
              <a:rPr lang="en-US" sz="2200" dirty="0">
                <a:solidFill>
                  <a:schemeClr val="bg1"/>
                </a:solidFill>
              </a:rPr>
              <a:t> </a:t>
            </a:r>
            <a:r>
              <a:rPr lang="en-US" sz="2200" dirty="0" err="1">
                <a:solidFill>
                  <a:schemeClr val="bg1"/>
                </a:solidFill>
              </a:rPr>
              <a:t>inspiratie</a:t>
            </a:r>
            <a:r>
              <a:rPr lang="en-US" sz="2200" dirty="0">
                <a:solidFill>
                  <a:schemeClr val="bg1"/>
                </a:solidFill>
              </a:rPr>
              <a:t> </a:t>
            </a:r>
            <a:r>
              <a:rPr lang="en-US" sz="2200" dirty="0" err="1">
                <a:solidFill>
                  <a:schemeClr val="bg1"/>
                </a:solidFill>
              </a:rPr>
              <a:t>bij</a:t>
            </a:r>
            <a:r>
              <a:rPr lang="en-US" sz="2200" dirty="0">
                <a:solidFill>
                  <a:schemeClr val="bg1"/>
                </a:solidFill>
              </a:rPr>
              <a:t> het </a:t>
            </a:r>
            <a:r>
              <a:rPr lang="en-US" sz="2200" dirty="0" err="1">
                <a:solidFill>
                  <a:schemeClr val="bg1"/>
                </a:solidFill>
              </a:rPr>
              <a:t>bedenken</a:t>
            </a:r>
            <a:r>
              <a:rPr lang="en-US" sz="2200" dirty="0">
                <a:solidFill>
                  <a:schemeClr val="bg1"/>
                </a:solidFill>
              </a:rPr>
              <a:t> /</a:t>
            </a:r>
            <a:r>
              <a:rPr lang="en-US" sz="2200" dirty="0" err="1">
                <a:solidFill>
                  <a:schemeClr val="bg1"/>
                </a:solidFill>
              </a:rPr>
              <a:t>ontwerpen</a:t>
            </a:r>
            <a:r>
              <a:rPr lang="en-US" sz="2200" dirty="0">
                <a:solidFill>
                  <a:schemeClr val="bg1"/>
                </a:solidFill>
              </a:rPr>
              <a:t> van je </a:t>
            </a:r>
            <a:r>
              <a:rPr lang="en-US" sz="2200" dirty="0" err="1">
                <a:solidFill>
                  <a:schemeClr val="bg1"/>
                </a:solidFill>
              </a:rPr>
              <a:t>zitobject</a:t>
            </a:r>
            <a:r>
              <a:rPr lang="en-US" sz="2200" dirty="0">
                <a:solidFill>
                  <a:schemeClr val="bg1"/>
                </a:solidFill>
              </a:rPr>
              <a:t>.</a:t>
            </a:r>
            <a:br>
              <a:rPr lang="en-US" sz="2200" dirty="0">
                <a:solidFill>
                  <a:schemeClr val="bg1"/>
                </a:solidFill>
              </a:rPr>
            </a:br>
            <a:endParaRPr lang="en-US" sz="2200" dirty="0">
              <a:solidFill>
                <a:schemeClr val="bg1"/>
              </a:solidFill>
            </a:endParaRPr>
          </a:p>
        </p:txBody>
      </p:sp>
      <p:sp>
        <p:nvSpPr>
          <p:cNvPr id="4" name="Gelijkbenige driehoek 3">
            <a:extLst>
              <a:ext uri="{FF2B5EF4-FFF2-40B4-BE49-F238E27FC236}">
                <a16:creationId xmlns:a16="http://schemas.microsoft.com/office/drawing/2014/main" id="{8F1C093B-A30E-444C-8281-79023DB0583F}"/>
              </a:ext>
            </a:extLst>
          </p:cNvPr>
          <p:cNvSpPr/>
          <p:nvPr/>
        </p:nvSpPr>
        <p:spPr>
          <a:xfrm>
            <a:off x="5050302" y="2180492"/>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68B31891-4355-4360-8E90-6789539E5EFD}"/>
              </a:ext>
            </a:extLst>
          </p:cNvPr>
          <p:cNvPicPr>
            <a:picLocks noChangeAspect="1"/>
          </p:cNvPicPr>
          <p:nvPr/>
        </p:nvPicPr>
        <p:blipFill>
          <a:blip r:embed="rId2"/>
          <a:stretch>
            <a:fillRect/>
          </a:stretch>
        </p:blipFill>
        <p:spPr>
          <a:xfrm>
            <a:off x="928283" y="3951320"/>
            <a:ext cx="3539218" cy="2271438"/>
          </a:xfrm>
          <a:prstGeom prst="rect">
            <a:avLst/>
          </a:prstGeom>
        </p:spPr>
      </p:pic>
    </p:spTree>
    <p:extLst>
      <p:ext uri="{BB962C8B-B14F-4D97-AF65-F5344CB8AC3E}">
        <p14:creationId xmlns:p14="http://schemas.microsoft.com/office/powerpoint/2010/main" val="307387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F2B01BD4-28BA-4DFE-A3CA-41518C59FAFC}"/>
              </a:ext>
            </a:extLst>
          </p:cNvPr>
          <p:cNvSpPr>
            <a:spLocks noGrp="1"/>
          </p:cNvSpPr>
          <p:nvPr>
            <p:ph type="title"/>
          </p:nvPr>
        </p:nvSpPr>
        <p:spPr>
          <a:xfrm>
            <a:off x="1295402" y="1508760"/>
            <a:ext cx="2918458" cy="3840480"/>
          </a:xfrm>
        </p:spPr>
        <p:txBody>
          <a:bodyPr>
            <a:normAutofit/>
          </a:bodyPr>
          <a:lstStyle/>
          <a:p>
            <a:pPr>
              <a:lnSpc>
                <a:spcPct val="90000"/>
              </a:lnSpc>
            </a:pPr>
            <a:r>
              <a:rPr lang="nl-NL" sz="1800" b="1" dirty="0">
                <a:solidFill>
                  <a:schemeClr val="tx1"/>
                </a:solidFill>
              </a:rPr>
              <a:t>Inspiratieopdracht 2 : film</a:t>
            </a:r>
            <a:br>
              <a:rPr lang="nl-NL" sz="1800" dirty="0">
                <a:solidFill>
                  <a:schemeClr val="tx1"/>
                </a:solidFill>
              </a:rPr>
            </a:br>
            <a:br>
              <a:rPr lang="nl-NL" sz="1800" dirty="0">
                <a:solidFill>
                  <a:schemeClr val="tx1"/>
                </a:solidFill>
              </a:rPr>
            </a:br>
            <a:br>
              <a:rPr lang="nl-NL" sz="1800" dirty="0">
                <a:solidFill>
                  <a:schemeClr val="tx1"/>
                </a:solidFill>
              </a:rPr>
            </a:br>
            <a:endParaRPr lang="nl-NL" sz="1800" dirty="0">
              <a:solidFill>
                <a:schemeClr val="tx1"/>
              </a:solidFill>
            </a:endParaRPr>
          </a:p>
        </p:txBody>
      </p:sp>
      <p:cxnSp>
        <p:nvCxnSpPr>
          <p:cNvPr id="14"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125B08D-3919-42CB-8BD0-D95A71B09E68}"/>
              </a:ext>
            </a:extLst>
          </p:cNvPr>
          <p:cNvSpPr>
            <a:spLocks noGrp="1"/>
          </p:cNvSpPr>
          <p:nvPr>
            <p:ph idx="1"/>
          </p:nvPr>
        </p:nvSpPr>
        <p:spPr>
          <a:xfrm>
            <a:off x="4907279" y="1508760"/>
            <a:ext cx="5989317" cy="3840480"/>
          </a:xfrm>
        </p:spPr>
        <p:txBody>
          <a:bodyPr anchor="ctr">
            <a:normAutofit/>
          </a:bodyPr>
          <a:lstStyle/>
          <a:p>
            <a:r>
              <a:rPr lang="nl-NL" sz="2000" dirty="0">
                <a:solidFill>
                  <a:schemeClr val="tx1"/>
                </a:solidFill>
                <a:hlinkClick r:id="rId2"/>
              </a:rPr>
              <a:t>https://hetklokhuis.nl/tv-uitzending/3868/Design%2C%20stoel#</a:t>
            </a:r>
            <a:endParaRPr lang="nl-NL" sz="2000" dirty="0">
              <a:solidFill>
                <a:schemeClr val="tx1"/>
              </a:solidFill>
            </a:endParaRPr>
          </a:p>
          <a:p>
            <a:endParaRPr lang="nl-NL" sz="2000" dirty="0">
              <a:solidFill>
                <a:schemeClr val="tx1"/>
              </a:solidFill>
            </a:endParaRPr>
          </a:p>
          <a:p>
            <a:r>
              <a:rPr lang="nl-NL" sz="2000" dirty="0">
                <a:solidFill>
                  <a:schemeClr val="tx1"/>
                </a:solidFill>
                <a:hlinkClick r:id="rId3"/>
              </a:rPr>
              <a:t>https://hetklokhuis.nl/tv-uitzending/1545/Hoe%20is%20het%20toch%20met?:%20Marcel%20Wanders#</a:t>
            </a:r>
            <a:endParaRPr lang="nl-NL" sz="2000" dirty="0">
              <a:solidFill>
                <a:schemeClr val="tx1"/>
              </a:solidFill>
            </a:endParaRPr>
          </a:p>
          <a:p>
            <a:endParaRPr lang="nl-NL" sz="2000" dirty="0">
              <a:solidFill>
                <a:schemeClr val="tx1"/>
              </a:solidFill>
            </a:endParaRPr>
          </a:p>
          <a:p>
            <a:endParaRPr lang="nl-NL" sz="2000" dirty="0">
              <a:solidFill>
                <a:schemeClr val="tx1"/>
              </a:solidFill>
            </a:endParaRPr>
          </a:p>
          <a:p>
            <a:endParaRPr lang="nl-NL" sz="2000" dirty="0">
              <a:solidFill>
                <a:schemeClr val="tx1"/>
              </a:solidFill>
            </a:endParaRPr>
          </a:p>
        </p:txBody>
      </p:sp>
    </p:spTree>
    <p:extLst>
      <p:ext uri="{BB962C8B-B14F-4D97-AF65-F5344CB8AC3E}">
        <p14:creationId xmlns:p14="http://schemas.microsoft.com/office/powerpoint/2010/main" val="218920028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00813-17CA-4D73-A40E-286BC5B2AD78}"/>
              </a:ext>
            </a:extLst>
          </p:cNvPr>
          <p:cNvSpPr>
            <a:spLocks noGrp="1"/>
          </p:cNvSpPr>
          <p:nvPr>
            <p:ph type="title"/>
          </p:nvPr>
        </p:nvSpPr>
        <p:spPr/>
        <p:txBody>
          <a:bodyPr/>
          <a:lstStyle/>
          <a:p>
            <a:r>
              <a:rPr lang="nl-NL" dirty="0">
                <a:solidFill>
                  <a:schemeClr val="bg1"/>
                </a:solidFill>
              </a:rPr>
              <a:t>Inspiratieopdracht 3: </a:t>
            </a:r>
            <a:r>
              <a:rPr lang="nl-NL" dirty="0" err="1">
                <a:solidFill>
                  <a:schemeClr val="bg1"/>
                </a:solidFill>
              </a:rPr>
              <a:t>snelschetsen</a:t>
            </a:r>
            <a:endParaRPr lang="en-GB" dirty="0">
              <a:solidFill>
                <a:schemeClr val="bg1"/>
              </a:solidFill>
            </a:endParaRPr>
          </a:p>
        </p:txBody>
      </p:sp>
      <p:sp>
        <p:nvSpPr>
          <p:cNvPr id="3" name="Tijdelijke aanduiding voor inhoud 2">
            <a:extLst>
              <a:ext uri="{FF2B5EF4-FFF2-40B4-BE49-F238E27FC236}">
                <a16:creationId xmlns:a16="http://schemas.microsoft.com/office/drawing/2014/main" id="{25D4C4C1-E57B-4B6A-86F9-72FDB2A59965}"/>
              </a:ext>
            </a:extLst>
          </p:cNvPr>
          <p:cNvSpPr>
            <a:spLocks noGrp="1"/>
          </p:cNvSpPr>
          <p:nvPr>
            <p:ph idx="1"/>
          </p:nvPr>
        </p:nvSpPr>
        <p:spPr/>
        <p:txBody>
          <a:bodyPr/>
          <a:lstStyle/>
          <a:p>
            <a:pPr marL="0" indent="0">
              <a:buNone/>
            </a:pPr>
            <a:r>
              <a:rPr lang="nl-NL" dirty="0">
                <a:solidFill>
                  <a:schemeClr val="bg1"/>
                </a:solidFill>
              </a:rPr>
              <a:t>Schets in .. minuten .. zitobjecten.</a:t>
            </a:r>
          </a:p>
          <a:p>
            <a:pPr marL="0" indent="0">
              <a:buNone/>
            </a:pPr>
            <a:endParaRPr lang="nl-NL" dirty="0">
              <a:solidFill>
                <a:schemeClr val="bg1"/>
              </a:solidFill>
            </a:endParaRPr>
          </a:p>
          <a:p>
            <a:pPr marL="0" indent="0">
              <a:buNone/>
            </a:pPr>
            <a:r>
              <a:rPr lang="nl-NL" dirty="0">
                <a:solidFill>
                  <a:schemeClr val="bg1"/>
                </a:solidFill>
              </a:rPr>
              <a:t>Het doel is niet om mooie </a:t>
            </a:r>
            <a:r>
              <a:rPr lang="nl-NL" dirty="0" err="1">
                <a:solidFill>
                  <a:schemeClr val="bg1"/>
                </a:solidFill>
              </a:rPr>
              <a:t>schetjes</a:t>
            </a:r>
            <a:r>
              <a:rPr lang="nl-NL" dirty="0">
                <a:solidFill>
                  <a:schemeClr val="bg1"/>
                </a:solidFill>
              </a:rPr>
              <a:t> te maken maar om je hersenen in de creatieve denkstand te zetten!</a:t>
            </a:r>
            <a:endParaRPr lang="en-GB" dirty="0">
              <a:solidFill>
                <a:schemeClr val="bg1"/>
              </a:solidFill>
            </a:endParaRPr>
          </a:p>
        </p:txBody>
      </p:sp>
    </p:spTree>
    <p:extLst>
      <p:ext uri="{BB962C8B-B14F-4D97-AF65-F5344CB8AC3E}">
        <p14:creationId xmlns:p14="http://schemas.microsoft.com/office/powerpoint/2010/main" val="107180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78546-B2D0-46DA-A431-DC0C0D547629}"/>
              </a:ext>
            </a:extLst>
          </p:cNvPr>
          <p:cNvSpPr>
            <a:spLocks noGrp="1"/>
          </p:cNvSpPr>
          <p:nvPr>
            <p:ph type="ctrTitle"/>
          </p:nvPr>
        </p:nvSpPr>
        <p:spPr/>
        <p:txBody>
          <a:bodyPr/>
          <a:lstStyle/>
          <a:p>
            <a:r>
              <a:rPr lang="nl-NL" sz="4400" dirty="0">
                <a:solidFill>
                  <a:schemeClr val="bg1"/>
                </a:solidFill>
              </a:rPr>
              <a:t>Uitwerking</a:t>
            </a:r>
            <a:endParaRPr lang="en-GB" sz="4400" dirty="0">
              <a:solidFill>
                <a:schemeClr val="bg1"/>
              </a:solidFill>
            </a:endParaRPr>
          </a:p>
        </p:txBody>
      </p:sp>
      <p:sp>
        <p:nvSpPr>
          <p:cNvPr id="3" name="Ondertitel 2">
            <a:extLst>
              <a:ext uri="{FF2B5EF4-FFF2-40B4-BE49-F238E27FC236}">
                <a16:creationId xmlns:a16="http://schemas.microsoft.com/office/drawing/2014/main" id="{0202A545-0C24-43C0-A78A-0187FF3A84B1}"/>
              </a:ext>
            </a:extLst>
          </p:cNvPr>
          <p:cNvSpPr>
            <a:spLocks noGrp="1"/>
          </p:cNvSpPr>
          <p:nvPr>
            <p:ph type="subTitle" idx="1"/>
          </p:nvPr>
        </p:nvSpPr>
        <p:spPr/>
        <p:txBody>
          <a:bodyPr/>
          <a:lstStyle/>
          <a:p>
            <a:r>
              <a:rPr lang="nl-NL" dirty="0">
                <a:solidFill>
                  <a:schemeClr val="bg1"/>
                </a:solidFill>
              </a:rPr>
              <a:t>Maak een keuze uit 2D of 3D</a:t>
            </a:r>
            <a:endParaRPr lang="en-GB" dirty="0">
              <a:solidFill>
                <a:schemeClr val="bg1"/>
              </a:solidFill>
            </a:endParaRPr>
          </a:p>
        </p:txBody>
      </p:sp>
    </p:spTree>
    <p:extLst>
      <p:ext uri="{BB962C8B-B14F-4D97-AF65-F5344CB8AC3E}">
        <p14:creationId xmlns:p14="http://schemas.microsoft.com/office/powerpoint/2010/main" val="421405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E530F-598B-4FD2-BDF9-D1BC1C4880DC}"/>
              </a:ext>
            </a:extLst>
          </p:cNvPr>
          <p:cNvSpPr>
            <a:spLocks noGrp="1"/>
          </p:cNvSpPr>
          <p:nvPr>
            <p:ph type="title"/>
          </p:nvPr>
        </p:nvSpPr>
        <p:spPr>
          <a:xfrm>
            <a:off x="7230976" y="1473129"/>
            <a:ext cx="4263119" cy="3066507"/>
          </a:xfrm>
        </p:spPr>
        <p:txBody>
          <a:bodyPr vert="horz" lIns="91440" tIns="45720" rIns="91440" bIns="45720" rtlCol="0" anchor="b">
            <a:normAutofit fontScale="90000"/>
          </a:bodyPr>
          <a:lstStyle/>
          <a:p>
            <a:pPr>
              <a:lnSpc>
                <a:spcPct val="90000"/>
              </a:lnSpc>
            </a:pPr>
            <a:br>
              <a:rPr lang="en-US" sz="3100" b="0" i="0" kern="1200" dirty="0">
                <a:solidFill>
                  <a:srgbClr val="EBEBEB"/>
                </a:solidFill>
                <a:latin typeface="+mj-lt"/>
                <a:ea typeface="+mj-ea"/>
                <a:cs typeface="+mj-cs"/>
              </a:rPr>
            </a:br>
            <a:br>
              <a:rPr lang="en-US" sz="3100" b="0" i="0" kern="1200" dirty="0">
                <a:solidFill>
                  <a:srgbClr val="EBEBEB"/>
                </a:solidFill>
                <a:latin typeface="+mj-lt"/>
                <a:ea typeface="+mj-ea"/>
                <a:cs typeface="+mj-cs"/>
              </a:rPr>
            </a:br>
            <a:r>
              <a:rPr lang="en-US" sz="3100" b="1" i="0" kern="1200" dirty="0">
                <a:solidFill>
                  <a:schemeClr val="bg1"/>
                </a:solidFill>
                <a:latin typeface="+mj-lt"/>
                <a:ea typeface="+mj-ea"/>
                <a:cs typeface="+mj-cs"/>
              </a:rPr>
              <a:t>2D</a:t>
            </a:r>
            <a:br>
              <a:rPr lang="en-US" sz="2700" b="0" i="0" u="sng" kern="1200" dirty="0">
                <a:solidFill>
                  <a:schemeClr val="bg1"/>
                </a:solidFill>
                <a:latin typeface="+mj-lt"/>
                <a:ea typeface="+mj-ea"/>
                <a:cs typeface="+mj-cs"/>
              </a:rPr>
            </a:br>
            <a:br>
              <a:rPr lang="en-US" sz="1400" b="0" i="0" kern="1200" dirty="0">
                <a:solidFill>
                  <a:schemeClr val="bg1"/>
                </a:solidFill>
                <a:latin typeface="+mj-lt"/>
                <a:ea typeface="+mj-ea"/>
                <a:cs typeface="+mj-cs"/>
              </a:rPr>
            </a:br>
            <a:r>
              <a:rPr lang="en-US" sz="1800" b="0" i="0" kern="1200" dirty="0" err="1">
                <a:solidFill>
                  <a:schemeClr val="bg1"/>
                </a:solidFill>
                <a:latin typeface="+mn-lt"/>
                <a:ea typeface="+mj-ea"/>
                <a:cs typeface="+mj-cs"/>
              </a:rPr>
              <a:t>Maak</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een</a:t>
            </a:r>
            <a:r>
              <a:rPr lang="en-US" sz="1800" b="0" i="0" kern="1200" dirty="0">
                <a:solidFill>
                  <a:schemeClr val="bg1"/>
                </a:solidFill>
                <a:latin typeface="+mn-lt"/>
                <a:ea typeface="+mj-ea"/>
                <a:cs typeface="+mj-cs"/>
              </a:rPr>
              <a:t> folder </a:t>
            </a:r>
            <a:r>
              <a:rPr lang="en-US" sz="1800" b="0" i="0" kern="1200" dirty="0" err="1">
                <a:solidFill>
                  <a:schemeClr val="bg1"/>
                </a:solidFill>
                <a:latin typeface="+mn-lt"/>
                <a:ea typeface="+mj-ea"/>
                <a:cs typeface="+mj-cs"/>
              </a:rPr>
              <a:t>waarin</a:t>
            </a:r>
            <a:r>
              <a:rPr lang="en-US" sz="1800" b="0" i="0" kern="1200" dirty="0">
                <a:solidFill>
                  <a:schemeClr val="bg1"/>
                </a:solidFill>
                <a:latin typeface="+mn-lt"/>
                <a:ea typeface="+mj-ea"/>
                <a:cs typeface="+mj-cs"/>
              </a:rPr>
              <a:t> je </a:t>
            </a:r>
            <a:r>
              <a:rPr lang="en-US" sz="1800" b="1" i="0" kern="1200" dirty="0">
                <a:solidFill>
                  <a:schemeClr val="bg1"/>
                </a:solidFill>
                <a:latin typeface="+mn-lt"/>
                <a:ea typeface="+mj-ea"/>
                <a:cs typeface="+mj-cs"/>
              </a:rPr>
              <a:t>4</a:t>
            </a:r>
            <a:r>
              <a:rPr lang="en-US" sz="1800" dirty="0">
                <a:solidFill>
                  <a:schemeClr val="bg1"/>
                </a:solidFill>
                <a:latin typeface="+mn-lt"/>
              </a:rPr>
              <a:t> </a:t>
            </a:r>
            <a:r>
              <a:rPr lang="en-US" sz="1800" b="0" i="0" kern="1200" dirty="0" err="1">
                <a:solidFill>
                  <a:schemeClr val="bg1"/>
                </a:solidFill>
                <a:latin typeface="+mn-lt"/>
                <a:ea typeface="+mj-ea"/>
                <a:cs typeface="+mj-cs"/>
              </a:rPr>
              <a:t>verschillende</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zitobjecten</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laat</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zien</a:t>
            </a:r>
            <a:r>
              <a:rPr lang="en-US" sz="1800" b="0" i="0" kern="1200" dirty="0">
                <a:solidFill>
                  <a:schemeClr val="bg1"/>
                </a:solidFill>
                <a:latin typeface="+mn-lt"/>
                <a:ea typeface="+mj-ea"/>
                <a:cs typeface="+mj-cs"/>
              </a:rPr>
              <a:t> die je </a:t>
            </a:r>
            <a:r>
              <a:rPr lang="en-US" sz="1800" b="0" i="0" kern="1200" dirty="0" err="1">
                <a:solidFill>
                  <a:schemeClr val="bg1"/>
                </a:solidFill>
                <a:latin typeface="+mn-lt"/>
                <a:ea typeface="+mj-ea"/>
                <a:cs typeface="+mj-cs"/>
              </a:rPr>
              <a:t>bedacht</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hebt</a:t>
            </a:r>
            <a:r>
              <a:rPr lang="en-US" sz="1800" b="0" i="0" kern="1200" dirty="0">
                <a:solidFill>
                  <a:schemeClr val="bg1"/>
                </a:solidFill>
                <a:latin typeface="+mn-lt"/>
                <a:ea typeface="+mj-ea"/>
                <a:cs typeface="+mj-cs"/>
              </a:rPr>
              <a:t> en </a:t>
            </a:r>
            <a:r>
              <a:rPr lang="en-US" sz="1800" b="0" i="0" kern="1200" dirty="0" err="1">
                <a:solidFill>
                  <a:schemeClr val="bg1"/>
                </a:solidFill>
                <a:latin typeface="+mn-lt"/>
                <a:ea typeface="+mj-ea"/>
                <a:cs typeface="+mj-cs"/>
              </a:rPr>
              <a:t>allemaal</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een</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verschillend</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thema</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als</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uitgangspunt</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hebben</a:t>
            </a:r>
            <a:r>
              <a:rPr lang="en-US" sz="1800" b="0" i="0" kern="1200" dirty="0">
                <a:solidFill>
                  <a:schemeClr val="bg1"/>
                </a:solidFill>
                <a:latin typeface="+mn-lt"/>
                <a:ea typeface="+mj-ea"/>
                <a:cs typeface="+mj-cs"/>
              </a:rPr>
              <a:t>. Je mag </a:t>
            </a:r>
            <a:r>
              <a:rPr lang="en-US" sz="1800" b="0" i="0" kern="1200" dirty="0" err="1">
                <a:solidFill>
                  <a:schemeClr val="bg1"/>
                </a:solidFill>
                <a:latin typeface="+mn-lt"/>
                <a:ea typeface="+mj-ea"/>
                <a:cs typeface="+mj-cs"/>
              </a:rPr>
              <a:t>hierbij</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tekenen</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schilderen</a:t>
            </a:r>
            <a:r>
              <a:rPr lang="en-US" sz="1800" dirty="0">
                <a:solidFill>
                  <a:schemeClr val="bg1"/>
                </a:solidFill>
                <a:latin typeface="+mn-lt"/>
              </a:rPr>
              <a:t> </a:t>
            </a:r>
            <a:r>
              <a:rPr lang="en-US" sz="1800" b="0" i="0" kern="1200" dirty="0" err="1">
                <a:solidFill>
                  <a:schemeClr val="bg1"/>
                </a:solidFill>
                <a:latin typeface="+mn-lt"/>
                <a:ea typeface="+mj-ea"/>
                <a:cs typeface="+mj-cs"/>
              </a:rPr>
              <a:t>en</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gebruik</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maken</a:t>
            </a:r>
            <a:r>
              <a:rPr lang="en-US" sz="1800" b="0" i="0" kern="1200" dirty="0">
                <a:solidFill>
                  <a:schemeClr val="bg1"/>
                </a:solidFill>
                <a:latin typeface="+mn-lt"/>
                <a:ea typeface="+mj-ea"/>
                <a:cs typeface="+mj-cs"/>
              </a:rPr>
              <a:t> van </a:t>
            </a:r>
            <a:r>
              <a:rPr lang="en-US" sz="1800" b="0" i="0" kern="1200" dirty="0" err="1">
                <a:solidFill>
                  <a:schemeClr val="bg1"/>
                </a:solidFill>
                <a:latin typeface="+mn-lt"/>
                <a:ea typeface="+mj-ea"/>
                <a:cs typeface="+mj-cs"/>
              </a:rPr>
              <a:t>collagetechnieken</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gekleurd</a:t>
            </a:r>
            <a:r>
              <a:rPr lang="en-US" sz="1800" b="0" i="0" kern="1200" dirty="0">
                <a:solidFill>
                  <a:schemeClr val="bg1"/>
                </a:solidFill>
                <a:latin typeface="+mn-lt"/>
                <a:ea typeface="+mj-ea"/>
                <a:cs typeface="+mj-cs"/>
              </a:rPr>
              <a:t> papier). </a:t>
            </a:r>
            <a:r>
              <a:rPr lang="en-US" sz="1800" b="0" i="0" kern="1200" dirty="0" err="1">
                <a:solidFill>
                  <a:schemeClr val="bg1"/>
                </a:solidFill>
                <a:latin typeface="+mn-lt"/>
                <a:ea typeface="+mj-ea"/>
                <a:cs typeface="+mj-cs"/>
              </a:rPr>
              <a:t>Zorg</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ervoor</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dat</a:t>
            </a:r>
            <a:r>
              <a:rPr lang="en-US" sz="1800" b="0" i="0" kern="1200" dirty="0">
                <a:solidFill>
                  <a:schemeClr val="bg1"/>
                </a:solidFill>
                <a:latin typeface="+mn-lt"/>
                <a:ea typeface="+mj-ea"/>
                <a:cs typeface="+mj-cs"/>
              </a:rPr>
              <a:t> je de zit-</a:t>
            </a:r>
            <a:r>
              <a:rPr lang="en-US" sz="1800" b="0" i="0" kern="1200" dirty="0" err="1">
                <a:solidFill>
                  <a:schemeClr val="bg1"/>
                </a:solidFill>
                <a:latin typeface="+mn-lt"/>
                <a:ea typeface="+mj-ea"/>
                <a:cs typeface="+mj-cs"/>
              </a:rPr>
              <a:t>objecten</a:t>
            </a:r>
            <a:r>
              <a:rPr lang="en-US" sz="1800" b="0" i="0" kern="1200" dirty="0">
                <a:solidFill>
                  <a:schemeClr val="bg1"/>
                </a:solidFill>
                <a:latin typeface="+mn-lt"/>
                <a:ea typeface="+mj-ea"/>
                <a:cs typeface="+mj-cs"/>
              </a:rPr>
              <a:t> van </a:t>
            </a:r>
            <a:r>
              <a:rPr lang="en-US" sz="1800" b="0" i="0" kern="1200" dirty="0" err="1">
                <a:solidFill>
                  <a:schemeClr val="bg1"/>
                </a:solidFill>
                <a:latin typeface="+mn-lt"/>
                <a:ea typeface="+mj-ea"/>
                <a:cs typeface="+mj-cs"/>
              </a:rPr>
              <a:t>verschillende</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kanten</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laat</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zien</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iets</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verteld</a:t>
            </a:r>
            <a:r>
              <a:rPr lang="en-US" sz="1800" b="0" i="0" kern="1200" dirty="0">
                <a:solidFill>
                  <a:schemeClr val="bg1"/>
                </a:solidFill>
                <a:latin typeface="+mn-lt"/>
                <a:ea typeface="+mj-ea"/>
                <a:cs typeface="+mj-cs"/>
              </a:rPr>
              <a:t> over de </a:t>
            </a:r>
            <a:r>
              <a:rPr lang="en-US" sz="1800" b="0" i="0" kern="1200" dirty="0" err="1">
                <a:solidFill>
                  <a:schemeClr val="bg1"/>
                </a:solidFill>
                <a:latin typeface="+mn-lt"/>
                <a:ea typeface="+mj-ea"/>
                <a:cs typeface="+mj-cs"/>
              </a:rPr>
              <a:t>materialen</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en</a:t>
            </a:r>
            <a:r>
              <a:rPr lang="en-US" sz="1800" b="0" i="0" kern="1200" dirty="0">
                <a:solidFill>
                  <a:schemeClr val="bg1"/>
                </a:solidFill>
                <a:latin typeface="+mn-lt"/>
                <a:ea typeface="+mj-ea"/>
                <a:cs typeface="+mj-cs"/>
              </a:rPr>
              <a:t> </a:t>
            </a:r>
            <a:r>
              <a:rPr lang="en-US" sz="1800" b="0" i="0" kern="1200" dirty="0" err="1">
                <a:solidFill>
                  <a:schemeClr val="bg1"/>
                </a:solidFill>
                <a:latin typeface="+mn-lt"/>
                <a:ea typeface="+mj-ea"/>
                <a:cs typeface="+mj-cs"/>
              </a:rPr>
              <a:t>afmetingen</a:t>
            </a:r>
            <a:r>
              <a:rPr lang="en-US" sz="1800" b="0" i="0" kern="1200" dirty="0">
                <a:solidFill>
                  <a:schemeClr val="bg1"/>
                </a:solidFill>
                <a:latin typeface="+mn-lt"/>
                <a:ea typeface="+mj-ea"/>
                <a:cs typeface="+mj-cs"/>
              </a:rPr>
              <a:t> en wat de </a:t>
            </a:r>
            <a:r>
              <a:rPr lang="en-US" sz="1800" b="0" i="0" kern="1200" dirty="0" err="1">
                <a:solidFill>
                  <a:schemeClr val="bg1"/>
                </a:solidFill>
                <a:latin typeface="+mn-lt"/>
                <a:ea typeface="+mj-ea"/>
                <a:cs typeface="+mj-cs"/>
              </a:rPr>
              <a:t>inspiratiebron</a:t>
            </a:r>
            <a:r>
              <a:rPr lang="en-US" sz="1800" b="0" i="0" kern="1200" dirty="0">
                <a:solidFill>
                  <a:schemeClr val="bg1"/>
                </a:solidFill>
                <a:latin typeface="+mn-lt"/>
                <a:ea typeface="+mj-ea"/>
                <a:cs typeface="+mj-cs"/>
              </a:rPr>
              <a:t> is </a:t>
            </a:r>
            <a:r>
              <a:rPr lang="en-US" sz="1800" b="0" i="0" kern="1200" dirty="0" err="1">
                <a:solidFill>
                  <a:schemeClr val="bg1"/>
                </a:solidFill>
                <a:latin typeface="+mn-lt"/>
                <a:ea typeface="+mj-ea"/>
                <a:cs typeface="+mj-cs"/>
              </a:rPr>
              <a:t>geweest</a:t>
            </a:r>
            <a:r>
              <a:rPr lang="en-US" sz="1800" b="0" i="0" kern="1200" dirty="0">
                <a:solidFill>
                  <a:schemeClr val="bg1"/>
                </a:solidFill>
                <a:latin typeface="+mn-lt"/>
                <a:ea typeface="+mj-ea"/>
                <a:cs typeface="+mj-cs"/>
              </a:rPr>
              <a:t>.</a:t>
            </a:r>
            <a:br>
              <a:rPr lang="en-US" sz="1800" b="0" i="0" kern="1200" dirty="0">
                <a:solidFill>
                  <a:schemeClr val="bg1"/>
                </a:solidFill>
                <a:latin typeface="+mj-lt"/>
                <a:ea typeface="+mj-ea"/>
                <a:cs typeface="+mj-cs"/>
              </a:rPr>
            </a:br>
            <a:endParaRPr lang="en-US" sz="1800" b="0" i="0" kern="1200" dirty="0">
              <a:solidFill>
                <a:schemeClr val="bg1"/>
              </a:solidFill>
              <a:latin typeface="+mj-lt"/>
              <a:ea typeface="+mj-ea"/>
              <a:cs typeface="+mj-cs"/>
            </a:endParaRPr>
          </a:p>
        </p:txBody>
      </p:sp>
      <p:pic>
        <p:nvPicPr>
          <p:cNvPr id="5" name="Afbeelding 4">
            <a:extLst>
              <a:ext uri="{FF2B5EF4-FFF2-40B4-BE49-F238E27FC236}">
                <a16:creationId xmlns:a16="http://schemas.microsoft.com/office/drawing/2014/main" id="{AE0A319A-54BE-4EDF-8510-26AD65DFE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92" y="1556766"/>
            <a:ext cx="6275584" cy="3749661"/>
          </a:xfrm>
          <a:prstGeom prst="rect">
            <a:avLst/>
          </a:prstGeom>
          <a:effectLst/>
        </p:spPr>
      </p:pic>
    </p:spTree>
    <p:extLst>
      <p:ext uri="{BB962C8B-B14F-4D97-AF65-F5344CB8AC3E}">
        <p14:creationId xmlns:p14="http://schemas.microsoft.com/office/powerpoint/2010/main" val="206679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CC388E3-198C-425C-8E41-B66B82FBA2C9}"/>
              </a:ext>
            </a:extLst>
          </p:cNvPr>
          <p:cNvSpPr txBox="1"/>
          <p:nvPr/>
        </p:nvSpPr>
        <p:spPr>
          <a:xfrm>
            <a:off x="1322062" y="597455"/>
            <a:ext cx="9571225" cy="5663089"/>
          </a:xfrm>
          <a:prstGeom prst="rect">
            <a:avLst/>
          </a:prstGeom>
          <a:noFill/>
        </p:spPr>
        <p:txBody>
          <a:bodyPr wrap="square" rtlCol="0">
            <a:spAutoFit/>
          </a:bodyPr>
          <a:lstStyle/>
          <a:p>
            <a:r>
              <a:rPr lang="nl-NL" sz="2800" b="1" dirty="0">
                <a:solidFill>
                  <a:schemeClr val="bg1"/>
                </a:solidFill>
              </a:rPr>
              <a:t>Eisen 2D</a:t>
            </a:r>
          </a:p>
          <a:p>
            <a:r>
              <a:rPr lang="nl-NL" b="1" dirty="0">
                <a:solidFill>
                  <a:schemeClr val="bg1"/>
                </a:solidFill>
              </a:rPr>
              <a:t>Maak indruk op de jury met je folder. Daarnaast wil je dat toekomstige klanten alle informatie in de folder terug kunnen vinden.</a:t>
            </a:r>
          </a:p>
          <a:p>
            <a:endParaRPr lang="nl-NL" sz="2800" b="1" dirty="0">
              <a:solidFill>
                <a:schemeClr val="bg1"/>
              </a:solidFill>
            </a:endParaRPr>
          </a:p>
          <a:p>
            <a:pPr marL="285750" indent="-285750">
              <a:buFontTx/>
              <a:buChar char="-"/>
            </a:pPr>
            <a:r>
              <a:rPr lang="nl-NL" dirty="0">
                <a:solidFill>
                  <a:schemeClr val="bg1"/>
                </a:solidFill>
              </a:rPr>
              <a:t>Overzichtelijke lay-out (vlakverdeling)</a:t>
            </a:r>
            <a:br>
              <a:rPr lang="nl-NL" dirty="0">
                <a:solidFill>
                  <a:schemeClr val="bg1"/>
                </a:solidFill>
              </a:rPr>
            </a:br>
            <a:r>
              <a:rPr lang="nl-NL" dirty="0">
                <a:solidFill>
                  <a:schemeClr val="bg1"/>
                </a:solidFill>
              </a:rPr>
              <a:t>Denk aan een naam vetgedrukt, een mooi duidelijk lettertype, rustige vlakverdeling, etc.</a:t>
            </a:r>
            <a:br>
              <a:rPr lang="nl-NL" dirty="0">
                <a:solidFill>
                  <a:schemeClr val="bg1"/>
                </a:solidFill>
              </a:rPr>
            </a:br>
            <a:endParaRPr lang="nl-NL" dirty="0">
              <a:solidFill>
                <a:schemeClr val="bg1"/>
              </a:solidFill>
            </a:endParaRPr>
          </a:p>
          <a:p>
            <a:pPr marL="285750" indent="-285750">
              <a:buFontTx/>
              <a:buChar char="-"/>
            </a:pPr>
            <a:r>
              <a:rPr lang="nl-NL" dirty="0">
                <a:solidFill>
                  <a:schemeClr val="bg1"/>
                </a:solidFill>
              </a:rPr>
              <a:t>Afbeeldingen</a:t>
            </a:r>
            <a:br>
              <a:rPr lang="nl-NL" dirty="0">
                <a:solidFill>
                  <a:schemeClr val="bg1"/>
                </a:solidFill>
              </a:rPr>
            </a:br>
            <a:r>
              <a:rPr lang="nl-NL" dirty="0">
                <a:solidFill>
                  <a:schemeClr val="bg1"/>
                </a:solidFill>
              </a:rPr>
              <a:t>Duidelijke foto’s van je inspiratiebron en schetsen/tekeningen van je zitobjecten met afmetingen en je materiaalkeuze.</a:t>
            </a:r>
          </a:p>
          <a:p>
            <a:endParaRPr lang="nl-NL" dirty="0">
              <a:solidFill>
                <a:schemeClr val="bg1"/>
              </a:solidFill>
            </a:endParaRPr>
          </a:p>
          <a:p>
            <a:pPr marL="285750" indent="-285750">
              <a:buFontTx/>
              <a:buChar char="-"/>
            </a:pPr>
            <a:r>
              <a:rPr lang="nl-NL" dirty="0">
                <a:solidFill>
                  <a:schemeClr val="bg1"/>
                </a:solidFill>
              </a:rPr>
              <a:t>Inhoud</a:t>
            </a:r>
            <a:br>
              <a:rPr lang="nl-NL" dirty="0">
                <a:solidFill>
                  <a:schemeClr val="bg1"/>
                </a:solidFill>
              </a:rPr>
            </a:br>
            <a:r>
              <a:rPr lang="nl-NL" dirty="0">
                <a:solidFill>
                  <a:schemeClr val="bg1"/>
                </a:solidFill>
              </a:rPr>
              <a:t>Vertel een duidelijk verhaal over je ontwerpen die je bedacht hebt. </a:t>
            </a:r>
            <a:br>
              <a:rPr lang="nl-NL" dirty="0">
                <a:solidFill>
                  <a:schemeClr val="bg1"/>
                </a:solidFill>
              </a:rPr>
            </a:br>
            <a:r>
              <a:rPr lang="nl-NL" dirty="0">
                <a:solidFill>
                  <a:schemeClr val="bg1"/>
                </a:solidFill>
              </a:rPr>
              <a:t>Hoe kom je op het idee? Hoe heb je ervoor gezorgd dat het geen kopie is van een bestaand ontwerp?</a:t>
            </a:r>
            <a:br>
              <a:rPr lang="nl-NL" i="1" dirty="0">
                <a:solidFill>
                  <a:schemeClr val="bg1"/>
                </a:solidFill>
              </a:rPr>
            </a:br>
            <a:endParaRPr lang="nl-NL" i="1" dirty="0">
              <a:solidFill>
                <a:schemeClr val="bg1"/>
              </a:solidFill>
            </a:endParaRPr>
          </a:p>
          <a:p>
            <a:pPr marL="285750" indent="-285750">
              <a:buFontTx/>
              <a:buChar char="-"/>
            </a:pPr>
            <a:r>
              <a:rPr lang="nl-NL" dirty="0">
                <a:solidFill>
                  <a:schemeClr val="bg1"/>
                </a:solidFill>
              </a:rPr>
              <a:t>Netheid. </a:t>
            </a:r>
            <a:br>
              <a:rPr lang="nl-NL" dirty="0">
                <a:solidFill>
                  <a:schemeClr val="bg1"/>
                </a:solidFill>
              </a:rPr>
            </a:br>
            <a:r>
              <a:rPr lang="nl-NL" dirty="0">
                <a:solidFill>
                  <a:schemeClr val="bg1"/>
                </a:solidFill>
              </a:rPr>
              <a:t>Zorg voor een mooi samenhangend geheel. Je presenteert jezelf hiermee.</a:t>
            </a:r>
          </a:p>
          <a:p>
            <a:endParaRPr lang="nl-NL" dirty="0">
              <a:solidFill>
                <a:schemeClr val="bg1"/>
              </a:solidFill>
            </a:endParaRPr>
          </a:p>
          <a:p>
            <a:endParaRPr lang="nl-NL" dirty="0"/>
          </a:p>
        </p:txBody>
      </p:sp>
    </p:spTree>
    <p:extLst>
      <p:ext uri="{BB962C8B-B14F-4D97-AF65-F5344CB8AC3E}">
        <p14:creationId xmlns:p14="http://schemas.microsoft.com/office/powerpoint/2010/main" val="63673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E4618-D52A-4850-A9A7-D81F80FBB99B}"/>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8AFDB4FB-A1D9-4B44-B958-13BB7AD60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2" y="773"/>
            <a:ext cx="3944196" cy="4225992"/>
          </a:xfrm>
        </p:spPr>
      </p:pic>
      <p:pic>
        <p:nvPicPr>
          <p:cNvPr id="7" name="Afbeelding 6">
            <a:extLst>
              <a:ext uri="{FF2B5EF4-FFF2-40B4-BE49-F238E27FC236}">
                <a16:creationId xmlns:a16="http://schemas.microsoft.com/office/drawing/2014/main" id="{26B2FC94-5B37-40F1-9035-978677901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66" y="-23637"/>
            <a:ext cx="4480255" cy="3837478"/>
          </a:xfrm>
          <a:prstGeom prst="rect">
            <a:avLst/>
          </a:prstGeom>
        </p:spPr>
      </p:pic>
      <p:pic>
        <p:nvPicPr>
          <p:cNvPr id="9" name="Afbeelding 8">
            <a:extLst>
              <a:ext uri="{FF2B5EF4-FFF2-40B4-BE49-F238E27FC236}">
                <a16:creationId xmlns:a16="http://schemas.microsoft.com/office/drawing/2014/main" id="{D4CA31C9-DF79-48BA-AD3C-A5D6305E8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4159" y="2278487"/>
            <a:ext cx="4156445" cy="2473405"/>
          </a:xfrm>
          <a:prstGeom prst="rect">
            <a:avLst/>
          </a:prstGeom>
        </p:spPr>
      </p:pic>
      <p:pic>
        <p:nvPicPr>
          <p:cNvPr id="11" name="Afbeelding 10">
            <a:extLst>
              <a:ext uri="{FF2B5EF4-FFF2-40B4-BE49-F238E27FC236}">
                <a16:creationId xmlns:a16="http://schemas.microsoft.com/office/drawing/2014/main" id="{F1D8FCB0-A820-4E9B-BE48-8CF6591E8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15228"/>
            <a:ext cx="3964159" cy="2642772"/>
          </a:xfrm>
          <a:prstGeom prst="rect">
            <a:avLst/>
          </a:prstGeom>
        </p:spPr>
      </p:pic>
      <p:pic>
        <p:nvPicPr>
          <p:cNvPr id="13" name="Afbeelding 12">
            <a:extLst>
              <a:ext uri="{FF2B5EF4-FFF2-40B4-BE49-F238E27FC236}">
                <a16:creationId xmlns:a16="http://schemas.microsoft.com/office/drawing/2014/main" id="{D9236DD2-DB1D-4B23-8DA8-E9D6E1033C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159" y="-23637"/>
            <a:ext cx="4156445" cy="2461847"/>
          </a:xfrm>
          <a:prstGeom prst="rect">
            <a:avLst/>
          </a:prstGeom>
        </p:spPr>
      </p:pic>
      <p:pic>
        <p:nvPicPr>
          <p:cNvPr id="15" name="Afbeelding 14">
            <a:extLst>
              <a:ext uri="{FF2B5EF4-FFF2-40B4-BE49-F238E27FC236}">
                <a16:creationId xmlns:a16="http://schemas.microsoft.com/office/drawing/2014/main" id="{2E12958E-A0C6-4A87-A905-A3DAD86F78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2224" y="3813841"/>
            <a:ext cx="2022698" cy="3044160"/>
          </a:xfrm>
          <a:prstGeom prst="rect">
            <a:avLst/>
          </a:prstGeom>
        </p:spPr>
      </p:pic>
      <p:pic>
        <p:nvPicPr>
          <p:cNvPr id="4" name="Afbeelding 3">
            <a:extLst>
              <a:ext uri="{FF2B5EF4-FFF2-40B4-BE49-F238E27FC236}">
                <a16:creationId xmlns:a16="http://schemas.microsoft.com/office/drawing/2014/main" id="{4F86E811-4729-4383-BE07-18B4FAB37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4160" y="4544318"/>
            <a:ext cx="6303770" cy="2313682"/>
          </a:xfrm>
          <a:prstGeom prst="rect">
            <a:avLst/>
          </a:prstGeom>
        </p:spPr>
      </p:pic>
    </p:spTree>
    <p:extLst>
      <p:ext uri="{BB962C8B-B14F-4D97-AF65-F5344CB8AC3E}">
        <p14:creationId xmlns:p14="http://schemas.microsoft.com/office/powerpoint/2010/main" val="7711952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74</TotalTime>
  <Words>125</Words>
  <Application>Microsoft Office PowerPoint</Application>
  <PresentationFormat>Breedbeeld</PresentationFormat>
  <Paragraphs>40</Paragraphs>
  <Slides>11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Arial</vt:lpstr>
      <vt:lpstr>Garamond</vt:lpstr>
      <vt:lpstr>Organisch</vt:lpstr>
      <vt:lpstr>PowerPoint-presentatie</vt:lpstr>
      <vt:lpstr>Casus  Op de Dutch Design Week in Eindhoven zijn ze altijd opzoek naar nieuwe talenten.  Dit jaar is het thema ‘zitobjecten’. Er wordt een prijs uitgereikt van 10.000 euro aan ontwerpers onder de 18 jaar. Om bij de jury in de smaak te vallen is het de bedoeling dat jij met een vernieuwend idee komt en een verrassend zitobject bedenkt, maakt en presenteert.</vt:lpstr>
      <vt:lpstr>Inspiratieopdracht 1: woordweb  Maak met zijn tweeën een woordweb over het thema. Zet het woord ‘zitobject’ in het midden en schrijf zoveel mogelijk op wat in je opkomt. Je mag ook tekenen! Dit woordweb kun je gebruiken als hulpmiddel voor inspiratie bij het bedenken /ontwerpen van je zitobject. </vt:lpstr>
      <vt:lpstr>Inspiratieopdracht 2 : film   </vt:lpstr>
      <vt:lpstr>Inspiratieopdracht 3: snelschetsen</vt:lpstr>
      <vt:lpstr>Uitwerking</vt:lpstr>
      <vt:lpstr>  2D  Maak een folder waarin je 4 verschillende zitobjecten laat zien die je bedacht hebt en allemaal een verschillend thema als uitgangspunt hebben. Je mag hierbij tekenen, schilderen en gebruik maken van collagetechnieken (gekleurd papier). Zorg ervoor dat je de zit-objecten van verschillende kanten laat zien, iets verteld over de materialen en afmetingen en wat de inspiratiebron is geweest. </vt:lpstr>
      <vt:lpstr>PowerPoint-presentatie</vt:lpstr>
      <vt:lpstr>PowerPoint-presentatie</vt:lpstr>
      <vt:lpstr>  3D  SCHETSEN Maak 2 schetsen van 2 verschillende zitobjecten. Hiervoor zoek je inspiratie op via je laptop.  Laat in deze twee verschillende schetsen duidelijk je inspiratiebron zien. Teken je zitobjecten zonodig van verschillende aanzichten en zet er iets bij over de materialen waarin je het wilt uitvoeren en de afmetingen.   UITWERKING Maak een miniatuur prototype met de afmetingen van ongeveer 10 x 10 cm.  Bespreek met de docent je schetsen en kies je  beste ontwerp uit. Dit ga je uitvoeren met  materiaal in overleg met de docent.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Sarah Vos</dc:creator>
  <cp:lastModifiedBy>Daan Vellinga</cp:lastModifiedBy>
  <cp:revision>2</cp:revision>
  <dcterms:created xsi:type="dcterms:W3CDTF">2019-01-07T11:41:03Z</dcterms:created>
  <dcterms:modified xsi:type="dcterms:W3CDTF">2019-01-30T09:10:05Z</dcterms:modified>
</cp:coreProperties>
</file>