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60" r:id="rId3"/>
    <p:sldId id="257" r:id="rId4"/>
    <p:sldId id="258" r:id="rId5"/>
    <p:sldId id="261" r:id="rId6"/>
    <p:sldId id="264" r:id="rId7"/>
    <p:sldId id="259"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61550-E432-4B46-B4D9-8B79F2A63FD1}" v="23" dt="2019-01-09T11:04:21.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2" d="100"/>
          <a:sy n="7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Vos" userId="1e1709b3-b024-46c8-a1fc-f8c33253cd41" providerId="ADAL" clId="{B9D808B2-0C61-459C-87F6-C39E8A57823A}"/>
    <pc:docChg chg="undo custSel mod modSld sldOrd">
      <pc:chgData name="Sarah Vos" userId="1e1709b3-b024-46c8-a1fc-f8c33253cd41" providerId="ADAL" clId="{B9D808B2-0C61-459C-87F6-C39E8A57823A}" dt="2019-01-07T11:49:13.968" v="1972" actId="20577"/>
      <pc:docMkLst>
        <pc:docMk/>
      </pc:docMkLst>
      <pc:sldChg chg="addSp delSp modSp mod setBg">
        <pc:chgData name="Sarah Vos" userId="1e1709b3-b024-46c8-a1fc-f8c33253cd41" providerId="ADAL" clId="{B9D808B2-0C61-459C-87F6-C39E8A57823A}" dt="2019-01-07T11:41:23.713" v="1739" actId="26606"/>
        <pc:sldMkLst>
          <pc:docMk/>
          <pc:sldMk cId="943165200" sldId="256"/>
        </pc:sldMkLst>
        <pc:spChg chg="del mod">
          <ac:chgData name="Sarah Vos" userId="1e1709b3-b024-46c8-a1fc-f8c33253cd41" providerId="ADAL" clId="{B9D808B2-0C61-459C-87F6-C39E8A57823A}" dt="2019-01-07T10:47:02.347" v="218" actId="478"/>
          <ac:spMkLst>
            <pc:docMk/>
            <pc:sldMk cId="943165200" sldId="256"/>
            <ac:spMk id="2" creationId="{0A83EDEE-44A1-4418-BB13-D3FDDCA639E7}"/>
          </ac:spMkLst>
        </pc:spChg>
        <pc:spChg chg="del">
          <ac:chgData name="Sarah Vos" userId="1e1709b3-b024-46c8-a1fc-f8c33253cd41" providerId="ADAL" clId="{B9D808B2-0C61-459C-87F6-C39E8A57823A}" dt="2019-01-07T10:41:38.907" v="0" actId="478"/>
          <ac:spMkLst>
            <pc:docMk/>
            <pc:sldMk cId="943165200" sldId="256"/>
            <ac:spMk id="3" creationId="{9399D435-4266-4896-8715-691B159BC706}"/>
          </ac:spMkLst>
        </pc:spChg>
        <pc:spChg chg="del">
          <ac:chgData name="Sarah Vos" userId="1e1709b3-b024-46c8-a1fc-f8c33253cd41" providerId="ADAL" clId="{B9D808B2-0C61-459C-87F6-C39E8A57823A}" dt="2019-01-07T10:41:50.668" v="1" actId="478"/>
          <ac:spMkLst>
            <pc:docMk/>
            <pc:sldMk cId="943165200" sldId="256"/>
            <ac:spMk id="4" creationId="{5A7BB3C0-A43D-4A45-9630-4DF718B0DCBF}"/>
          </ac:spMkLst>
        </pc:spChg>
        <pc:spChg chg="add del mod">
          <ac:chgData name="Sarah Vos" userId="1e1709b3-b024-46c8-a1fc-f8c33253cd41" providerId="ADAL" clId="{B9D808B2-0C61-459C-87F6-C39E8A57823A}" dt="2019-01-07T10:43:20.573" v="69"/>
          <ac:spMkLst>
            <pc:docMk/>
            <pc:sldMk cId="943165200" sldId="256"/>
            <ac:spMk id="5" creationId="{93FAAF96-B890-4DD2-8838-14FEFE0A5B3D}"/>
          </ac:spMkLst>
        </pc:spChg>
        <pc:spChg chg="add del mod">
          <ac:chgData name="Sarah Vos" userId="1e1709b3-b024-46c8-a1fc-f8c33253cd41" providerId="ADAL" clId="{B9D808B2-0C61-459C-87F6-C39E8A57823A}" dt="2019-01-07T10:43:20.575" v="71"/>
          <ac:spMkLst>
            <pc:docMk/>
            <pc:sldMk cId="943165200" sldId="256"/>
            <ac:spMk id="6" creationId="{00F22E6F-EA47-4200-817E-F734B5EF3559}"/>
          </ac:spMkLst>
        </pc:spChg>
        <pc:spChg chg="add mod">
          <ac:chgData name="Sarah Vos" userId="1e1709b3-b024-46c8-a1fc-f8c33253cd41" providerId="ADAL" clId="{B9D808B2-0C61-459C-87F6-C39E8A57823A}" dt="2019-01-07T11:41:23.713" v="1739" actId="26606"/>
          <ac:spMkLst>
            <pc:docMk/>
            <pc:sldMk cId="943165200" sldId="256"/>
            <ac:spMk id="7" creationId="{21659EEF-2D7A-4702-914B-8BCA3AC7222A}"/>
          </ac:spMkLst>
        </pc:spChg>
        <pc:spChg chg="add del">
          <ac:chgData name="Sarah Vos" userId="1e1709b3-b024-46c8-a1fc-f8c33253cd41" providerId="ADAL" clId="{B9D808B2-0C61-459C-87F6-C39E8A57823A}" dt="2019-01-07T11:41:23.713" v="1739" actId="26606"/>
          <ac:spMkLst>
            <pc:docMk/>
            <pc:sldMk cId="943165200" sldId="256"/>
            <ac:spMk id="12" creationId="{859FEF9A-9073-4D0C-AE3F-4B05B7C78A93}"/>
          </ac:spMkLst>
        </pc:spChg>
        <pc:spChg chg="add del">
          <ac:chgData name="Sarah Vos" userId="1e1709b3-b024-46c8-a1fc-f8c33253cd41" providerId="ADAL" clId="{B9D808B2-0C61-459C-87F6-C39E8A57823A}" dt="2019-01-07T11:41:23.713" v="1739" actId="26606"/>
          <ac:spMkLst>
            <pc:docMk/>
            <pc:sldMk cId="943165200" sldId="256"/>
            <ac:spMk id="20" creationId="{4A050BCC-0CE3-4398-8A11-7F2AFE71810D}"/>
          </ac:spMkLst>
        </pc:spChg>
        <pc:spChg chg="add del">
          <ac:chgData name="Sarah Vos" userId="1e1709b3-b024-46c8-a1fc-f8c33253cd41" providerId="ADAL" clId="{B9D808B2-0C61-459C-87F6-C39E8A57823A}" dt="2019-01-07T11:41:23.713" v="1739" actId="26606"/>
          <ac:spMkLst>
            <pc:docMk/>
            <pc:sldMk cId="943165200" sldId="256"/>
            <ac:spMk id="24" creationId="{9A868E46-760C-4803-96E3-94D7FF55D339}"/>
          </ac:spMkLst>
        </pc:spChg>
        <pc:picChg chg="add del">
          <ac:chgData name="Sarah Vos" userId="1e1709b3-b024-46c8-a1fc-f8c33253cd41" providerId="ADAL" clId="{B9D808B2-0C61-459C-87F6-C39E8A57823A}" dt="2019-01-07T11:41:23.713" v="1739" actId="26606"/>
          <ac:picMkLst>
            <pc:docMk/>
            <pc:sldMk cId="943165200" sldId="256"/>
            <ac:picMk id="14" creationId="{F3C28380-E9C5-4DCE-B5C1-4AA895BF652E}"/>
          </ac:picMkLst>
        </pc:picChg>
        <pc:picChg chg="add del">
          <ac:chgData name="Sarah Vos" userId="1e1709b3-b024-46c8-a1fc-f8c33253cd41" providerId="ADAL" clId="{B9D808B2-0C61-459C-87F6-C39E8A57823A}" dt="2019-01-07T11:41:23.713" v="1739" actId="26606"/>
          <ac:picMkLst>
            <pc:docMk/>
            <pc:sldMk cId="943165200" sldId="256"/>
            <ac:picMk id="16" creationId="{1E55D28D-C2E2-4760-9A13-C5F71FE7516F}"/>
          </ac:picMkLst>
        </pc:picChg>
        <pc:picChg chg="add del">
          <ac:chgData name="Sarah Vos" userId="1e1709b3-b024-46c8-a1fc-f8c33253cd41" providerId="ADAL" clId="{B9D808B2-0C61-459C-87F6-C39E8A57823A}" dt="2019-01-07T11:41:23.713" v="1739" actId="26606"/>
          <ac:picMkLst>
            <pc:docMk/>
            <pc:sldMk cId="943165200" sldId="256"/>
            <ac:picMk id="18" creationId="{69995C4B-8CD5-40DB-8530-565CC089661E}"/>
          </ac:picMkLst>
        </pc:picChg>
        <pc:picChg chg="add del">
          <ac:chgData name="Sarah Vos" userId="1e1709b3-b024-46c8-a1fc-f8c33253cd41" providerId="ADAL" clId="{B9D808B2-0C61-459C-87F6-C39E8A57823A}" dt="2019-01-07T11:41:23.713" v="1739" actId="26606"/>
          <ac:picMkLst>
            <pc:docMk/>
            <pc:sldMk cId="943165200" sldId="256"/>
            <ac:picMk id="22" creationId="{E2054B8B-C60C-495C-AAFE-111588B9AA4B}"/>
          </ac:picMkLst>
        </pc:picChg>
        <pc:cxnChg chg="add del">
          <ac:chgData name="Sarah Vos" userId="1e1709b3-b024-46c8-a1fc-f8c33253cd41" providerId="ADAL" clId="{B9D808B2-0C61-459C-87F6-C39E8A57823A}" dt="2019-01-07T11:41:23.713" v="1739" actId="26606"/>
          <ac:cxnSpMkLst>
            <pc:docMk/>
            <pc:sldMk cId="943165200" sldId="256"/>
            <ac:cxnSpMk id="26" creationId="{C632DB3C-29C8-435B-832E-2A00033193CD}"/>
          </ac:cxnSpMkLst>
        </pc:cxnChg>
      </pc:sldChg>
      <pc:sldChg chg="addSp modSp">
        <pc:chgData name="Sarah Vos" userId="1e1709b3-b024-46c8-a1fc-f8c33253cd41" providerId="ADAL" clId="{B9D808B2-0C61-459C-87F6-C39E8A57823A}" dt="2019-01-07T11:01:00.090" v="765" actId="1076"/>
        <pc:sldMkLst>
          <pc:docMk/>
          <pc:sldMk cId="3073875664" sldId="257"/>
        </pc:sldMkLst>
        <pc:spChg chg="mod">
          <ac:chgData name="Sarah Vos" userId="1e1709b3-b024-46c8-a1fc-f8c33253cd41" providerId="ADAL" clId="{B9D808B2-0C61-459C-87F6-C39E8A57823A}" dt="2019-01-07T11:00:54.634" v="764" actId="115"/>
          <ac:spMkLst>
            <pc:docMk/>
            <pc:sldMk cId="3073875664" sldId="257"/>
            <ac:spMk id="2" creationId="{A5C4B299-517F-4BC5-BC3B-50F9C142E209}"/>
          </ac:spMkLst>
        </pc:spChg>
        <pc:picChg chg="add mod">
          <ac:chgData name="Sarah Vos" userId="1e1709b3-b024-46c8-a1fc-f8c33253cd41" providerId="ADAL" clId="{B9D808B2-0C61-459C-87F6-C39E8A57823A}" dt="2019-01-07T11:01:00.090" v="765" actId="1076"/>
          <ac:picMkLst>
            <pc:docMk/>
            <pc:sldMk cId="3073875664" sldId="257"/>
            <ac:picMk id="3" creationId="{68B31891-4355-4360-8E90-6789539E5EFD}"/>
          </ac:picMkLst>
        </pc:picChg>
      </pc:sldChg>
      <pc:sldChg chg="addSp modSp mod setBg">
        <pc:chgData name="Sarah Vos" userId="1e1709b3-b024-46c8-a1fc-f8c33253cd41" providerId="ADAL" clId="{B9D808B2-0C61-459C-87F6-C39E8A57823A}" dt="2019-01-07T11:40:52.149" v="1736" actId="20577"/>
        <pc:sldMkLst>
          <pc:docMk/>
          <pc:sldMk cId="2189200287" sldId="258"/>
        </pc:sldMkLst>
        <pc:spChg chg="mod">
          <ac:chgData name="Sarah Vos" userId="1e1709b3-b024-46c8-a1fc-f8c33253cd41" providerId="ADAL" clId="{B9D808B2-0C61-459C-87F6-C39E8A57823A}" dt="2019-01-07T11:40:52.149" v="1736" actId="20577"/>
          <ac:spMkLst>
            <pc:docMk/>
            <pc:sldMk cId="2189200287" sldId="258"/>
            <ac:spMk id="2" creationId="{F2B01BD4-28BA-4DFE-A3CA-41518C59FAFC}"/>
          </ac:spMkLst>
        </pc:spChg>
        <pc:spChg chg="mod">
          <ac:chgData name="Sarah Vos" userId="1e1709b3-b024-46c8-a1fc-f8c33253cd41" providerId="ADAL" clId="{B9D808B2-0C61-459C-87F6-C39E8A57823A}" dt="2019-01-07T11:40:46.563" v="1722" actId="26606"/>
          <ac:spMkLst>
            <pc:docMk/>
            <pc:sldMk cId="2189200287" sldId="258"/>
            <ac:spMk id="3" creationId="{D125B08D-3919-42CB-8BD0-D95A71B09E68}"/>
          </ac:spMkLst>
        </pc:spChg>
        <pc:spChg chg="add">
          <ac:chgData name="Sarah Vos" userId="1e1709b3-b024-46c8-a1fc-f8c33253cd41" providerId="ADAL" clId="{B9D808B2-0C61-459C-87F6-C39E8A57823A}" dt="2019-01-07T11:40:46.563" v="1722" actId="26606"/>
          <ac:spMkLst>
            <pc:docMk/>
            <pc:sldMk cId="2189200287" sldId="258"/>
            <ac:spMk id="8" creationId="{923E8915-D2AA-4327-A45A-972C3CA9574B}"/>
          </ac:spMkLst>
        </pc:spChg>
        <pc:spChg chg="add">
          <ac:chgData name="Sarah Vos" userId="1e1709b3-b024-46c8-a1fc-f8c33253cd41" providerId="ADAL" clId="{B9D808B2-0C61-459C-87F6-C39E8A57823A}" dt="2019-01-07T11:40:46.563" v="1722" actId="26606"/>
          <ac:spMkLst>
            <pc:docMk/>
            <pc:sldMk cId="2189200287" sldId="258"/>
            <ac:spMk id="10" creationId="{8302FC3C-9804-4950-B721-5FD704BA6065}"/>
          </ac:spMkLst>
        </pc:spChg>
        <pc:spChg chg="add">
          <ac:chgData name="Sarah Vos" userId="1e1709b3-b024-46c8-a1fc-f8c33253cd41" providerId="ADAL" clId="{B9D808B2-0C61-459C-87F6-C39E8A57823A}" dt="2019-01-07T11:40:46.563" v="1722" actId="26606"/>
          <ac:spMkLst>
            <pc:docMk/>
            <pc:sldMk cId="2189200287" sldId="258"/>
            <ac:spMk id="16" creationId="{F3798573-F27B-47EB-8EA4-7EE34954C2D6}"/>
          </ac:spMkLst>
        </pc:spChg>
        <pc:picChg chg="add">
          <ac:chgData name="Sarah Vos" userId="1e1709b3-b024-46c8-a1fc-f8c33253cd41" providerId="ADAL" clId="{B9D808B2-0C61-459C-87F6-C39E8A57823A}" dt="2019-01-07T11:40:46.563" v="1722" actId="26606"/>
          <ac:picMkLst>
            <pc:docMk/>
            <pc:sldMk cId="2189200287" sldId="258"/>
            <ac:picMk id="14" creationId="{3BC6EBB2-9BDC-4075-BA6B-43A9FBF9C86C}"/>
          </ac:picMkLst>
        </pc:picChg>
        <pc:cxnChg chg="add">
          <ac:chgData name="Sarah Vos" userId="1e1709b3-b024-46c8-a1fc-f8c33253cd41" providerId="ADAL" clId="{B9D808B2-0C61-459C-87F6-C39E8A57823A}" dt="2019-01-07T11:40:46.563" v="1722" actId="26606"/>
          <ac:cxnSpMkLst>
            <pc:docMk/>
            <pc:sldMk cId="2189200287" sldId="258"/>
            <ac:cxnSpMk id="12" creationId="{6B9695BD-ECF6-49CA-8877-8C493193C65D}"/>
          </ac:cxnSpMkLst>
        </pc:cxnChg>
      </pc:sldChg>
      <pc:sldChg chg="ord">
        <pc:chgData name="Sarah Vos" userId="1e1709b3-b024-46c8-a1fc-f8c33253cd41" providerId="ADAL" clId="{B9D808B2-0C61-459C-87F6-C39E8A57823A}" dt="2019-01-07T11:03:13.802" v="807"/>
        <pc:sldMkLst>
          <pc:docMk/>
          <pc:sldMk cId="771195203" sldId="259"/>
        </pc:sldMkLst>
      </pc:sldChg>
      <pc:sldChg chg="addSp modSp mod ord setBg">
        <pc:chgData name="Sarah Vos" userId="1e1709b3-b024-46c8-a1fc-f8c33253cd41" providerId="ADAL" clId="{B9D808B2-0C61-459C-87F6-C39E8A57823A}" dt="2019-01-07T11:41:03.412" v="1737" actId="26606"/>
        <pc:sldMkLst>
          <pc:docMk/>
          <pc:sldMk cId="2522557762" sldId="260"/>
        </pc:sldMkLst>
        <pc:spChg chg="mod">
          <ac:chgData name="Sarah Vos" userId="1e1709b3-b024-46c8-a1fc-f8c33253cd41" providerId="ADAL" clId="{B9D808B2-0C61-459C-87F6-C39E8A57823A}" dt="2019-01-07T11:41:03.412" v="1737" actId="26606"/>
          <ac:spMkLst>
            <pc:docMk/>
            <pc:sldMk cId="2522557762" sldId="260"/>
            <ac:spMk id="2" creationId="{B5E168C6-5481-4A10-A327-C6025B3BEE44}"/>
          </ac:spMkLst>
        </pc:spChg>
        <pc:spChg chg="add">
          <ac:chgData name="Sarah Vos" userId="1e1709b3-b024-46c8-a1fc-f8c33253cd41" providerId="ADAL" clId="{B9D808B2-0C61-459C-87F6-C39E8A57823A}" dt="2019-01-07T11:41:03.412" v="1737" actId="26606"/>
          <ac:spMkLst>
            <pc:docMk/>
            <pc:sldMk cId="2522557762" sldId="260"/>
            <ac:spMk id="11" creationId="{4FA533C5-33E3-4611-AF9F-72811D8B26A6}"/>
          </ac:spMkLst>
        </pc:spChg>
        <pc:spChg chg="add">
          <ac:chgData name="Sarah Vos" userId="1e1709b3-b024-46c8-a1fc-f8c33253cd41" providerId="ADAL" clId="{B9D808B2-0C61-459C-87F6-C39E8A57823A}" dt="2019-01-07T11:41:03.412" v="1737" actId="26606"/>
          <ac:spMkLst>
            <pc:docMk/>
            <pc:sldMk cId="2522557762" sldId="260"/>
            <ac:spMk id="17" creationId="{87F0FDC4-AD8C-47D9-9131-623C98ADB0AE}"/>
          </ac:spMkLst>
        </pc:spChg>
        <pc:spChg chg="add">
          <ac:chgData name="Sarah Vos" userId="1e1709b3-b024-46c8-a1fc-f8c33253cd41" providerId="ADAL" clId="{B9D808B2-0C61-459C-87F6-C39E8A57823A}" dt="2019-01-07T11:41:03.412" v="1737" actId="26606"/>
          <ac:spMkLst>
            <pc:docMk/>
            <pc:sldMk cId="2522557762" sldId="260"/>
            <ac:spMk id="19" creationId="{C28D0172-F2E0-4763-9C35-F022664959D8}"/>
          </ac:spMkLst>
        </pc:spChg>
        <pc:spChg chg="add">
          <ac:chgData name="Sarah Vos" userId="1e1709b3-b024-46c8-a1fc-f8c33253cd41" providerId="ADAL" clId="{B9D808B2-0C61-459C-87F6-C39E8A57823A}" dt="2019-01-07T11:41:03.412" v="1737" actId="26606"/>
          <ac:spMkLst>
            <pc:docMk/>
            <pc:sldMk cId="2522557762" sldId="260"/>
            <ac:spMk id="21" creationId="{9F2851FB-E841-4509-8A6D-A416376EA380}"/>
          </ac:spMkLst>
        </pc:spChg>
        <pc:spChg chg="add">
          <ac:chgData name="Sarah Vos" userId="1e1709b3-b024-46c8-a1fc-f8c33253cd41" providerId="ADAL" clId="{B9D808B2-0C61-459C-87F6-C39E8A57823A}" dt="2019-01-07T11:41:03.412" v="1737" actId="26606"/>
          <ac:spMkLst>
            <pc:docMk/>
            <pc:sldMk cId="2522557762" sldId="260"/>
            <ac:spMk id="23" creationId="{DF6FB2B2-CE21-407F-B22E-302DADC2C3D3}"/>
          </ac:spMkLst>
        </pc:spChg>
        <pc:picChg chg="add">
          <ac:chgData name="Sarah Vos" userId="1e1709b3-b024-46c8-a1fc-f8c33253cd41" providerId="ADAL" clId="{B9D808B2-0C61-459C-87F6-C39E8A57823A}" dt="2019-01-07T11:41:03.412" v="1737" actId="26606"/>
          <ac:picMkLst>
            <pc:docMk/>
            <pc:sldMk cId="2522557762" sldId="260"/>
            <ac:picMk id="7" creationId="{91B28F63-CF00-448F-B141-FE33C33B1891}"/>
          </ac:picMkLst>
        </pc:picChg>
        <pc:picChg chg="add">
          <ac:chgData name="Sarah Vos" userId="1e1709b3-b024-46c8-a1fc-f8c33253cd41" providerId="ADAL" clId="{B9D808B2-0C61-459C-87F6-C39E8A57823A}" dt="2019-01-07T11:41:03.412" v="1737" actId="26606"/>
          <ac:picMkLst>
            <pc:docMk/>
            <pc:sldMk cId="2522557762" sldId="260"/>
            <ac:picMk id="9" creationId="{2AE609E2-8522-44E4-9077-980E5BCF3E14}"/>
          </ac:picMkLst>
        </pc:picChg>
        <pc:picChg chg="add">
          <ac:chgData name="Sarah Vos" userId="1e1709b3-b024-46c8-a1fc-f8c33253cd41" providerId="ADAL" clId="{B9D808B2-0C61-459C-87F6-C39E8A57823A}" dt="2019-01-07T11:41:03.412" v="1737" actId="26606"/>
          <ac:picMkLst>
            <pc:docMk/>
            <pc:sldMk cId="2522557762" sldId="260"/>
            <ac:picMk id="13" creationId="{8949AD42-25FD-4C3D-9EEE-B7FEC5809988}"/>
          </ac:picMkLst>
        </pc:picChg>
        <pc:picChg chg="add">
          <ac:chgData name="Sarah Vos" userId="1e1709b3-b024-46c8-a1fc-f8c33253cd41" providerId="ADAL" clId="{B9D808B2-0C61-459C-87F6-C39E8A57823A}" dt="2019-01-07T11:41:03.412" v="1737" actId="26606"/>
          <ac:picMkLst>
            <pc:docMk/>
            <pc:sldMk cId="2522557762" sldId="260"/>
            <ac:picMk id="15" creationId="{6AC7D913-60B7-4603-881B-831DA5D3A940}"/>
          </ac:picMkLst>
        </pc:picChg>
      </pc:sldChg>
      <pc:sldChg chg="addSp modSp mod setBg setClrOvrMap">
        <pc:chgData name="Sarah Vos" userId="1e1709b3-b024-46c8-a1fc-f8c33253cd41" providerId="ADAL" clId="{B9D808B2-0C61-459C-87F6-C39E8A57823A}" dt="2019-01-07T11:46:53.572" v="1783" actId="255"/>
        <pc:sldMkLst>
          <pc:docMk/>
          <pc:sldMk cId="2066798215" sldId="261"/>
        </pc:sldMkLst>
        <pc:spChg chg="mod">
          <ac:chgData name="Sarah Vos" userId="1e1709b3-b024-46c8-a1fc-f8c33253cd41" providerId="ADAL" clId="{B9D808B2-0C61-459C-87F6-C39E8A57823A}" dt="2019-01-07T11:46:53.572" v="1783" actId="255"/>
          <ac:spMkLst>
            <pc:docMk/>
            <pc:sldMk cId="2066798215" sldId="261"/>
            <ac:spMk id="2" creationId="{D5DE530F-598B-4FD2-BDF9-D1BC1C4880DC}"/>
          </ac:spMkLst>
        </pc:spChg>
        <pc:spChg chg="add">
          <ac:chgData name="Sarah Vos" userId="1e1709b3-b024-46c8-a1fc-f8c33253cd41" providerId="ADAL" clId="{B9D808B2-0C61-459C-87F6-C39E8A57823A}" dt="2019-01-07T11:40:35.145" v="1720" actId="26606"/>
          <ac:spMkLst>
            <pc:docMk/>
            <pc:sldMk cId="2066798215" sldId="261"/>
            <ac:spMk id="14" creationId="{4AC0CD9D-7610-4620-93B4-798CCD9AB581}"/>
          </ac:spMkLst>
        </pc:spChg>
        <pc:spChg chg="add">
          <ac:chgData name="Sarah Vos" userId="1e1709b3-b024-46c8-a1fc-f8c33253cd41" providerId="ADAL" clId="{B9D808B2-0C61-459C-87F6-C39E8A57823A}" dt="2019-01-07T11:40:35.145" v="1720" actId="26606"/>
          <ac:spMkLst>
            <pc:docMk/>
            <pc:sldMk cId="2066798215" sldId="261"/>
            <ac:spMk id="20" creationId="{DE4D62F9-188E-4530-84C2-24BDEE4BEB82}"/>
          </ac:spMkLst>
        </pc:spChg>
        <pc:spChg chg="add">
          <ac:chgData name="Sarah Vos" userId="1e1709b3-b024-46c8-a1fc-f8c33253cd41" providerId="ADAL" clId="{B9D808B2-0C61-459C-87F6-C39E8A57823A}" dt="2019-01-07T11:40:35.145" v="1720" actId="26606"/>
          <ac:spMkLst>
            <pc:docMk/>
            <pc:sldMk cId="2066798215" sldId="261"/>
            <ac:spMk id="22" creationId="{D67CA421-FA2B-47ED-A101-F8BBEBB2976B}"/>
          </ac:spMkLst>
        </pc:spChg>
        <pc:spChg chg="add">
          <ac:chgData name="Sarah Vos" userId="1e1709b3-b024-46c8-a1fc-f8c33253cd41" providerId="ADAL" clId="{B9D808B2-0C61-459C-87F6-C39E8A57823A}" dt="2019-01-07T11:40:35.145" v="1720" actId="26606"/>
          <ac:spMkLst>
            <pc:docMk/>
            <pc:sldMk cId="2066798215" sldId="261"/>
            <ac:spMk id="24" creationId="{12425D82-CD5E-45A4-9542-70951E59F2D1}"/>
          </ac:spMkLst>
        </pc:spChg>
        <pc:spChg chg="add">
          <ac:chgData name="Sarah Vos" userId="1e1709b3-b024-46c8-a1fc-f8c33253cd41" providerId="ADAL" clId="{B9D808B2-0C61-459C-87F6-C39E8A57823A}" dt="2019-01-07T11:40:35.145" v="1720" actId="26606"/>
          <ac:spMkLst>
            <pc:docMk/>
            <pc:sldMk cId="2066798215" sldId="261"/>
            <ac:spMk id="26" creationId="{221DB897-A621-4D5F-AC81-91199AC4370E}"/>
          </ac:spMkLst>
        </pc:spChg>
        <pc:picChg chg="mod">
          <ac:chgData name="Sarah Vos" userId="1e1709b3-b024-46c8-a1fc-f8c33253cd41" providerId="ADAL" clId="{B9D808B2-0C61-459C-87F6-C39E8A57823A}" dt="2019-01-07T11:40:35.145" v="1720" actId="26606"/>
          <ac:picMkLst>
            <pc:docMk/>
            <pc:sldMk cId="2066798215" sldId="261"/>
            <ac:picMk id="5" creationId="{AE0A319A-54BE-4EDF-8510-26AD65DFEFE6}"/>
          </ac:picMkLst>
        </pc:picChg>
        <pc:picChg chg="add">
          <ac:chgData name="Sarah Vos" userId="1e1709b3-b024-46c8-a1fc-f8c33253cd41" providerId="ADAL" clId="{B9D808B2-0C61-459C-87F6-C39E8A57823A}" dt="2019-01-07T11:40:35.145" v="1720" actId="26606"/>
          <ac:picMkLst>
            <pc:docMk/>
            <pc:sldMk cId="2066798215" sldId="261"/>
            <ac:picMk id="10" creationId="{41B68C77-138E-4BF7-A276-BD0C78A4219F}"/>
          </ac:picMkLst>
        </pc:picChg>
        <pc:picChg chg="add">
          <ac:chgData name="Sarah Vos" userId="1e1709b3-b024-46c8-a1fc-f8c33253cd41" providerId="ADAL" clId="{B9D808B2-0C61-459C-87F6-C39E8A57823A}" dt="2019-01-07T11:40:35.145" v="1720" actId="26606"/>
          <ac:picMkLst>
            <pc:docMk/>
            <pc:sldMk cId="2066798215" sldId="261"/>
            <ac:picMk id="12" creationId="{7C268552-D473-46ED-B1B8-422042C4DEF1}"/>
          </ac:picMkLst>
        </pc:picChg>
        <pc:picChg chg="add">
          <ac:chgData name="Sarah Vos" userId="1e1709b3-b024-46c8-a1fc-f8c33253cd41" providerId="ADAL" clId="{B9D808B2-0C61-459C-87F6-C39E8A57823A}" dt="2019-01-07T11:40:35.145" v="1720" actId="26606"/>
          <ac:picMkLst>
            <pc:docMk/>
            <pc:sldMk cId="2066798215" sldId="261"/>
            <ac:picMk id="16" creationId="{B9238B3E-24AA-439A-B527-6C5DF6D72145}"/>
          </ac:picMkLst>
        </pc:picChg>
        <pc:picChg chg="add">
          <ac:chgData name="Sarah Vos" userId="1e1709b3-b024-46c8-a1fc-f8c33253cd41" providerId="ADAL" clId="{B9D808B2-0C61-459C-87F6-C39E8A57823A}" dt="2019-01-07T11:40:35.145" v="1720" actId="26606"/>
          <ac:picMkLst>
            <pc:docMk/>
            <pc:sldMk cId="2066798215" sldId="261"/>
            <ac:picMk id="18" creationId="{69F01145-BEA3-4CBF-AA21-10077B948CA8}"/>
          </ac:picMkLst>
        </pc:picChg>
      </pc:sldChg>
      <pc:sldChg chg="addSp delSp modSp mod setBg">
        <pc:chgData name="Sarah Vos" userId="1e1709b3-b024-46c8-a1fc-f8c33253cd41" providerId="ADAL" clId="{B9D808B2-0C61-459C-87F6-C39E8A57823A}" dt="2019-01-07T11:46:44.139" v="1782" actId="255"/>
        <pc:sldMkLst>
          <pc:docMk/>
          <pc:sldMk cId="1115582913" sldId="262"/>
        </pc:sldMkLst>
        <pc:spChg chg="mod">
          <ac:chgData name="Sarah Vos" userId="1e1709b3-b024-46c8-a1fc-f8c33253cd41" providerId="ADAL" clId="{B9D808B2-0C61-459C-87F6-C39E8A57823A}" dt="2019-01-07T11:46:44.139" v="1782" actId="255"/>
          <ac:spMkLst>
            <pc:docMk/>
            <pc:sldMk cId="1115582913" sldId="262"/>
            <ac:spMk id="2" creationId="{B778E6CD-4506-4863-9402-F6C06A44642F}"/>
          </ac:spMkLst>
        </pc:spChg>
        <pc:spChg chg="del">
          <ac:chgData name="Sarah Vos" userId="1e1709b3-b024-46c8-a1fc-f8c33253cd41" providerId="ADAL" clId="{B9D808B2-0C61-459C-87F6-C39E8A57823A}" dt="2019-01-07T11:34:28.163" v="1178" actId="478"/>
          <ac:spMkLst>
            <pc:docMk/>
            <pc:sldMk cId="1115582913" sldId="262"/>
            <ac:spMk id="3" creationId="{694CA6D6-FEE6-4BC9-954D-63D4F3E60E4C}"/>
          </ac:spMkLst>
        </pc:spChg>
        <pc:spChg chg="add del">
          <ac:chgData name="Sarah Vos" userId="1e1709b3-b024-46c8-a1fc-f8c33253cd41" providerId="ADAL" clId="{B9D808B2-0C61-459C-87F6-C39E8A57823A}" dt="2019-01-07T11:40:11.423" v="1718" actId="26606"/>
          <ac:spMkLst>
            <pc:docMk/>
            <pc:sldMk cId="1115582913" sldId="262"/>
            <ac:spMk id="13" creationId="{989BE678-777B-482A-A616-FEDC47B162E5}"/>
          </ac:spMkLst>
        </pc:spChg>
        <pc:spChg chg="add del">
          <ac:chgData name="Sarah Vos" userId="1e1709b3-b024-46c8-a1fc-f8c33253cd41" providerId="ADAL" clId="{B9D808B2-0C61-459C-87F6-C39E8A57823A}" dt="2019-01-07T11:40:11.423" v="1718" actId="26606"/>
          <ac:spMkLst>
            <pc:docMk/>
            <pc:sldMk cId="1115582913" sldId="262"/>
            <ac:spMk id="19" creationId="{D28BE0C3-2102-4820-B88B-A448B1840D14}"/>
          </ac:spMkLst>
        </pc:spChg>
        <pc:spChg chg="add del">
          <ac:chgData name="Sarah Vos" userId="1e1709b3-b024-46c8-a1fc-f8c33253cd41" providerId="ADAL" clId="{B9D808B2-0C61-459C-87F6-C39E8A57823A}" dt="2019-01-07T11:40:11.423" v="1718" actId="26606"/>
          <ac:spMkLst>
            <pc:docMk/>
            <pc:sldMk cId="1115582913" sldId="262"/>
            <ac:spMk id="21" creationId="{BFEFF673-A9DE-416D-A04E-1D50904542A9}"/>
          </ac:spMkLst>
        </pc:spChg>
        <pc:spChg chg="add del">
          <ac:chgData name="Sarah Vos" userId="1e1709b3-b024-46c8-a1fc-f8c33253cd41" providerId="ADAL" clId="{B9D808B2-0C61-459C-87F6-C39E8A57823A}" dt="2019-01-07T11:46:26.546" v="1780" actId="26606"/>
          <ac:spMkLst>
            <pc:docMk/>
            <pc:sldMk cId="1115582913" sldId="262"/>
            <ac:spMk id="25" creationId="{989BE678-777B-482A-A616-FEDC47B162E5}"/>
          </ac:spMkLst>
        </pc:spChg>
        <pc:spChg chg="add del">
          <ac:chgData name="Sarah Vos" userId="1e1709b3-b024-46c8-a1fc-f8c33253cd41" providerId="ADAL" clId="{B9D808B2-0C61-459C-87F6-C39E8A57823A}" dt="2019-01-07T11:46:26.546" v="1780" actId="26606"/>
          <ac:spMkLst>
            <pc:docMk/>
            <pc:sldMk cId="1115582913" sldId="262"/>
            <ac:spMk id="28" creationId="{D28BE0C3-2102-4820-B88B-A448B1840D14}"/>
          </ac:spMkLst>
        </pc:spChg>
        <pc:spChg chg="add del">
          <ac:chgData name="Sarah Vos" userId="1e1709b3-b024-46c8-a1fc-f8c33253cd41" providerId="ADAL" clId="{B9D808B2-0C61-459C-87F6-C39E8A57823A}" dt="2019-01-07T11:46:23.163" v="1777" actId="26606"/>
          <ac:spMkLst>
            <pc:docMk/>
            <pc:sldMk cId="1115582913" sldId="262"/>
            <ac:spMk id="37" creationId="{DAD27A50-88D7-4E2A-8488-F2879768AF35}"/>
          </ac:spMkLst>
        </pc:spChg>
        <pc:spChg chg="add del">
          <ac:chgData name="Sarah Vos" userId="1e1709b3-b024-46c8-a1fc-f8c33253cd41" providerId="ADAL" clId="{B9D808B2-0C61-459C-87F6-C39E8A57823A}" dt="2019-01-07T11:46:23.163" v="1777" actId="26606"/>
          <ac:spMkLst>
            <pc:docMk/>
            <pc:sldMk cId="1115582913" sldId="262"/>
            <ac:spMk id="43" creationId="{7C704F0F-1CD8-4DC1-AEE9-225958232415}"/>
          </ac:spMkLst>
        </pc:spChg>
        <pc:spChg chg="add del">
          <ac:chgData name="Sarah Vos" userId="1e1709b3-b024-46c8-a1fc-f8c33253cd41" providerId="ADAL" clId="{B9D808B2-0C61-459C-87F6-C39E8A57823A}" dt="2019-01-07T11:46:26.414" v="1779" actId="26606"/>
          <ac:spMkLst>
            <pc:docMk/>
            <pc:sldMk cId="1115582913" sldId="262"/>
            <ac:spMk id="47" creationId="{DAD27A50-88D7-4E2A-8488-F2879768AF35}"/>
          </ac:spMkLst>
        </pc:spChg>
        <pc:spChg chg="add del">
          <ac:chgData name="Sarah Vos" userId="1e1709b3-b024-46c8-a1fc-f8c33253cd41" providerId="ADAL" clId="{B9D808B2-0C61-459C-87F6-C39E8A57823A}" dt="2019-01-07T11:46:26.414" v="1779" actId="26606"/>
          <ac:spMkLst>
            <pc:docMk/>
            <pc:sldMk cId="1115582913" sldId="262"/>
            <ac:spMk id="50" creationId="{7C704F0F-1CD8-4DC1-AEE9-225958232415}"/>
          </ac:spMkLst>
        </pc:spChg>
        <pc:spChg chg="add">
          <ac:chgData name="Sarah Vos" userId="1e1709b3-b024-46c8-a1fc-f8c33253cd41" providerId="ADAL" clId="{B9D808B2-0C61-459C-87F6-C39E8A57823A}" dt="2019-01-07T11:46:26.546" v="1780" actId="26606"/>
          <ac:spMkLst>
            <pc:docMk/>
            <pc:sldMk cId="1115582913" sldId="262"/>
            <ac:spMk id="54" creationId="{D42CF425-7213-4F89-B0FF-4C2BDDD9C680}"/>
          </ac:spMkLst>
        </pc:spChg>
        <pc:spChg chg="add">
          <ac:chgData name="Sarah Vos" userId="1e1709b3-b024-46c8-a1fc-f8c33253cd41" providerId="ADAL" clId="{B9D808B2-0C61-459C-87F6-C39E8A57823A}" dt="2019-01-07T11:46:26.546" v="1780" actId="26606"/>
          <ac:spMkLst>
            <pc:docMk/>
            <pc:sldMk cId="1115582913" sldId="262"/>
            <ac:spMk id="57" creationId="{202A25CB-1ED1-4C87-AB49-8D3BC684D1CE}"/>
          </ac:spMkLst>
        </pc:spChg>
        <pc:spChg chg="add">
          <ac:chgData name="Sarah Vos" userId="1e1709b3-b024-46c8-a1fc-f8c33253cd41" providerId="ADAL" clId="{B9D808B2-0C61-459C-87F6-C39E8A57823A}" dt="2019-01-07T11:46:26.546" v="1780" actId="26606"/>
          <ac:spMkLst>
            <pc:docMk/>
            <pc:sldMk cId="1115582913" sldId="262"/>
            <ac:spMk id="58" creationId="{C5712A9B-F644-4251-8EB6-32AEC220C81D}"/>
          </ac:spMkLst>
        </pc:spChg>
        <pc:spChg chg="add">
          <ac:chgData name="Sarah Vos" userId="1e1709b3-b024-46c8-a1fc-f8c33253cd41" providerId="ADAL" clId="{B9D808B2-0C61-459C-87F6-C39E8A57823A}" dt="2019-01-07T11:46:26.546" v="1780" actId="26606"/>
          <ac:spMkLst>
            <pc:docMk/>
            <pc:sldMk cId="1115582913" sldId="262"/>
            <ac:spMk id="59" creationId="{206D78C0-B276-4756-88F9-D198A448DDF1}"/>
          </ac:spMkLst>
        </pc:spChg>
        <pc:spChg chg="add">
          <ac:chgData name="Sarah Vos" userId="1e1709b3-b024-46c8-a1fc-f8c33253cd41" providerId="ADAL" clId="{B9D808B2-0C61-459C-87F6-C39E8A57823A}" dt="2019-01-07T11:46:26.546" v="1780" actId="26606"/>
          <ac:spMkLst>
            <pc:docMk/>
            <pc:sldMk cId="1115582913" sldId="262"/>
            <ac:spMk id="60" creationId="{90829BB7-5E7B-4D4A-BC46-48201352EC01}"/>
          </ac:spMkLst>
        </pc:spChg>
        <pc:picChg chg="add mod ord">
          <ac:chgData name="Sarah Vos" userId="1e1709b3-b024-46c8-a1fc-f8c33253cd41" providerId="ADAL" clId="{B9D808B2-0C61-459C-87F6-C39E8A57823A}" dt="2019-01-07T11:46:26.546" v="1780" actId="26606"/>
          <ac:picMkLst>
            <pc:docMk/>
            <pc:sldMk cId="1115582913" sldId="262"/>
            <ac:picMk id="4" creationId="{6C439323-2480-4893-9BC7-2AC122E9C1F1}"/>
          </ac:picMkLst>
        </pc:picChg>
        <pc:picChg chg="add mod">
          <ac:chgData name="Sarah Vos" userId="1e1709b3-b024-46c8-a1fc-f8c33253cd41" providerId="ADAL" clId="{B9D808B2-0C61-459C-87F6-C39E8A57823A}" dt="2019-01-07T11:46:26.546" v="1780" actId="26606"/>
          <ac:picMkLst>
            <pc:docMk/>
            <pc:sldMk cId="1115582913" sldId="262"/>
            <ac:picMk id="5" creationId="{30865920-17DA-4959-863F-C76DDAA68B7D}"/>
          </ac:picMkLst>
        </pc:picChg>
        <pc:picChg chg="add del">
          <ac:chgData name="Sarah Vos" userId="1e1709b3-b024-46c8-a1fc-f8c33253cd41" providerId="ADAL" clId="{B9D808B2-0C61-459C-87F6-C39E8A57823A}" dt="2019-01-07T11:40:11.423" v="1718" actId="26606"/>
          <ac:picMkLst>
            <pc:docMk/>
            <pc:sldMk cId="1115582913" sldId="262"/>
            <ac:picMk id="9" creationId="{DF19BAF3-7E20-4B9D-B544-BABAEEA1FA75}"/>
          </ac:picMkLst>
        </pc:picChg>
        <pc:picChg chg="add del">
          <ac:chgData name="Sarah Vos" userId="1e1709b3-b024-46c8-a1fc-f8c33253cd41" providerId="ADAL" clId="{B9D808B2-0C61-459C-87F6-C39E8A57823A}" dt="2019-01-07T11:40:11.423" v="1718" actId="26606"/>
          <ac:picMkLst>
            <pc:docMk/>
            <pc:sldMk cId="1115582913" sldId="262"/>
            <ac:picMk id="11" creationId="{950648F4-ABCD-4DF0-8641-76CFB2354721}"/>
          </ac:picMkLst>
        </pc:picChg>
        <pc:picChg chg="add del">
          <ac:chgData name="Sarah Vos" userId="1e1709b3-b024-46c8-a1fc-f8c33253cd41" providerId="ADAL" clId="{B9D808B2-0C61-459C-87F6-C39E8A57823A}" dt="2019-01-07T11:40:11.423" v="1718" actId="26606"/>
          <ac:picMkLst>
            <pc:docMk/>
            <pc:sldMk cId="1115582913" sldId="262"/>
            <ac:picMk id="15" creationId="{CF1EB4BD-9C7E-4AA3-9681-C7EB0DA6250B}"/>
          </ac:picMkLst>
        </pc:picChg>
        <pc:picChg chg="add del">
          <ac:chgData name="Sarah Vos" userId="1e1709b3-b024-46c8-a1fc-f8c33253cd41" providerId="ADAL" clId="{B9D808B2-0C61-459C-87F6-C39E8A57823A}" dt="2019-01-07T11:40:11.423" v="1718" actId="26606"/>
          <ac:picMkLst>
            <pc:docMk/>
            <pc:sldMk cId="1115582913" sldId="262"/>
            <ac:picMk id="17" creationId="{94AAE3AA-3759-4D28-B0EF-575F25A5146C}"/>
          </ac:picMkLst>
        </pc:picChg>
        <pc:picChg chg="add del">
          <ac:chgData name="Sarah Vos" userId="1e1709b3-b024-46c8-a1fc-f8c33253cd41" providerId="ADAL" clId="{B9D808B2-0C61-459C-87F6-C39E8A57823A}" dt="2019-01-07T11:46:26.546" v="1780" actId="26606"/>
          <ac:picMkLst>
            <pc:docMk/>
            <pc:sldMk cId="1115582913" sldId="262"/>
            <ac:picMk id="23" creationId="{DF19BAF3-7E20-4B9D-B544-BABAEEA1FA75}"/>
          </ac:picMkLst>
        </pc:picChg>
        <pc:picChg chg="add del">
          <ac:chgData name="Sarah Vos" userId="1e1709b3-b024-46c8-a1fc-f8c33253cd41" providerId="ADAL" clId="{B9D808B2-0C61-459C-87F6-C39E8A57823A}" dt="2019-01-07T11:46:26.546" v="1780" actId="26606"/>
          <ac:picMkLst>
            <pc:docMk/>
            <pc:sldMk cId="1115582913" sldId="262"/>
            <ac:picMk id="24" creationId="{950648F4-ABCD-4DF0-8641-76CFB2354721}"/>
          </ac:picMkLst>
        </pc:picChg>
        <pc:picChg chg="add del">
          <ac:chgData name="Sarah Vos" userId="1e1709b3-b024-46c8-a1fc-f8c33253cd41" providerId="ADAL" clId="{B9D808B2-0C61-459C-87F6-C39E8A57823A}" dt="2019-01-07T11:46:26.546" v="1780" actId="26606"/>
          <ac:picMkLst>
            <pc:docMk/>
            <pc:sldMk cId="1115582913" sldId="262"/>
            <ac:picMk id="26" creationId="{CF1EB4BD-9C7E-4AA3-9681-C7EB0DA6250B}"/>
          </ac:picMkLst>
        </pc:picChg>
        <pc:picChg chg="add del">
          <ac:chgData name="Sarah Vos" userId="1e1709b3-b024-46c8-a1fc-f8c33253cd41" providerId="ADAL" clId="{B9D808B2-0C61-459C-87F6-C39E8A57823A}" dt="2019-01-07T11:46:26.546" v="1780" actId="26606"/>
          <ac:picMkLst>
            <pc:docMk/>
            <pc:sldMk cId="1115582913" sldId="262"/>
            <ac:picMk id="27" creationId="{94AAE3AA-3759-4D28-B0EF-575F25A5146C}"/>
          </ac:picMkLst>
        </pc:picChg>
        <pc:picChg chg="add del">
          <ac:chgData name="Sarah Vos" userId="1e1709b3-b024-46c8-a1fc-f8c33253cd41" providerId="ADAL" clId="{B9D808B2-0C61-459C-87F6-C39E8A57823A}" dt="2019-01-07T11:46:23.163" v="1777" actId="26606"/>
          <ac:picMkLst>
            <pc:docMk/>
            <pc:sldMk cId="1115582913" sldId="262"/>
            <ac:picMk id="33" creationId="{94DDC893-E5EF-4CDE-B040-BA5B53AADD78}"/>
          </ac:picMkLst>
        </pc:picChg>
        <pc:picChg chg="add del">
          <ac:chgData name="Sarah Vos" userId="1e1709b3-b024-46c8-a1fc-f8c33253cd41" providerId="ADAL" clId="{B9D808B2-0C61-459C-87F6-C39E8A57823A}" dt="2019-01-07T11:46:23.163" v="1777" actId="26606"/>
          <ac:picMkLst>
            <pc:docMk/>
            <pc:sldMk cId="1115582913" sldId="262"/>
            <ac:picMk id="35" creationId="{85F1A06D-D369-4974-8208-56120C5E7A97}"/>
          </ac:picMkLst>
        </pc:picChg>
        <pc:picChg chg="add del">
          <ac:chgData name="Sarah Vos" userId="1e1709b3-b024-46c8-a1fc-f8c33253cd41" providerId="ADAL" clId="{B9D808B2-0C61-459C-87F6-C39E8A57823A}" dt="2019-01-07T11:46:23.163" v="1777" actId="26606"/>
          <ac:picMkLst>
            <pc:docMk/>
            <pc:sldMk cId="1115582913" sldId="262"/>
            <ac:picMk id="39" creationId="{A47C6ACD-2325-48C6-B9F3-C21563A05EA5}"/>
          </ac:picMkLst>
        </pc:picChg>
        <pc:picChg chg="add del">
          <ac:chgData name="Sarah Vos" userId="1e1709b3-b024-46c8-a1fc-f8c33253cd41" providerId="ADAL" clId="{B9D808B2-0C61-459C-87F6-C39E8A57823A}" dt="2019-01-07T11:46:23.163" v="1777" actId="26606"/>
          <ac:picMkLst>
            <pc:docMk/>
            <pc:sldMk cId="1115582913" sldId="262"/>
            <ac:picMk id="41" creationId="{1081DF83-4F35-4560-87E6-0DE8AAAC33DB}"/>
          </ac:picMkLst>
        </pc:picChg>
        <pc:picChg chg="add del">
          <ac:chgData name="Sarah Vos" userId="1e1709b3-b024-46c8-a1fc-f8c33253cd41" providerId="ADAL" clId="{B9D808B2-0C61-459C-87F6-C39E8A57823A}" dt="2019-01-07T11:46:26.414" v="1779" actId="26606"/>
          <ac:picMkLst>
            <pc:docMk/>
            <pc:sldMk cId="1115582913" sldId="262"/>
            <ac:picMk id="45" creationId="{94DDC893-E5EF-4CDE-B040-BA5B53AADD78}"/>
          </ac:picMkLst>
        </pc:picChg>
        <pc:picChg chg="add del">
          <ac:chgData name="Sarah Vos" userId="1e1709b3-b024-46c8-a1fc-f8c33253cd41" providerId="ADAL" clId="{B9D808B2-0C61-459C-87F6-C39E8A57823A}" dt="2019-01-07T11:46:26.414" v="1779" actId="26606"/>
          <ac:picMkLst>
            <pc:docMk/>
            <pc:sldMk cId="1115582913" sldId="262"/>
            <ac:picMk id="46" creationId="{85F1A06D-D369-4974-8208-56120C5E7A97}"/>
          </ac:picMkLst>
        </pc:picChg>
        <pc:picChg chg="add del">
          <ac:chgData name="Sarah Vos" userId="1e1709b3-b024-46c8-a1fc-f8c33253cd41" providerId="ADAL" clId="{B9D808B2-0C61-459C-87F6-C39E8A57823A}" dt="2019-01-07T11:46:26.414" v="1779" actId="26606"/>
          <ac:picMkLst>
            <pc:docMk/>
            <pc:sldMk cId="1115582913" sldId="262"/>
            <ac:picMk id="48" creationId="{A47C6ACD-2325-48C6-B9F3-C21563A05EA5}"/>
          </ac:picMkLst>
        </pc:picChg>
        <pc:picChg chg="add del">
          <ac:chgData name="Sarah Vos" userId="1e1709b3-b024-46c8-a1fc-f8c33253cd41" providerId="ADAL" clId="{B9D808B2-0C61-459C-87F6-C39E8A57823A}" dt="2019-01-07T11:46:26.414" v="1779" actId="26606"/>
          <ac:picMkLst>
            <pc:docMk/>
            <pc:sldMk cId="1115582913" sldId="262"/>
            <ac:picMk id="49" creationId="{1081DF83-4F35-4560-87E6-0DE8AAAC33DB}"/>
          </ac:picMkLst>
        </pc:picChg>
        <pc:picChg chg="add">
          <ac:chgData name="Sarah Vos" userId="1e1709b3-b024-46c8-a1fc-f8c33253cd41" providerId="ADAL" clId="{B9D808B2-0C61-459C-87F6-C39E8A57823A}" dt="2019-01-07T11:46:26.546" v="1780" actId="26606"/>
          <ac:picMkLst>
            <pc:docMk/>
            <pc:sldMk cId="1115582913" sldId="262"/>
            <ac:picMk id="52" creationId="{412E3267-7ABE-412B-8580-47EC0D1F61FE}"/>
          </ac:picMkLst>
        </pc:picChg>
        <pc:picChg chg="add">
          <ac:chgData name="Sarah Vos" userId="1e1709b3-b024-46c8-a1fc-f8c33253cd41" providerId="ADAL" clId="{B9D808B2-0C61-459C-87F6-C39E8A57823A}" dt="2019-01-07T11:46:26.546" v="1780" actId="26606"/>
          <ac:picMkLst>
            <pc:docMk/>
            <pc:sldMk cId="1115582913" sldId="262"/>
            <ac:picMk id="53" creationId="{20B62C5A-2250-4380-AB23-DB87446CCED0}"/>
          </ac:picMkLst>
        </pc:picChg>
        <pc:picChg chg="add">
          <ac:chgData name="Sarah Vos" userId="1e1709b3-b024-46c8-a1fc-f8c33253cd41" providerId="ADAL" clId="{B9D808B2-0C61-459C-87F6-C39E8A57823A}" dt="2019-01-07T11:46:26.546" v="1780" actId="26606"/>
          <ac:picMkLst>
            <pc:docMk/>
            <pc:sldMk cId="1115582913" sldId="262"/>
            <ac:picMk id="55" creationId="{D35DA97D-88F8-4249-B650-4FC9FD50A382}"/>
          </ac:picMkLst>
        </pc:picChg>
        <pc:picChg chg="add">
          <ac:chgData name="Sarah Vos" userId="1e1709b3-b024-46c8-a1fc-f8c33253cd41" providerId="ADAL" clId="{B9D808B2-0C61-459C-87F6-C39E8A57823A}" dt="2019-01-07T11:46:26.546" v="1780" actId="26606"/>
          <ac:picMkLst>
            <pc:docMk/>
            <pc:sldMk cId="1115582913" sldId="262"/>
            <ac:picMk id="56" creationId="{43F38673-6E30-4BAE-AC67-0B283EBF4291}"/>
          </ac:picMkLst>
        </pc:picChg>
      </pc:sldChg>
      <pc:sldChg chg="addSp delSp modSp">
        <pc:chgData name="Sarah Vos" userId="1e1709b3-b024-46c8-a1fc-f8c33253cd41" providerId="ADAL" clId="{B9D808B2-0C61-459C-87F6-C39E8A57823A}" dt="2019-01-07T11:49:13.968" v="1972" actId="20577"/>
        <pc:sldMkLst>
          <pc:docMk/>
          <pc:sldMk cId="1002831222" sldId="263"/>
        </pc:sldMkLst>
        <pc:spChg chg="del mod">
          <ac:chgData name="Sarah Vos" userId="1e1709b3-b024-46c8-a1fc-f8c33253cd41" providerId="ADAL" clId="{B9D808B2-0C61-459C-87F6-C39E8A57823A}" dt="2019-01-07T11:43:28.335" v="1752" actId="478"/>
          <ac:spMkLst>
            <pc:docMk/>
            <pc:sldMk cId="1002831222" sldId="263"/>
            <ac:spMk id="2" creationId="{D438D454-7ABD-48ED-8A73-B40A3EA1A137}"/>
          </ac:spMkLst>
        </pc:spChg>
        <pc:spChg chg="add del mod">
          <ac:chgData name="Sarah Vos" userId="1e1709b3-b024-46c8-a1fc-f8c33253cd41" providerId="ADAL" clId="{B9D808B2-0C61-459C-87F6-C39E8A57823A}" dt="2019-01-07T11:43:33.231" v="1753" actId="478"/>
          <ac:spMkLst>
            <pc:docMk/>
            <pc:sldMk cId="1002831222" sldId="263"/>
            <ac:spMk id="3" creationId="{6ED03559-8884-454F-8B6D-0FEA736C76F2}"/>
          </ac:spMkLst>
        </pc:spChg>
        <pc:spChg chg="add del mod">
          <ac:chgData name="Sarah Vos" userId="1e1709b3-b024-46c8-a1fc-f8c33253cd41" providerId="ADAL" clId="{B9D808B2-0C61-459C-87F6-C39E8A57823A}" dt="2019-01-07T11:47:17.014" v="1787"/>
          <ac:spMkLst>
            <pc:docMk/>
            <pc:sldMk cId="1002831222" sldId="263"/>
            <ac:spMk id="4" creationId="{79895EE0-FDDE-49A7-92A6-63E6190546E8}"/>
          </ac:spMkLst>
        </pc:spChg>
        <pc:spChg chg="add mod">
          <ac:chgData name="Sarah Vos" userId="1e1709b3-b024-46c8-a1fc-f8c33253cd41" providerId="ADAL" clId="{B9D808B2-0C61-459C-87F6-C39E8A57823A}" dt="2019-01-07T11:49:13.968" v="1972" actId="20577"/>
          <ac:spMkLst>
            <pc:docMk/>
            <pc:sldMk cId="1002831222" sldId="263"/>
            <ac:spMk id="6" creationId="{7A5407C8-4828-4399-85B3-2C33704ED5D0}"/>
          </ac:spMkLst>
        </pc:spChg>
        <pc:picChg chg="del mod">
          <ac:chgData name="Sarah Vos" userId="1e1709b3-b024-46c8-a1fc-f8c33253cd41" providerId="ADAL" clId="{B9D808B2-0C61-459C-87F6-C39E8A57823A}" dt="2019-01-07T11:39:55.635" v="1714"/>
          <ac:picMkLst>
            <pc:docMk/>
            <pc:sldMk cId="1002831222" sldId="263"/>
            <ac:picMk id="5" creationId="{7DD992FB-4F90-487C-A0E0-471FBBFDAF7B}"/>
          </ac:picMkLst>
        </pc:picChg>
      </pc:sldChg>
    </pc:docChg>
  </pc:docChgLst>
  <pc:docChgLst>
    <pc:chgData name="Sarah Vos" userId="1e1709b3-b024-46c8-a1fc-f8c33253cd41" providerId="ADAL" clId="{74261550-E432-4B46-B4D9-8B79F2A63FD1}"/>
    <pc:docChg chg="undo custSel modSld sldOrd">
      <pc:chgData name="Sarah Vos" userId="1e1709b3-b024-46c8-a1fc-f8c33253cd41" providerId="ADAL" clId="{74261550-E432-4B46-B4D9-8B79F2A63FD1}" dt="2019-01-09T11:04:49.329" v="2018" actId="1076"/>
      <pc:docMkLst>
        <pc:docMk/>
      </pc:docMkLst>
      <pc:sldChg chg="modSp">
        <pc:chgData name="Sarah Vos" userId="1e1709b3-b024-46c8-a1fc-f8c33253cd41" providerId="ADAL" clId="{74261550-E432-4B46-B4D9-8B79F2A63FD1}" dt="2019-01-09T10:47:29.368" v="876" actId="113"/>
        <pc:sldMkLst>
          <pc:docMk/>
          <pc:sldMk cId="3073875664" sldId="257"/>
        </pc:sldMkLst>
        <pc:spChg chg="mod">
          <ac:chgData name="Sarah Vos" userId="1e1709b3-b024-46c8-a1fc-f8c33253cd41" providerId="ADAL" clId="{74261550-E432-4B46-B4D9-8B79F2A63FD1}" dt="2019-01-09T10:47:29.368" v="876" actId="113"/>
          <ac:spMkLst>
            <pc:docMk/>
            <pc:sldMk cId="3073875664" sldId="257"/>
            <ac:spMk id="2" creationId="{A5C4B299-517F-4BC5-BC3B-50F9C142E209}"/>
          </ac:spMkLst>
        </pc:spChg>
      </pc:sldChg>
      <pc:sldChg chg="modSp">
        <pc:chgData name="Sarah Vos" userId="1e1709b3-b024-46c8-a1fc-f8c33253cd41" providerId="ADAL" clId="{74261550-E432-4B46-B4D9-8B79F2A63FD1}" dt="2019-01-09T10:47:23.571" v="875" actId="113"/>
        <pc:sldMkLst>
          <pc:docMk/>
          <pc:sldMk cId="2189200287" sldId="258"/>
        </pc:sldMkLst>
        <pc:spChg chg="mod">
          <ac:chgData name="Sarah Vos" userId="1e1709b3-b024-46c8-a1fc-f8c33253cd41" providerId="ADAL" clId="{74261550-E432-4B46-B4D9-8B79F2A63FD1}" dt="2019-01-09T10:47:23.571" v="875" actId="113"/>
          <ac:spMkLst>
            <pc:docMk/>
            <pc:sldMk cId="2189200287" sldId="258"/>
            <ac:spMk id="2" creationId="{F2B01BD4-28BA-4DFE-A3CA-41518C59FAFC}"/>
          </ac:spMkLst>
        </pc:spChg>
      </pc:sldChg>
      <pc:sldChg chg="ord">
        <pc:chgData name="Sarah Vos" userId="1e1709b3-b024-46c8-a1fc-f8c33253cd41" providerId="ADAL" clId="{74261550-E432-4B46-B4D9-8B79F2A63FD1}" dt="2019-01-09T10:50:57.707" v="1064"/>
        <pc:sldMkLst>
          <pc:docMk/>
          <pc:sldMk cId="771195203" sldId="259"/>
        </pc:sldMkLst>
      </pc:sldChg>
      <pc:sldChg chg="modSp">
        <pc:chgData name="Sarah Vos" userId="1e1709b3-b024-46c8-a1fc-f8c33253cd41" providerId="ADAL" clId="{74261550-E432-4B46-B4D9-8B79F2A63FD1}" dt="2019-01-09T10:50:14.596" v="1049" actId="20577"/>
        <pc:sldMkLst>
          <pc:docMk/>
          <pc:sldMk cId="2066798215" sldId="261"/>
        </pc:sldMkLst>
        <pc:spChg chg="mod">
          <ac:chgData name="Sarah Vos" userId="1e1709b3-b024-46c8-a1fc-f8c33253cd41" providerId="ADAL" clId="{74261550-E432-4B46-B4D9-8B79F2A63FD1}" dt="2019-01-09T10:50:14.596" v="1049" actId="20577"/>
          <ac:spMkLst>
            <pc:docMk/>
            <pc:sldMk cId="2066798215" sldId="261"/>
            <ac:spMk id="2" creationId="{D5DE530F-598B-4FD2-BDF9-D1BC1C4880DC}"/>
          </ac:spMkLst>
        </pc:spChg>
      </pc:sldChg>
      <pc:sldChg chg="modSp">
        <pc:chgData name="Sarah Vos" userId="1e1709b3-b024-46c8-a1fc-f8c33253cd41" providerId="ADAL" clId="{74261550-E432-4B46-B4D9-8B79F2A63FD1}" dt="2019-01-09T10:58:47.494" v="1580" actId="20577"/>
        <pc:sldMkLst>
          <pc:docMk/>
          <pc:sldMk cId="1115582913" sldId="262"/>
        </pc:sldMkLst>
        <pc:spChg chg="mod">
          <ac:chgData name="Sarah Vos" userId="1e1709b3-b024-46c8-a1fc-f8c33253cd41" providerId="ADAL" clId="{74261550-E432-4B46-B4D9-8B79F2A63FD1}" dt="2019-01-09T10:58:47.494" v="1580" actId="20577"/>
          <ac:spMkLst>
            <pc:docMk/>
            <pc:sldMk cId="1115582913" sldId="262"/>
            <ac:spMk id="2" creationId="{B778E6CD-4506-4863-9402-F6C06A44642F}"/>
          </ac:spMkLst>
        </pc:spChg>
      </pc:sldChg>
      <pc:sldChg chg="addSp delSp modSp">
        <pc:chgData name="Sarah Vos" userId="1e1709b3-b024-46c8-a1fc-f8c33253cd41" providerId="ADAL" clId="{74261550-E432-4B46-B4D9-8B79F2A63FD1}" dt="2019-01-09T11:04:49.329" v="2018" actId="1076"/>
        <pc:sldMkLst>
          <pc:docMk/>
          <pc:sldMk cId="1002831222" sldId="263"/>
        </pc:sldMkLst>
        <pc:spChg chg="add mod">
          <ac:chgData name="Sarah Vos" userId="1e1709b3-b024-46c8-a1fc-f8c33253cd41" providerId="ADAL" clId="{74261550-E432-4B46-B4D9-8B79F2A63FD1}" dt="2019-01-09T11:04:49.329" v="2018" actId="1076"/>
          <ac:spMkLst>
            <pc:docMk/>
            <pc:sldMk cId="1002831222" sldId="263"/>
            <ac:spMk id="2" creationId="{C89BEEC7-D934-4133-8F8F-6D2A4D6D7FAA}"/>
          </ac:spMkLst>
        </pc:spChg>
        <pc:spChg chg="del mod">
          <ac:chgData name="Sarah Vos" userId="1e1709b3-b024-46c8-a1fc-f8c33253cd41" providerId="ADAL" clId="{74261550-E432-4B46-B4D9-8B79F2A63FD1}" dt="2019-01-09T10:53:40.403" v="1262"/>
          <ac:spMkLst>
            <pc:docMk/>
            <pc:sldMk cId="1002831222" sldId="263"/>
            <ac:spMk id="6" creationId="{7A5407C8-4828-4399-85B3-2C33704ED5D0}"/>
          </ac:spMkLst>
        </pc:spChg>
      </pc:sldChg>
      <pc:sldChg chg="modSp">
        <pc:chgData name="Sarah Vos" userId="1e1709b3-b024-46c8-a1fc-f8c33253cd41" providerId="ADAL" clId="{74261550-E432-4B46-B4D9-8B79F2A63FD1}" dt="2019-01-09T11:02:20.966" v="1988" actId="20577"/>
        <pc:sldMkLst>
          <pc:docMk/>
          <pc:sldMk cId="2995505270" sldId="264"/>
        </pc:sldMkLst>
        <pc:spChg chg="mod">
          <ac:chgData name="Sarah Vos" userId="1e1709b3-b024-46c8-a1fc-f8c33253cd41" providerId="ADAL" clId="{74261550-E432-4B46-B4D9-8B79F2A63FD1}" dt="2019-01-09T11:02:20.966" v="1988" actId="20577"/>
          <ac:spMkLst>
            <pc:docMk/>
            <pc:sldMk cId="2995505270" sldId="264"/>
            <ac:spMk id="6" creationId="{7A5407C8-4828-4399-85B3-2C33704ED5D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31679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807EEDB-7414-42EC-94F6-251A1F430957}"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47647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612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8262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87520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409035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84563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47665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06294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92910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73291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807EEDB-7414-42EC-94F6-251A1F430957}"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86951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07EEDB-7414-42EC-94F6-251A1F430957}" type="datetimeFigureOut">
              <a:rPr lang="nl-NL" smtClean="0"/>
              <a:t>9-1-2019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18173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59012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17988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D807EEDB-7414-42EC-94F6-251A1F430957}" type="datetimeFigureOut">
              <a:rPr lang="nl-NL" smtClean="0"/>
              <a:t>9-1-2019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43652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807EEDB-7414-42EC-94F6-251A1F430957}"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04484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07EEDB-7414-42EC-94F6-251A1F430957}" type="datetimeFigureOut">
              <a:rPr lang="nl-NL" smtClean="0"/>
              <a:t>9-1-2019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7E2B2F-2E0A-4596-BBE3-FD1B6B00F3E1}" type="slidenum">
              <a:rPr lang="nl-NL" smtClean="0"/>
              <a:t>‹nr.›</a:t>
            </a:fld>
            <a:endParaRPr lang="nl-NL"/>
          </a:p>
        </p:txBody>
      </p:sp>
    </p:spTree>
    <p:extLst>
      <p:ext uri="{BB962C8B-B14F-4D97-AF65-F5344CB8AC3E}">
        <p14:creationId xmlns:p14="http://schemas.microsoft.com/office/powerpoint/2010/main" val="4112227552"/>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hetklokhuis.nl/tv-uitzending/1545/Hoe%20is%20het%20toch%20met?:%20Marcel%20Wanders" TargetMode="External"/><Relationship Id="rId4" Type="http://schemas.openxmlformats.org/officeDocument/2006/relationships/hyperlink" Target="https://hetklokhuis.nl/tv-uitzending/3868/Design,%20sto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659EEF-2D7A-4702-914B-8BCA3AC7222A}"/>
              </a:ext>
            </a:extLst>
          </p:cNvPr>
          <p:cNvSpPr txBox="1"/>
          <p:nvPr/>
        </p:nvSpPr>
        <p:spPr>
          <a:xfrm>
            <a:off x="2394857" y="2271209"/>
            <a:ext cx="7010400" cy="1754326"/>
          </a:xfrm>
          <a:prstGeom prst="rect">
            <a:avLst/>
          </a:prstGeom>
          <a:noFill/>
        </p:spPr>
        <p:txBody>
          <a:bodyPr wrap="square" rtlCol="0">
            <a:spAutoFit/>
          </a:bodyPr>
          <a:lstStyle/>
          <a:p>
            <a:r>
              <a:rPr lang="nl-NL" sz="3600" dirty="0"/>
              <a:t>Art&amp; Design</a:t>
            </a:r>
          </a:p>
          <a:p>
            <a:r>
              <a:rPr lang="nl-NL" sz="3600" dirty="0"/>
              <a:t>Leerjaar 1</a:t>
            </a:r>
          </a:p>
          <a:p>
            <a:r>
              <a:rPr lang="nl-NL" sz="3600" dirty="0"/>
              <a:t>Productvormgeving</a:t>
            </a:r>
          </a:p>
        </p:txBody>
      </p:sp>
    </p:spTree>
    <p:extLst>
      <p:ext uri="{BB962C8B-B14F-4D97-AF65-F5344CB8AC3E}">
        <p14:creationId xmlns:p14="http://schemas.microsoft.com/office/powerpoint/2010/main" val="943165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E168C6-5481-4A10-A327-C6025B3BEE44}"/>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2600" b="0" i="0" kern="1200">
                <a:solidFill>
                  <a:schemeClr val="tx2"/>
                </a:solidFill>
                <a:latin typeface="+mj-lt"/>
                <a:ea typeface="+mj-ea"/>
                <a:cs typeface="+mj-cs"/>
              </a:rPr>
              <a:t>Casus:</a:t>
            </a:r>
            <a:br>
              <a:rPr lang="en-US" sz="2600" b="0" i="0" kern="1200">
                <a:solidFill>
                  <a:schemeClr val="tx2"/>
                </a:solidFill>
                <a:latin typeface="+mj-lt"/>
                <a:ea typeface="+mj-ea"/>
                <a:cs typeface="+mj-cs"/>
              </a:rPr>
            </a:br>
            <a:br>
              <a:rPr lang="en-US" sz="2600" b="0" i="0" kern="1200">
                <a:solidFill>
                  <a:schemeClr val="tx2"/>
                </a:solidFill>
                <a:latin typeface="+mj-lt"/>
                <a:ea typeface="+mj-ea"/>
                <a:cs typeface="+mj-cs"/>
              </a:rPr>
            </a:br>
            <a:r>
              <a:rPr lang="en-US" sz="2600" b="0" i="0" kern="1200">
                <a:solidFill>
                  <a:schemeClr val="tx2"/>
                </a:solidFill>
                <a:latin typeface="+mj-lt"/>
                <a:ea typeface="+mj-ea"/>
                <a:cs typeface="+mj-cs"/>
              </a:rPr>
              <a:t>Op de Dutch designweek te Eindhoven zijn ze op zoek naar nieuwe talenten. Dit jaar is het thema ‘zitobjecten’.</a:t>
            </a:r>
            <a:br>
              <a:rPr lang="en-US" sz="2600" b="0" i="0" kern="1200">
                <a:solidFill>
                  <a:schemeClr val="tx2"/>
                </a:solidFill>
                <a:latin typeface="+mj-lt"/>
                <a:ea typeface="+mj-ea"/>
                <a:cs typeface="+mj-cs"/>
              </a:rPr>
            </a:br>
            <a:r>
              <a:rPr lang="en-US" sz="2600" b="0" i="0" kern="1200">
                <a:solidFill>
                  <a:schemeClr val="tx2"/>
                </a:solidFill>
                <a:latin typeface="+mj-lt"/>
                <a:ea typeface="+mj-ea"/>
                <a:cs typeface="+mj-cs"/>
              </a:rPr>
              <a:t>Er wordt een prijs uitgereikt van 10.000 euro aan ontwerpers onder 18 jaar. Om bij de jury in de smaak te vallen is het de bedoeling dat jij met een vernieuwend idee komt en een verrassend zitobject bedenkt en maakt.</a:t>
            </a:r>
          </a:p>
        </p:txBody>
      </p:sp>
    </p:spTree>
    <p:extLst>
      <p:ext uri="{BB962C8B-B14F-4D97-AF65-F5344CB8AC3E}">
        <p14:creationId xmlns:p14="http://schemas.microsoft.com/office/powerpoint/2010/main" val="252255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4B299-517F-4BC5-BC3B-50F9C142E209}"/>
              </a:ext>
            </a:extLst>
          </p:cNvPr>
          <p:cNvSpPr>
            <a:spLocks noGrp="1"/>
          </p:cNvSpPr>
          <p:nvPr>
            <p:ph type="title"/>
          </p:nvPr>
        </p:nvSpPr>
        <p:spPr>
          <a:xfrm>
            <a:off x="291971" y="-111588"/>
            <a:ext cx="11058200" cy="3945532"/>
          </a:xfrm>
        </p:spPr>
        <p:txBody>
          <a:bodyPr vert="horz" lIns="91440" tIns="45720" rIns="91440" bIns="45720" rtlCol="0" anchor="ctr">
            <a:normAutofit/>
          </a:bodyPr>
          <a:lstStyle/>
          <a:p>
            <a:r>
              <a:rPr lang="en-US" sz="4400" u="sng" dirty="0" err="1">
                <a:solidFill>
                  <a:schemeClr val="tx1"/>
                </a:solidFill>
              </a:rPr>
              <a:t>Opdracht</a:t>
            </a:r>
            <a:r>
              <a:rPr lang="en-US" sz="4400" u="sng" dirty="0">
                <a:solidFill>
                  <a:schemeClr val="tx1"/>
                </a:solidFill>
              </a:rPr>
              <a:t>:</a:t>
            </a:r>
            <a:br>
              <a:rPr lang="en-US" sz="3200" dirty="0">
                <a:solidFill>
                  <a:schemeClr val="tx1"/>
                </a:solidFill>
              </a:rPr>
            </a:br>
            <a:br>
              <a:rPr lang="en-US" sz="3200" dirty="0">
                <a:solidFill>
                  <a:schemeClr val="tx1"/>
                </a:solidFill>
              </a:rPr>
            </a:br>
            <a:r>
              <a:rPr lang="en-US" sz="3200" b="1" dirty="0">
                <a:solidFill>
                  <a:schemeClr val="tx1"/>
                </a:solidFill>
              </a:rPr>
              <a:t>A. </a:t>
            </a:r>
            <a:r>
              <a:rPr lang="en-US" sz="2800" b="1" dirty="0" err="1">
                <a:solidFill>
                  <a:schemeClr val="tx1"/>
                </a:solidFill>
              </a:rPr>
              <a:t>Woordweb</a:t>
            </a:r>
            <a:br>
              <a:rPr lang="en-US" sz="2800" b="1" dirty="0">
                <a:solidFill>
                  <a:schemeClr val="tx1"/>
                </a:solidFill>
              </a:rPr>
            </a:br>
            <a:br>
              <a:rPr lang="en-US" sz="2200" b="1" dirty="0">
                <a:solidFill>
                  <a:schemeClr val="tx1"/>
                </a:solidFill>
              </a:rPr>
            </a:br>
            <a:r>
              <a:rPr lang="en-US" sz="2200" dirty="0" err="1">
                <a:solidFill>
                  <a:schemeClr val="tx1"/>
                </a:solidFill>
              </a:rPr>
              <a:t>Maak</a:t>
            </a:r>
            <a:r>
              <a:rPr lang="en-US" sz="2200" dirty="0">
                <a:solidFill>
                  <a:schemeClr val="tx1"/>
                </a:solidFill>
              </a:rPr>
              <a:t> met </a:t>
            </a:r>
            <a:r>
              <a:rPr lang="en-US" sz="2200" dirty="0" err="1">
                <a:solidFill>
                  <a:schemeClr val="tx1"/>
                </a:solidFill>
              </a:rPr>
              <a:t>zijn</a:t>
            </a:r>
            <a:r>
              <a:rPr lang="en-US" sz="2200" dirty="0">
                <a:solidFill>
                  <a:schemeClr val="tx1"/>
                </a:solidFill>
              </a:rPr>
              <a:t> twee </a:t>
            </a:r>
            <a:r>
              <a:rPr lang="en-US" sz="2200" dirty="0" err="1">
                <a:solidFill>
                  <a:schemeClr val="tx1"/>
                </a:solidFill>
              </a:rPr>
              <a:t>een</a:t>
            </a:r>
            <a:r>
              <a:rPr lang="en-US" sz="2200" dirty="0">
                <a:solidFill>
                  <a:schemeClr val="tx1"/>
                </a:solidFill>
              </a:rPr>
              <a:t> </a:t>
            </a:r>
            <a:r>
              <a:rPr lang="en-US" sz="2200" dirty="0" err="1">
                <a:solidFill>
                  <a:schemeClr val="tx1"/>
                </a:solidFill>
              </a:rPr>
              <a:t>woordweb</a:t>
            </a:r>
            <a:r>
              <a:rPr lang="en-US" sz="2200" dirty="0">
                <a:solidFill>
                  <a:schemeClr val="tx1"/>
                </a:solidFill>
              </a:rPr>
              <a:t> over het </a:t>
            </a:r>
            <a:r>
              <a:rPr lang="en-US" sz="2200" dirty="0" err="1">
                <a:solidFill>
                  <a:schemeClr val="tx1"/>
                </a:solidFill>
              </a:rPr>
              <a:t>thema</a:t>
            </a:r>
            <a:r>
              <a:rPr lang="en-US" sz="2200" dirty="0">
                <a:solidFill>
                  <a:schemeClr val="tx1"/>
                </a:solidFill>
              </a:rPr>
              <a:t>. </a:t>
            </a:r>
            <a:r>
              <a:rPr lang="en-US" sz="2200" dirty="0" err="1">
                <a:solidFill>
                  <a:schemeClr val="tx1"/>
                </a:solidFill>
              </a:rPr>
              <a:t>Zet</a:t>
            </a:r>
            <a:r>
              <a:rPr lang="en-US" sz="2200" dirty="0">
                <a:solidFill>
                  <a:schemeClr val="tx1"/>
                </a:solidFill>
              </a:rPr>
              <a:t> het </a:t>
            </a:r>
            <a:r>
              <a:rPr lang="en-US" sz="2200" dirty="0" err="1">
                <a:solidFill>
                  <a:schemeClr val="tx1"/>
                </a:solidFill>
              </a:rPr>
              <a:t>woord</a:t>
            </a:r>
            <a:r>
              <a:rPr lang="en-US" sz="2200" dirty="0">
                <a:solidFill>
                  <a:schemeClr val="tx1"/>
                </a:solidFill>
              </a:rPr>
              <a:t> ‘</a:t>
            </a:r>
            <a:r>
              <a:rPr lang="en-US" sz="2200" dirty="0" err="1">
                <a:solidFill>
                  <a:schemeClr val="tx1"/>
                </a:solidFill>
              </a:rPr>
              <a:t>zitobject</a:t>
            </a:r>
            <a:r>
              <a:rPr lang="en-US" sz="2200" dirty="0">
                <a:solidFill>
                  <a:schemeClr val="tx1"/>
                </a:solidFill>
              </a:rPr>
              <a:t>’ in het midden en </a:t>
            </a:r>
            <a:r>
              <a:rPr lang="en-US" sz="2200" dirty="0" err="1">
                <a:solidFill>
                  <a:schemeClr val="tx1"/>
                </a:solidFill>
              </a:rPr>
              <a:t>schrijf</a:t>
            </a:r>
            <a:r>
              <a:rPr lang="en-US" sz="2200" dirty="0">
                <a:solidFill>
                  <a:schemeClr val="tx1"/>
                </a:solidFill>
              </a:rPr>
              <a:t> </a:t>
            </a:r>
            <a:r>
              <a:rPr lang="en-US" sz="2200" dirty="0" err="1">
                <a:solidFill>
                  <a:schemeClr val="tx1"/>
                </a:solidFill>
              </a:rPr>
              <a:t>zoveel</a:t>
            </a:r>
            <a:r>
              <a:rPr lang="en-US" sz="2200" dirty="0">
                <a:solidFill>
                  <a:schemeClr val="tx1"/>
                </a:solidFill>
              </a:rPr>
              <a:t> </a:t>
            </a:r>
            <a:r>
              <a:rPr lang="en-US" sz="2200" dirty="0" err="1">
                <a:solidFill>
                  <a:schemeClr val="tx1"/>
                </a:solidFill>
              </a:rPr>
              <a:t>mogelijk</a:t>
            </a:r>
            <a:r>
              <a:rPr lang="en-US" sz="2200" dirty="0">
                <a:solidFill>
                  <a:schemeClr val="tx1"/>
                </a:solidFill>
              </a:rPr>
              <a:t> op wat in je </a:t>
            </a:r>
            <a:r>
              <a:rPr lang="en-US" sz="2200" dirty="0" err="1">
                <a:solidFill>
                  <a:schemeClr val="tx1"/>
                </a:solidFill>
              </a:rPr>
              <a:t>opkomt</a:t>
            </a:r>
            <a:r>
              <a:rPr lang="en-US" sz="2200" dirty="0">
                <a:solidFill>
                  <a:schemeClr val="tx1"/>
                </a:solidFill>
              </a:rPr>
              <a:t>. Je mag </a:t>
            </a:r>
            <a:r>
              <a:rPr lang="en-US" sz="2200" dirty="0" err="1">
                <a:solidFill>
                  <a:schemeClr val="tx1"/>
                </a:solidFill>
              </a:rPr>
              <a:t>ook</a:t>
            </a:r>
            <a:r>
              <a:rPr lang="en-US" sz="2200" dirty="0">
                <a:solidFill>
                  <a:schemeClr val="tx1"/>
                </a:solidFill>
              </a:rPr>
              <a:t> </a:t>
            </a:r>
            <a:r>
              <a:rPr lang="en-US" sz="2200" dirty="0" err="1">
                <a:solidFill>
                  <a:schemeClr val="tx1"/>
                </a:solidFill>
              </a:rPr>
              <a:t>tekenen</a:t>
            </a:r>
            <a:r>
              <a:rPr lang="en-US" sz="2200" dirty="0">
                <a:solidFill>
                  <a:schemeClr val="tx1"/>
                </a:solidFill>
              </a:rPr>
              <a:t>!</a:t>
            </a:r>
            <a:br>
              <a:rPr lang="en-US" sz="2200" dirty="0">
                <a:solidFill>
                  <a:schemeClr val="tx1"/>
                </a:solidFill>
              </a:rPr>
            </a:br>
            <a:r>
              <a:rPr lang="en-US" sz="2200" dirty="0" err="1">
                <a:solidFill>
                  <a:schemeClr val="tx1"/>
                </a:solidFill>
              </a:rPr>
              <a:t>Dit</a:t>
            </a:r>
            <a:r>
              <a:rPr lang="en-US" sz="2200" dirty="0">
                <a:solidFill>
                  <a:schemeClr val="tx1"/>
                </a:solidFill>
              </a:rPr>
              <a:t> </a:t>
            </a:r>
            <a:r>
              <a:rPr lang="en-US" sz="2200" dirty="0" err="1">
                <a:solidFill>
                  <a:schemeClr val="tx1"/>
                </a:solidFill>
              </a:rPr>
              <a:t>woordweb</a:t>
            </a:r>
            <a:r>
              <a:rPr lang="en-US" sz="2200" dirty="0">
                <a:solidFill>
                  <a:schemeClr val="tx1"/>
                </a:solidFill>
              </a:rPr>
              <a:t> </a:t>
            </a:r>
            <a:r>
              <a:rPr lang="en-US" sz="2200" dirty="0" err="1">
                <a:solidFill>
                  <a:schemeClr val="tx1"/>
                </a:solidFill>
              </a:rPr>
              <a:t>kun</a:t>
            </a:r>
            <a:r>
              <a:rPr lang="en-US" sz="2200" dirty="0">
                <a:solidFill>
                  <a:schemeClr val="tx1"/>
                </a:solidFill>
              </a:rPr>
              <a:t> je </a:t>
            </a:r>
            <a:r>
              <a:rPr lang="en-US" sz="2200" dirty="0" err="1">
                <a:solidFill>
                  <a:schemeClr val="tx1"/>
                </a:solidFill>
              </a:rPr>
              <a:t>gebruiken</a:t>
            </a:r>
            <a:r>
              <a:rPr lang="en-US" sz="2200" dirty="0">
                <a:solidFill>
                  <a:schemeClr val="tx1"/>
                </a:solidFill>
              </a:rPr>
              <a:t> </a:t>
            </a:r>
            <a:r>
              <a:rPr lang="en-US" sz="2200" dirty="0" err="1">
                <a:solidFill>
                  <a:schemeClr val="tx1"/>
                </a:solidFill>
              </a:rPr>
              <a:t>als</a:t>
            </a:r>
            <a:r>
              <a:rPr lang="en-US" sz="2200" dirty="0">
                <a:solidFill>
                  <a:schemeClr val="tx1"/>
                </a:solidFill>
              </a:rPr>
              <a:t> </a:t>
            </a:r>
            <a:r>
              <a:rPr lang="en-US" sz="2200" dirty="0" err="1">
                <a:solidFill>
                  <a:schemeClr val="tx1"/>
                </a:solidFill>
              </a:rPr>
              <a:t>hulpmiddel</a:t>
            </a:r>
            <a:r>
              <a:rPr lang="en-US" sz="2200" dirty="0">
                <a:solidFill>
                  <a:schemeClr val="tx1"/>
                </a:solidFill>
              </a:rPr>
              <a:t> </a:t>
            </a:r>
            <a:r>
              <a:rPr lang="en-US" sz="2200" dirty="0" err="1">
                <a:solidFill>
                  <a:schemeClr val="tx1"/>
                </a:solidFill>
              </a:rPr>
              <a:t>voor</a:t>
            </a:r>
            <a:r>
              <a:rPr lang="en-US" sz="2200" dirty="0">
                <a:solidFill>
                  <a:schemeClr val="tx1"/>
                </a:solidFill>
              </a:rPr>
              <a:t> </a:t>
            </a:r>
            <a:r>
              <a:rPr lang="en-US" sz="2200" dirty="0" err="1">
                <a:solidFill>
                  <a:schemeClr val="tx1"/>
                </a:solidFill>
              </a:rPr>
              <a:t>inspiratie</a:t>
            </a:r>
            <a:r>
              <a:rPr lang="en-US" sz="2200" dirty="0">
                <a:solidFill>
                  <a:schemeClr val="tx1"/>
                </a:solidFill>
              </a:rPr>
              <a:t> </a:t>
            </a:r>
            <a:r>
              <a:rPr lang="en-US" sz="2200" dirty="0" err="1">
                <a:solidFill>
                  <a:schemeClr val="tx1"/>
                </a:solidFill>
              </a:rPr>
              <a:t>bij</a:t>
            </a:r>
            <a:r>
              <a:rPr lang="en-US" sz="2200" dirty="0">
                <a:solidFill>
                  <a:schemeClr val="tx1"/>
                </a:solidFill>
              </a:rPr>
              <a:t> het </a:t>
            </a:r>
            <a:r>
              <a:rPr lang="en-US" sz="2200" dirty="0" err="1">
                <a:solidFill>
                  <a:schemeClr val="tx1"/>
                </a:solidFill>
              </a:rPr>
              <a:t>bedenken</a:t>
            </a:r>
            <a:r>
              <a:rPr lang="en-US" sz="2200" dirty="0">
                <a:solidFill>
                  <a:schemeClr val="tx1"/>
                </a:solidFill>
              </a:rPr>
              <a:t> /</a:t>
            </a:r>
            <a:r>
              <a:rPr lang="en-US" sz="2200" dirty="0" err="1">
                <a:solidFill>
                  <a:schemeClr val="tx1"/>
                </a:solidFill>
              </a:rPr>
              <a:t>ontwerpen</a:t>
            </a:r>
            <a:r>
              <a:rPr lang="en-US" sz="2200" dirty="0">
                <a:solidFill>
                  <a:schemeClr val="tx1"/>
                </a:solidFill>
              </a:rPr>
              <a:t> van je </a:t>
            </a:r>
            <a:r>
              <a:rPr lang="en-US" sz="2200" dirty="0" err="1">
                <a:solidFill>
                  <a:schemeClr val="tx1"/>
                </a:solidFill>
              </a:rPr>
              <a:t>zitobject</a:t>
            </a:r>
            <a:r>
              <a:rPr lang="en-US" sz="2200" dirty="0">
                <a:solidFill>
                  <a:schemeClr val="tx1"/>
                </a:solidFill>
              </a:rPr>
              <a:t>.</a:t>
            </a:r>
            <a:br>
              <a:rPr lang="en-US" sz="2200" dirty="0">
                <a:solidFill>
                  <a:schemeClr val="tx1"/>
                </a:solidFill>
              </a:rPr>
            </a:br>
            <a:endParaRPr lang="en-US" sz="2200" dirty="0">
              <a:solidFill>
                <a:schemeClr val="tx1"/>
              </a:solidFill>
            </a:endParaRPr>
          </a:p>
        </p:txBody>
      </p:sp>
      <p:sp>
        <p:nvSpPr>
          <p:cNvPr id="4" name="Gelijkbenige driehoek 3">
            <a:extLst>
              <a:ext uri="{FF2B5EF4-FFF2-40B4-BE49-F238E27FC236}">
                <a16:creationId xmlns:a16="http://schemas.microsoft.com/office/drawing/2014/main" id="{8F1C093B-A30E-444C-8281-79023DB0583F}"/>
              </a:ext>
            </a:extLst>
          </p:cNvPr>
          <p:cNvSpPr/>
          <p:nvPr/>
        </p:nvSpPr>
        <p:spPr>
          <a:xfrm>
            <a:off x="5050302" y="2180492"/>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68B31891-4355-4360-8E90-6789539E5EFD}"/>
              </a:ext>
            </a:extLst>
          </p:cNvPr>
          <p:cNvPicPr>
            <a:picLocks noChangeAspect="1"/>
          </p:cNvPicPr>
          <p:nvPr/>
        </p:nvPicPr>
        <p:blipFill>
          <a:blip r:embed="rId3"/>
          <a:stretch>
            <a:fillRect/>
          </a:stretch>
        </p:blipFill>
        <p:spPr>
          <a:xfrm>
            <a:off x="464457" y="3659772"/>
            <a:ext cx="3539218" cy="2271438"/>
          </a:xfrm>
          <a:prstGeom prst="rect">
            <a:avLst/>
          </a:prstGeom>
        </p:spPr>
      </p:pic>
    </p:spTree>
    <p:extLst>
      <p:ext uri="{BB962C8B-B14F-4D97-AF65-F5344CB8AC3E}">
        <p14:creationId xmlns:p14="http://schemas.microsoft.com/office/powerpoint/2010/main" val="307387566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F2B01BD4-28BA-4DFE-A3CA-41518C59FAFC}"/>
              </a:ext>
            </a:extLst>
          </p:cNvPr>
          <p:cNvSpPr>
            <a:spLocks noGrp="1"/>
          </p:cNvSpPr>
          <p:nvPr>
            <p:ph type="title"/>
          </p:nvPr>
        </p:nvSpPr>
        <p:spPr>
          <a:xfrm>
            <a:off x="806195" y="804672"/>
            <a:ext cx="3521359" cy="5248656"/>
          </a:xfrm>
        </p:spPr>
        <p:txBody>
          <a:bodyPr anchor="ctr">
            <a:normAutofit/>
          </a:bodyPr>
          <a:lstStyle/>
          <a:p>
            <a:pPr algn="ctr"/>
            <a:r>
              <a:rPr lang="nl-NL" sz="3600" b="1" dirty="0"/>
              <a:t>B. Filmpjes</a:t>
            </a:r>
            <a:br>
              <a:rPr lang="nl-NL" sz="3600" b="1" dirty="0"/>
            </a:br>
            <a:br>
              <a:rPr lang="nl-NL" sz="3600" b="1" dirty="0"/>
            </a:br>
            <a:r>
              <a:rPr lang="nl-NL" sz="3600" b="1" dirty="0"/>
              <a:t>Bekijk de filmpjes</a:t>
            </a:r>
            <a:br>
              <a:rPr lang="nl-NL" sz="3600" dirty="0"/>
            </a:br>
            <a:br>
              <a:rPr lang="nl-NL" sz="3600" dirty="0"/>
            </a:br>
            <a:br>
              <a:rPr lang="nl-NL" sz="3600" dirty="0"/>
            </a:br>
            <a:endParaRPr lang="nl-NL" sz="3600" dirty="0"/>
          </a:p>
        </p:txBody>
      </p:sp>
      <p:sp>
        <p:nvSpPr>
          <p:cNvPr id="3" name="Tijdelijke aanduiding voor inhoud 2">
            <a:extLst>
              <a:ext uri="{FF2B5EF4-FFF2-40B4-BE49-F238E27FC236}">
                <a16:creationId xmlns:a16="http://schemas.microsoft.com/office/drawing/2014/main" id="{D125B08D-3919-42CB-8BD0-D95A71B09E68}"/>
              </a:ext>
            </a:extLst>
          </p:cNvPr>
          <p:cNvSpPr>
            <a:spLocks noGrp="1"/>
          </p:cNvSpPr>
          <p:nvPr>
            <p:ph idx="1"/>
          </p:nvPr>
        </p:nvSpPr>
        <p:spPr>
          <a:xfrm>
            <a:off x="4975861" y="804671"/>
            <a:ext cx="6399930" cy="5248657"/>
          </a:xfrm>
        </p:spPr>
        <p:txBody>
          <a:bodyPr anchor="ctr">
            <a:normAutofit/>
          </a:bodyPr>
          <a:lstStyle/>
          <a:p>
            <a:r>
              <a:rPr lang="nl-NL" dirty="0">
                <a:hlinkClick r:id="rId4"/>
              </a:rPr>
              <a:t>https://hetklokhuis.nl/tv-uitzending/3868/Design%2C%20stoel#</a:t>
            </a:r>
            <a:endParaRPr lang="nl-NL" dirty="0"/>
          </a:p>
          <a:p>
            <a:endParaRPr lang="nl-NL" dirty="0"/>
          </a:p>
          <a:p>
            <a:r>
              <a:rPr lang="nl-NL" dirty="0">
                <a:hlinkClick r:id="rId5"/>
              </a:rPr>
              <a:t>https://hetklokhuis.nl/tv-uitzending/1545/Hoe%20is%20het%20toch%20met?:%20Marcel%20Wanders#</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218920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DE530F-598B-4FD2-BDF9-D1BC1C4880DC}"/>
              </a:ext>
            </a:extLst>
          </p:cNvPr>
          <p:cNvSpPr>
            <a:spLocks noGrp="1"/>
          </p:cNvSpPr>
          <p:nvPr>
            <p:ph type="title"/>
          </p:nvPr>
        </p:nvSpPr>
        <p:spPr>
          <a:xfrm>
            <a:off x="7887152" y="2817807"/>
            <a:ext cx="4263119" cy="3066507"/>
          </a:xfrm>
        </p:spPr>
        <p:txBody>
          <a:bodyPr vert="horz" lIns="91440" tIns="45720" rIns="91440" bIns="45720" rtlCol="0" anchor="b">
            <a:normAutofit fontScale="90000"/>
          </a:bodyPr>
          <a:lstStyle/>
          <a:p>
            <a:pPr>
              <a:lnSpc>
                <a:spcPct val="90000"/>
              </a:lnSpc>
            </a:pPr>
            <a:br>
              <a:rPr lang="en-US" sz="3100" b="0" i="0" kern="1200" dirty="0">
                <a:solidFill>
                  <a:srgbClr val="EBEBEB"/>
                </a:solidFill>
                <a:latin typeface="+mj-lt"/>
                <a:ea typeface="+mj-ea"/>
                <a:cs typeface="+mj-cs"/>
              </a:rPr>
            </a:br>
            <a:br>
              <a:rPr lang="en-US" sz="3100" b="0" i="0" kern="1200" dirty="0">
                <a:solidFill>
                  <a:srgbClr val="EBEBEB"/>
                </a:solidFill>
                <a:latin typeface="+mj-lt"/>
                <a:ea typeface="+mj-ea"/>
                <a:cs typeface="+mj-cs"/>
              </a:rPr>
            </a:br>
            <a:br>
              <a:rPr lang="en-US" sz="3100" b="0" i="0" kern="1200" dirty="0">
                <a:solidFill>
                  <a:srgbClr val="EBEBEB"/>
                </a:solidFill>
                <a:latin typeface="+mj-lt"/>
                <a:ea typeface="+mj-ea"/>
                <a:cs typeface="+mj-cs"/>
              </a:rPr>
            </a:br>
            <a:r>
              <a:rPr lang="en-US" sz="3100" b="1" i="0" kern="1200" dirty="0">
                <a:solidFill>
                  <a:srgbClr val="EBEBEB"/>
                </a:solidFill>
                <a:latin typeface="+mj-lt"/>
                <a:ea typeface="+mj-ea"/>
                <a:cs typeface="+mj-cs"/>
              </a:rPr>
              <a:t>C. </a:t>
            </a:r>
            <a:r>
              <a:rPr lang="en-US" sz="3100" b="1" i="0" kern="1200" dirty="0" err="1">
                <a:solidFill>
                  <a:srgbClr val="EBEBEB"/>
                </a:solidFill>
                <a:latin typeface="+mj-lt"/>
                <a:ea typeface="+mj-ea"/>
                <a:cs typeface="+mj-cs"/>
              </a:rPr>
              <a:t>Ontwerpen</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Je </a:t>
            </a:r>
            <a:r>
              <a:rPr lang="en-US" sz="1400" b="0" i="0" kern="1200" dirty="0" err="1">
                <a:solidFill>
                  <a:srgbClr val="EBEBEB"/>
                </a:solidFill>
                <a:latin typeface="+mj-lt"/>
                <a:ea typeface="+mj-ea"/>
                <a:cs typeface="+mj-cs"/>
              </a:rPr>
              <a:t>hebt</a:t>
            </a:r>
            <a:r>
              <a:rPr lang="en-US" sz="1400" b="0" i="0" kern="1200" dirty="0">
                <a:solidFill>
                  <a:srgbClr val="EBEBEB"/>
                </a:solidFill>
                <a:latin typeface="+mj-lt"/>
                <a:ea typeface="+mj-ea"/>
                <a:cs typeface="+mj-cs"/>
              </a:rPr>
              <a:t> de </a:t>
            </a:r>
            <a:r>
              <a:rPr lang="en-US" sz="1400" b="0" i="0" kern="1200" dirty="0" err="1">
                <a:solidFill>
                  <a:srgbClr val="EBEBEB"/>
                </a:solidFill>
                <a:latin typeface="+mj-lt"/>
                <a:ea typeface="+mj-ea"/>
                <a:cs typeface="+mj-cs"/>
              </a:rPr>
              <a:t>keuze</a:t>
            </a:r>
            <a:r>
              <a:rPr lang="en-US" sz="1400" b="0" i="0" kern="1200" dirty="0">
                <a:solidFill>
                  <a:srgbClr val="EBEBEB"/>
                </a:solidFill>
                <a:latin typeface="+mj-lt"/>
                <a:ea typeface="+mj-ea"/>
                <a:cs typeface="+mj-cs"/>
              </a:rPr>
              <a:t> </a:t>
            </a:r>
            <a:r>
              <a:rPr lang="en-US" sz="1400" b="0" i="0" kern="1200" dirty="0" err="1">
                <a:solidFill>
                  <a:srgbClr val="EBEBEB"/>
                </a:solidFill>
                <a:latin typeface="+mj-lt"/>
                <a:ea typeface="+mj-ea"/>
                <a:cs typeface="+mj-cs"/>
              </a:rPr>
              <a:t>uit</a:t>
            </a:r>
            <a:r>
              <a:rPr lang="en-US" sz="1400" b="0" i="0" kern="1200" dirty="0">
                <a:solidFill>
                  <a:srgbClr val="EBEBEB"/>
                </a:solidFill>
                <a:latin typeface="+mj-lt"/>
                <a:ea typeface="+mj-ea"/>
                <a:cs typeface="+mj-cs"/>
              </a:rPr>
              <a:t> </a:t>
            </a:r>
            <a:r>
              <a:rPr lang="en-US" sz="1400" b="0" i="0" kern="1200" dirty="0" err="1">
                <a:solidFill>
                  <a:srgbClr val="EBEBEB"/>
                </a:solidFill>
                <a:latin typeface="+mj-lt"/>
                <a:ea typeface="+mj-ea"/>
                <a:cs typeface="+mj-cs"/>
              </a:rPr>
              <a:t>een</a:t>
            </a:r>
            <a:r>
              <a:rPr lang="en-US" sz="1400" b="0" i="0" kern="1200" dirty="0">
                <a:solidFill>
                  <a:srgbClr val="EBEBEB"/>
                </a:solidFill>
                <a:latin typeface="+mj-lt"/>
                <a:ea typeface="+mj-ea"/>
                <a:cs typeface="+mj-cs"/>
              </a:rPr>
              <a:t> 2d of </a:t>
            </a:r>
            <a:r>
              <a:rPr lang="en-US" sz="1400" b="0" i="0" kern="1200" dirty="0" err="1">
                <a:solidFill>
                  <a:srgbClr val="EBEBEB"/>
                </a:solidFill>
                <a:latin typeface="+mj-lt"/>
                <a:ea typeface="+mj-ea"/>
                <a:cs typeface="+mj-cs"/>
              </a:rPr>
              <a:t>een</a:t>
            </a:r>
            <a:r>
              <a:rPr lang="en-US" sz="1400" b="0" i="0" kern="1200" dirty="0">
                <a:solidFill>
                  <a:srgbClr val="EBEBEB"/>
                </a:solidFill>
                <a:latin typeface="+mj-lt"/>
                <a:ea typeface="+mj-ea"/>
                <a:cs typeface="+mj-cs"/>
              </a:rPr>
              <a:t> 3d </a:t>
            </a:r>
            <a:r>
              <a:rPr lang="en-US" sz="1400" b="0" i="0" kern="1200" dirty="0" err="1">
                <a:solidFill>
                  <a:srgbClr val="EBEBEB"/>
                </a:solidFill>
                <a:latin typeface="+mj-lt"/>
                <a:ea typeface="+mj-ea"/>
                <a:cs typeface="+mj-cs"/>
              </a:rPr>
              <a:t>opdracht</a:t>
            </a:r>
            <a:r>
              <a:rPr lang="en-US" sz="1400" b="0" i="0" kern="1200" dirty="0">
                <a:solidFill>
                  <a:srgbClr val="EBEBEB"/>
                </a:solidFill>
                <a:latin typeface="+mj-lt"/>
                <a:ea typeface="+mj-ea"/>
                <a:cs typeface="+mj-cs"/>
              </a:rPr>
              <a: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3100" b="1" i="0" u="sng" kern="1200" dirty="0">
                <a:solidFill>
                  <a:srgbClr val="EBEBEB"/>
                </a:solidFill>
                <a:latin typeface="+mj-lt"/>
                <a:ea typeface="+mj-ea"/>
                <a:cs typeface="+mj-cs"/>
              </a:rPr>
              <a:t>2D:</a:t>
            </a:r>
            <a:br>
              <a:rPr lang="en-US" sz="2700" b="0" i="0" u="sng"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800" b="0" i="0" kern="1200" dirty="0" err="1">
                <a:solidFill>
                  <a:srgbClr val="EBEBEB"/>
                </a:solidFill>
                <a:latin typeface="+mj-lt"/>
                <a:ea typeface="+mj-ea"/>
                <a:cs typeface="+mj-cs"/>
              </a:rPr>
              <a:t>Maak</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een</a:t>
            </a:r>
            <a:r>
              <a:rPr lang="en-US" sz="1800" b="0" i="0" kern="1200" dirty="0">
                <a:solidFill>
                  <a:srgbClr val="EBEBEB"/>
                </a:solidFill>
                <a:latin typeface="+mj-lt"/>
                <a:ea typeface="+mj-ea"/>
                <a:cs typeface="+mj-cs"/>
              </a:rPr>
              <a:t> folder </a:t>
            </a:r>
            <a:r>
              <a:rPr lang="en-US" sz="1800" b="0" i="0" kern="1200" dirty="0" err="1">
                <a:solidFill>
                  <a:srgbClr val="EBEBEB"/>
                </a:solidFill>
                <a:latin typeface="+mj-lt"/>
                <a:ea typeface="+mj-ea"/>
                <a:cs typeface="+mj-cs"/>
              </a:rPr>
              <a:t>waarin</a:t>
            </a:r>
            <a:r>
              <a:rPr lang="en-US" sz="1800" b="0" i="0" kern="1200" dirty="0">
                <a:solidFill>
                  <a:srgbClr val="EBEBEB"/>
                </a:solidFill>
                <a:latin typeface="+mj-lt"/>
                <a:ea typeface="+mj-ea"/>
                <a:cs typeface="+mj-cs"/>
              </a:rPr>
              <a:t> je </a:t>
            </a:r>
            <a:r>
              <a:rPr lang="en-US" sz="1800" b="1" i="0" kern="1200" dirty="0">
                <a:solidFill>
                  <a:srgbClr val="EBEBEB"/>
                </a:solidFill>
                <a:latin typeface="+mj-lt"/>
                <a:ea typeface="+mj-ea"/>
                <a:cs typeface="+mj-cs"/>
              </a:rPr>
              <a:t>4</a:t>
            </a:r>
            <a:r>
              <a:rPr lang="en-US" sz="1800" dirty="0">
                <a:solidFill>
                  <a:srgbClr val="EBEBEB"/>
                </a:solidFill>
              </a:rPr>
              <a:t> </a:t>
            </a:r>
            <a:r>
              <a:rPr lang="en-US" sz="1800" b="0" i="0" kern="1200" dirty="0" err="1">
                <a:solidFill>
                  <a:srgbClr val="EBEBEB"/>
                </a:solidFill>
                <a:latin typeface="+mj-lt"/>
                <a:ea typeface="+mj-ea"/>
                <a:cs typeface="+mj-cs"/>
              </a:rPr>
              <a:t>verschillende</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zitobjecten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laat</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zien</a:t>
            </a:r>
            <a:r>
              <a:rPr lang="en-US" sz="1800" b="0" i="0" kern="1200" dirty="0">
                <a:solidFill>
                  <a:srgbClr val="EBEBEB"/>
                </a:solidFill>
                <a:latin typeface="+mj-lt"/>
                <a:ea typeface="+mj-ea"/>
                <a:cs typeface="+mj-cs"/>
              </a:rPr>
              <a:t> die je </a:t>
            </a:r>
            <a:r>
              <a:rPr lang="en-US" sz="1800" b="0" i="0" kern="1200" dirty="0" err="1">
                <a:solidFill>
                  <a:srgbClr val="EBEBEB"/>
                </a:solidFill>
                <a:latin typeface="+mj-lt"/>
                <a:ea typeface="+mj-ea"/>
                <a:cs typeface="+mj-cs"/>
              </a:rPr>
              <a:t>bedacht</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hebt</a:t>
            </a:r>
            <a:r>
              <a:rPr lang="en-US" sz="1800" b="0" i="0" kern="1200" dirty="0">
                <a:solidFill>
                  <a:srgbClr val="EBEBEB"/>
                </a:solidFill>
                <a:latin typeface="+mj-lt"/>
                <a:ea typeface="+mj-ea"/>
                <a:cs typeface="+mj-cs"/>
              </a:rPr>
              <a:t> en </a:t>
            </a:r>
            <a:r>
              <a:rPr lang="en-US" sz="1800" b="0" i="0" kern="1200" dirty="0" err="1">
                <a:solidFill>
                  <a:srgbClr val="EBEBEB"/>
                </a:solidFill>
                <a:latin typeface="+mj-lt"/>
                <a:ea typeface="+mj-ea"/>
                <a:cs typeface="+mj-cs"/>
              </a:rPr>
              <a:t>allemaal</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een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verschillend</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thema</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als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uitgangspunt</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hebben</a:t>
            </a:r>
            <a:r>
              <a:rPr lang="en-US" sz="1800" b="0" i="0" kern="1200" dirty="0">
                <a:solidFill>
                  <a:srgbClr val="EBEBEB"/>
                </a:solidFill>
                <a:latin typeface="+mj-lt"/>
                <a:ea typeface="+mj-ea"/>
                <a:cs typeface="+mj-cs"/>
              </a:rPr>
              <a:t>. Je mag </a:t>
            </a:r>
            <a:r>
              <a:rPr lang="en-US" sz="1800" b="0" i="0" kern="1200" dirty="0" err="1">
                <a:solidFill>
                  <a:srgbClr val="EBEBEB"/>
                </a:solidFill>
                <a:latin typeface="+mj-lt"/>
                <a:ea typeface="+mj-ea"/>
                <a:cs typeface="+mj-cs"/>
              </a:rPr>
              <a:t>hierbij</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tekenen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schilderen</a:t>
            </a:r>
            <a:r>
              <a:rPr lang="en-US" sz="1800" dirty="0">
                <a:solidFill>
                  <a:srgbClr val="EBEBEB"/>
                </a:solidFill>
              </a:rPr>
              <a:t> </a:t>
            </a:r>
            <a:r>
              <a:rPr lang="en-US" sz="1800" b="0" i="0" kern="1200" dirty="0">
                <a:solidFill>
                  <a:srgbClr val="EBEBEB"/>
                </a:solidFill>
                <a:latin typeface="+mj-lt"/>
                <a:ea typeface="+mj-ea"/>
                <a:cs typeface="+mj-cs"/>
              </a:rPr>
              <a:t>en media </a:t>
            </a:r>
            <a:r>
              <a:rPr lang="en-US" sz="1800" b="0" i="0" kern="1200" dirty="0" err="1">
                <a:solidFill>
                  <a:srgbClr val="EBEBEB"/>
                </a:solidFill>
                <a:latin typeface="+mj-lt"/>
                <a:ea typeface="+mj-ea"/>
                <a:cs typeface="+mj-cs"/>
              </a:rPr>
              <a:t>gebruiken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Zorg</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ervoor</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dat</a:t>
            </a:r>
            <a:r>
              <a:rPr lang="en-US" sz="1800" b="0" i="0" kern="1200" dirty="0">
                <a:solidFill>
                  <a:srgbClr val="EBEBEB"/>
                </a:solidFill>
                <a:latin typeface="+mj-lt"/>
                <a:ea typeface="+mj-ea"/>
                <a:cs typeface="+mj-cs"/>
              </a:rPr>
              <a:t> je de zit-</a:t>
            </a:r>
            <a:r>
              <a:rPr lang="en-US" sz="1800" b="0" i="0" kern="1200" dirty="0" err="1">
                <a:solidFill>
                  <a:srgbClr val="EBEBEB"/>
                </a:solidFill>
                <a:latin typeface="+mj-lt"/>
                <a:ea typeface="+mj-ea"/>
                <a:cs typeface="+mj-cs"/>
              </a:rPr>
              <a:t>objecten</a:t>
            </a:r>
            <a:r>
              <a:rPr lang="en-US" sz="1800" b="0" i="0" kern="1200" dirty="0">
                <a:solidFill>
                  <a:srgbClr val="EBEBEB"/>
                </a:solidFill>
                <a:latin typeface="+mj-lt"/>
                <a:ea typeface="+mj-ea"/>
                <a:cs typeface="+mj-cs"/>
              </a:rPr>
              <a:t> van </a:t>
            </a:r>
            <a:r>
              <a:rPr lang="en-US" sz="1800" b="0" i="0" kern="1200" dirty="0" err="1">
                <a:solidFill>
                  <a:srgbClr val="EBEBEB"/>
                </a:solidFill>
                <a:latin typeface="+mj-lt"/>
                <a:ea typeface="+mj-ea"/>
                <a:cs typeface="+mj-cs"/>
              </a:rPr>
              <a:t>verschillende</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kanten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laat</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zien</a:t>
            </a:r>
            <a:r>
              <a:rPr lang="en-US" sz="1800" b="0" i="0" kern="1200" dirty="0">
                <a:solidFill>
                  <a:srgbClr val="EBEBEB"/>
                </a:solidFill>
                <a:latin typeface="+mj-lt"/>
                <a:ea typeface="+mj-ea"/>
                <a:cs typeface="+mj-cs"/>
              </a:rPr>
              <a:t>, </a:t>
            </a:r>
            <a:br>
              <a:rPr lang="en-US" sz="1800" b="0" i="0" kern="1200" dirty="0">
                <a:solidFill>
                  <a:srgbClr val="EBEBEB"/>
                </a:solidFill>
                <a:latin typeface="+mj-lt"/>
                <a:ea typeface="+mj-ea"/>
                <a:cs typeface="+mj-cs"/>
              </a:rPr>
            </a:br>
            <a:r>
              <a:rPr lang="en-US" sz="1800" b="0" i="0" kern="1200" dirty="0" err="1">
                <a:solidFill>
                  <a:srgbClr val="EBEBEB"/>
                </a:solidFill>
                <a:latin typeface="+mj-lt"/>
                <a:ea typeface="+mj-ea"/>
                <a:cs typeface="+mj-cs"/>
              </a:rPr>
              <a:t>iets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verteld</a:t>
            </a:r>
            <a:r>
              <a:rPr lang="en-US" sz="1800" b="0" i="0" kern="1200" dirty="0">
                <a:solidFill>
                  <a:srgbClr val="EBEBEB"/>
                </a:solidFill>
                <a:latin typeface="+mj-lt"/>
                <a:ea typeface="+mj-ea"/>
                <a:cs typeface="+mj-cs"/>
              </a:rPr>
              <a:t> over de </a:t>
            </a:r>
            <a:r>
              <a:rPr lang="en-US" sz="1800" b="0" i="0" kern="1200" dirty="0" err="1">
                <a:solidFill>
                  <a:srgbClr val="EBEBEB"/>
                </a:solidFill>
                <a:latin typeface="+mj-lt"/>
                <a:ea typeface="+mj-ea"/>
                <a:cs typeface="+mj-cs"/>
              </a:rPr>
              <a:t>materialen</a:t>
            </a:r>
            <a:r>
              <a:rPr lang="en-US" sz="1800" b="0" i="0" kern="1200" dirty="0">
                <a:solidFill>
                  <a:srgbClr val="EBEBEB"/>
                </a:solidFill>
                <a:latin typeface="+mj-lt"/>
                <a:ea typeface="+mj-ea"/>
                <a:cs typeface="+mj-cs"/>
              </a:rPr>
              <a:t> en </a:t>
            </a:r>
            <a:r>
              <a:rPr lang="en-US" sz="1800" b="0" i="0" kern="1200" dirty="0" err="1">
                <a:solidFill>
                  <a:srgbClr val="EBEBEB"/>
                </a:solidFill>
                <a:latin typeface="+mj-lt"/>
                <a:ea typeface="+mj-ea"/>
                <a:cs typeface="+mj-cs"/>
              </a:rPr>
              <a:t>af</a:t>
            </a:r>
            <a:r>
              <a:rPr lang="en-US" sz="1800" b="0" i="0" kern="1200" dirty="0">
                <a:solidFill>
                  <a:srgbClr val="EBEBEB"/>
                </a:solidFill>
                <a:latin typeface="+mj-lt"/>
                <a:ea typeface="+mj-ea"/>
                <a:cs typeface="+mj-cs"/>
              </a:rPr>
              <a:t>-</a:t>
            </a:r>
            <a:br>
              <a:rPr lang="en-US" sz="1800" b="0" i="0" kern="1200" dirty="0">
                <a:solidFill>
                  <a:srgbClr val="EBEBEB"/>
                </a:solidFill>
                <a:latin typeface="+mj-lt"/>
                <a:ea typeface="+mj-ea"/>
                <a:cs typeface="+mj-cs"/>
              </a:rPr>
            </a:br>
            <a:r>
              <a:rPr lang="en-US" sz="1800" b="0" i="0" kern="1200" dirty="0" err="1">
                <a:solidFill>
                  <a:srgbClr val="EBEBEB"/>
                </a:solidFill>
                <a:latin typeface="+mj-lt"/>
                <a:ea typeface="+mj-ea"/>
                <a:cs typeface="+mj-cs"/>
              </a:rPr>
              <a:t>metingen</a:t>
            </a:r>
            <a:r>
              <a:rPr lang="en-US" sz="1800" b="0" i="0" kern="1200" dirty="0">
                <a:solidFill>
                  <a:srgbClr val="EBEBEB"/>
                </a:solidFill>
                <a:latin typeface="+mj-lt"/>
                <a:ea typeface="+mj-ea"/>
                <a:cs typeface="+mj-cs"/>
              </a:rPr>
              <a:t> en wat de </a:t>
            </a:r>
            <a:r>
              <a:rPr lang="en-US" sz="1800" b="0" i="0" kern="1200" dirty="0" err="1">
                <a:solidFill>
                  <a:srgbClr val="EBEBEB"/>
                </a:solidFill>
                <a:latin typeface="+mj-lt"/>
                <a:ea typeface="+mj-ea"/>
                <a:cs typeface="+mj-cs"/>
              </a:rPr>
              <a:t>inspiratiebron</a:t>
            </a:r>
            <a:r>
              <a:rPr lang="en-US" sz="1800" b="0" i="0" kern="1200" dirty="0">
                <a:solidFill>
                  <a:srgbClr val="EBEBEB"/>
                </a:solidFill>
                <a:latin typeface="+mj-lt"/>
                <a:ea typeface="+mj-ea"/>
                <a:cs typeface="+mj-cs"/>
              </a:rPr>
              <a:t> is </a:t>
            </a:r>
            <a:br>
              <a:rPr lang="en-US" sz="1800" b="0" i="0" kern="1200" dirty="0">
                <a:solidFill>
                  <a:srgbClr val="EBEBEB"/>
                </a:solidFill>
                <a:latin typeface="+mj-lt"/>
                <a:ea typeface="+mj-ea"/>
                <a:cs typeface="+mj-cs"/>
              </a:rPr>
            </a:br>
            <a:r>
              <a:rPr lang="en-US" sz="1800" b="0" i="0" kern="1200" dirty="0" err="1">
                <a:solidFill>
                  <a:srgbClr val="EBEBEB"/>
                </a:solidFill>
                <a:latin typeface="+mj-lt"/>
                <a:ea typeface="+mj-ea"/>
                <a:cs typeface="+mj-cs"/>
              </a:rPr>
              <a:t>geweest</a:t>
            </a:r>
            <a:r>
              <a:rPr lang="en-US" sz="1800" b="0" i="0" kern="1200" dirty="0">
                <a:solidFill>
                  <a:srgbClr val="EBEBEB"/>
                </a:solidFill>
                <a:latin typeface="+mj-lt"/>
                <a:ea typeface="+mj-ea"/>
                <a:cs typeface="+mj-cs"/>
              </a:rPr>
              <a:t>.</a:t>
            </a:r>
            <a:br>
              <a:rPr lang="en-US" sz="1800" b="0" i="0" kern="1200" dirty="0">
                <a:solidFill>
                  <a:srgbClr val="EBEBEB"/>
                </a:solidFill>
                <a:latin typeface="+mj-lt"/>
                <a:ea typeface="+mj-ea"/>
                <a:cs typeface="+mj-cs"/>
              </a:rPr>
            </a:br>
            <a:endParaRPr lang="en-US" sz="1800" b="0" i="0" kern="1200" dirty="0">
              <a:solidFill>
                <a:srgbClr val="EBEBEB"/>
              </a:solidFill>
              <a:latin typeface="+mj-lt"/>
              <a:ea typeface="+mj-ea"/>
              <a:cs typeface="+mj-cs"/>
            </a:endParaRPr>
          </a:p>
        </p:txBody>
      </p:sp>
      <p:sp useBgFill="1">
        <p:nvSpPr>
          <p:cNvPr id="24" name="Rectangle 2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Afbeelding 4">
            <a:extLst>
              <a:ext uri="{FF2B5EF4-FFF2-40B4-BE49-F238E27FC236}">
                <a16:creationId xmlns:a16="http://schemas.microsoft.com/office/drawing/2014/main" id="{AE0A319A-54BE-4EDF-8510-26AD65DFEF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92" y="1556766"/>
            <a:ext cx="6275584" cy="3749661"/>
          </a:xfrm>
          <a:prstGeom prst="rect">
            <a:avLst/>
          </a:prstGeom>
          <a:effectLst/>
        </p:spPr>
      </p:pic>
    </p:spTree>
    <p:extLst>
      <p:ext uri="{BB962C8B-B14F-4D97-AF65-F5344CB8AC3E}">
        <p14:creationId xmlns:p14="http://schemas.microsoft.com/office/powerpoint/2010/main" val="206679821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A5407C8-4828-4399-85B3-2C33704ED5D0}"/>
              </a:ext>
            </a:extLst>
          </p:cNvPr>
          <p:cNvSpPr txBox="1"/>
          <p:nvPr/>
        </p:nvSpPr>
        <p:spPr>
          <a:xfrm>
            <a:off x="420914" y="493486"/>
            <a:ext cx="9071429" cy="5940088"/>
          </a:xfrm>
          <a:prstGeom prst="rect">
            <a:avLst/>
          </a:prstGeom>
          <a:noFill/>
        </p:spPr>
        <p:txBody>
          <a:bodyPr wrap="square" rtlCol="0">
            <a:spAutoFit/>
          </a:bodyPr>
          <a:lstStyle/>
          <a:p>
            <a:r>
              <a:rPr lang="nl-NL" sz="2800" b="1" u="sng" dirty="0"/>
              <a:t>Eisen folder 2D: </a:t>
            </a:r>
          </a:p>
          <a:p>
            <a:r>
              <a:rPr lang="nl-NL" b="1" dirty="0"/>
              <a:t>Je presentatie via deze folder is belangrijk. Stel dat een klant geïnteresseerd is in je zitobject. Deze moet dan alle informatie terug kunnen vinden in je folder!</a:t>
            </a:r>
          </a:p>
          <a:p>
            <a:endParaRPr lang="nl-NL" sz="2800" b="1" dirty="0"/>
          </a:p>
          <a:p>
            <a:r>
              <a:rPr lang="nl-NL" dirty="0"/>
              <a:t>-Overzichtelijke lay-out, denk aan een titel vet gedrukt, een mooi duidelijk</a:t>
            </a:r>
          </a:p>
          <a:p>
            <a:r>
              <a:rPr lang="nl-NL" dirty="0"/>
              <a:t>  lettertype//etc.</a:t>
            </a:r>
          </a:p>
          <a:p>
            <a:endParaRPr lang="nl-NL" dirty="0"/>
          </a:p>
          <a:p>
            <a:r>
              <a:rPr lang="nl-NL" dirty="0"/>
              <a:t>-Duidelijke foto’s van je inspiratiebron en schetsen/tekeningen van je </a:t>
            </a:r>
          </a:p>
          <a:p>
            <a:r>
              <a:rPr lang="nl-NL" dirty="0"/>
              <a:t>  zitobjecten met afmetingen en je materiaalkeuze.</a:t>
            </a:r>
          </a:p>
          <a:p>
            <a:endParaRPr lang="nl-NL" dirty="0"/>
          </a:p>
          <a:p>
            <a:r>
              <a:rPr lang="nl-NL" dirty="0"/>
              <a:t>-Inhoud; vertel een duidelijk verhaal over je ontwerpen die je bedacht hebt.</a:t>
            </a:r>
          </a:p>
          <a:p>
            <a:r>
              <a:rPr lang="nl-NL" dirty="0"/>
              <a:t> Hoe kom je op het idee? Hoe heb je ervoor gezorgd dat het geen kopie is van</a:t>
            </a:r>
          </a:p>
          <a:p>
            <a:r>
              <a:rPr lang="nl-NL" dirty="0"/>
              <a:t> een bestaand ontwerp?</a:t>
            </a:r>
          </a:p>
          <a:p>
            <a:endParaRPr lang="nl-NL" dirty="0"/>
          </a:p>
          <a:p>
            <a:r>
              <a:rPr lang="nl-NL" dirty="0"/>
              <a:t>-Netheid. Zorg voor een mooi samenhangend geheel. Je presenteert jezelf hiermee.</a:t>
            </a:r>
          </a:p>
          <a:p>
            <a:endParaRPr lang="nl-NL" dirty="0"/>
          </a:p>
          <a:p>
            <a:r>
              <a:rPr lang="nl-NL" dirty="0"/>
              <a:t>-Werkhouding</a:t>
            </a:r>
          </a:p>
          <a:p>
            <a:endParaRPr lang="nl-NL" dirty="0"/>
          </a:p>
          <a:p>
            <a:endParaRPr lang="nl-NL" dirty="0"/>
          </a:p>
        </p:txBody>
      </p:sp>
    </p:spTree>
    <p:extLst>
      <p:ext uri="{BB962C8B-B14F-4D97-AF65-F5344CB8AC3E}">
        <p14:creationId xmlns:p14="http://schemas.microsoft.com/office/powerpoint/2010/main" val="299550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E4618-D52A-4850-A9A7-D81F80FBB99B}"/>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8AFDB4FB-A1D9-4B44-B958-13BB7AD60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2" y="773"/>
            <a:ext cx="3944196" cy="4225992"/>
          </a:xfrm>
        </p:spPr>
      </p:pic>
      <p:pic>
        <p:nvPicPr>
          <p:cNvPr id="7" name="Afbeelding 6">
            <a:extLst>
              <a:ext uri="{FF2B5EF4-FFF2-40B4-BE49-F238E27FC236}">
                <a16:creationId xmlns:a16="http://schemas.microsoft.com/office/drawing/2014/main" id="{26B2FC94-5B37-40F1-9035-978677901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677" y="0"/>
            <a:ext cx="4480255" cy="3837478"/>
          </a:xfrm>
          <a:prstGeom prst="rect">
            <a:avLst/>
          </a:prstGeom>
        </p:spPr>
      </p:pic>
      <p:pic>
        <p:nvPicPr>
          <p:cNvPr id="9" name="Afbeelding 8">
            <a:extLst>
              <a:ext uri="{FF2B5EF4-FFF2-40B4-BE49-F238E27FC236}">
                <a16:creationId xmlns:a16="http://schemas.microsoft.com/office/drawing/2014/main" id="{D4CA31C9-DF79-48BA-AD3C-A5D6305E8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159" y="2278487"/>
            <a:ext cx="4156445" cy="2473405"/>
          </a:xfrm>
          <a:prstGeom prst="rect">
            <a:avLst/>
          </a:prstGeom>
        </p:spPr>
      </p:pic>
      <p:pic>
        <p:nvPicPr>
          <p:cNvPr id="11" name="Afbeelding 10">
            <a:extLst>
              <a:ext uri="{FF2B5EF4-FFF2-40B4-BE49-F238E27FC236}">
                <a16:creationId xmlns:a16="http://schemas.microsoft.com/office/drawing/2014/main" id="{F1D8FCB0-A820-4E9B-BE48-8CF6591E8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5228"/>
            <a:ext cx="3964159" cy="2642772"/>
          </a:xfrm>
          <a:prstGeom prst="rect">
            <a:avLst/>
          </a:prstGeom>
        </p:spPr>
      </p:pic>
      <p:pic>
        <p:nvPicPr>
          <p:cNvPr id="13" name="Afbeelding 12">
            <a:extLst>
              <a:ext uri="{FF2B5EF4-FFF2-40B4-BE49-F238E27FC236}">
                <a16:creationId xmlns:a16="http://schemas.microsoft.com/office/drawing/2014/main" id="{D9236DD2-DB1D-4B23-8DA8-E9D6E1033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188" y="-89499"/>
            <a:ext cx="4156445" cy="2461847"/>
          </a:xfrm>
          <a:prstGeom prst="rect">
            <a:avLst/>
          </a:prstGeom>
        </p:spPr>
      </p:pic>
      <p:pic>
        <p:nvPicPr>
          <p:cNvPr id="15" name="Afbeelding 14">
            <a:extLst>
              <a:ext uri="{FF2B5EF4-FFF2-40B4-BE49-F238E27FC236}">
                <a16:creationId xmlns:a16="http://schemas.microsoft.com/office/drawing/2014/main" id="{2E12958E-A0C6-4A87-A905-A3DAD86F7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7930" y="3837479"/>
            <a:ext cx="2006991" cy="3020521"/>
          </a:xfrm>
          <a:prstGeom prst="rect">
            <a:avLst/>
          </a:prstGeom>
        </p:spPr>
      </p:pic>
      <p:pic>
        <p:nvPicPr>
          <p:cNvPr id="4" name="Afbeelding 3">
            <a:extLst>
              <a:ext uri="{FF2B5EF4-FFF2-40B4-BE49-F238E27FC236}">
                <a16:creationId xmlns:a16="http://schemas.microsoft.com/office/drawing/2014/main" id="{4F86E811-4729-4383-BE07-18B4FAB37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4160" y="4544318"/>
            <a:ext cx="6303770" cy="2313682"/>
          </a:xfrm>
          <a:prstGeom prst="rect">
            <a:avLst/>
          </a:prstGeom>
        </p:spPr>
      </p:pic>
    </p:spTree>
    <p:extLst>
      <p:ext uri="{BB962C8B-B14F-4D97-AF65-F5344CB8AC3E}">
        <p14:creationId xmlns:p14="http://schemas.microsoft.com/office/powerpoint/2010/main" val="77119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52" name="Picture 32">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3" name="Picture 34">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4" name="Oval 36">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5" name="Picture 38">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6" name="Picture 40">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7" name="Rectangle 42">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778E6CD-4506-4863-9402-F6C06A44642F}"/>
              </a:ext>
            </a:extLst>
          </p:cNvPr>
          <p:cNvSpPr>
            <a:spLocks noGrp="1"/>
          </p:cNvSpPr>
          <p:nvPr>
            <p:ph type="title"/>
          </p:nvPr>
        </p:nvSpPr>
        <p:spPr>
          <a:xfrm>
            <a:off x="4872011" y="1447800"/>
            <a:ext cx="5108601" cy="3329581"/>
          </a:xfrm>
        </p:spPr>
        <p:txBody>
          <a:bodyPr vert="horz" lIns="91440" tIns="45720" rIns="91440" bIns="45720" rtlCol="0" anchor="b">
            <a:normAutofit fontScale="90000"/>
          </a:bodyPr>
          <a:lstStyle/>
          <a:p>
            <a:pPr>
              <a:lnSpc>
                <a:spcPct val="90000"/>
              </a:lnSpc>
            </a:pPr>
            <a:br>
              <a:rPr lang="en-US" sz="2800" b="1" u="sng" dirty="0"/>
            </a:br>
            <a:br>
              <a:rPr lang="en-US" sz="2800" b="1" u="sng" dirty="0"/>
            </a:br>
            <a:r>
              <a:rPr lang="en-US" sz="2800" b="1" u="sng" dirty="0"/>
              <a:t>3D:</a:t>
            </a:r>
            <a:br>
              <a:rPr lang="en-US" sz="1800" dirty="0"/>
            </a:br>
            <a:br>
              <a:rPr lang="en-US" sz="1800" dirty="0"/>
            </a:br>
            <a:r>
              <a:rPr lang="en-US" sz="1800" dirty="0"/>
              <a:t>-</a:t>
            </a:r>
            <a:r>
              <a:rPr lang="en-US" sz="1800" dirty="0" err="1"/>
              <a:t>Maak</a:t>
            </a:r>
            <a:r>
              <a:rPr lang="en-US" sz="1800" dirty="0"/>
              <a:t> 2 </a:t>
            </a:r>
            <a:r>
              <a:rPr lang="en-US" sz="1800" dirty="0" err="1"/>
              <a:t>schetsen</a:t>
            </a:r>
            <a:r>
              <a:rPr lang="en-US" sz="1800" dirty="0"/>
              <a:t> van 2 </a:t>
            </a:r>
            <a:r>
              <a:rPr lang="en-US" sz="1800" b="1" dirty="0" err="1"/>
              <a:t>verschillende</a:t>
            </a:r>
            <a:r>
              <a:rPr lang="en-US" sz="1800" dirty="0"/>
              <a:t> </a:t>
            </a:r>
            <a:r>
              <a:rPr lang="en-US" sz="1800" dirty="0" err="1"/>
              <a:t>zitobjecten</a:t>
            </a:r>
            <a:r>
              <a:rPr lang="en-US" sz="1800" dirty="0"/>
              <a:t>. </a:t>
            </a:r>
            <a:r>
              <a:rPr lang="en-US" sz="1800" dirty="0" err="1"/>
              <a:t>Hiervoor</a:t>
            </a:r>
            <a:r>
              <a:rPr lang="en-US" sz="1800" dirty="0"/>
              <a:t> </a:t>
            </a:r>
            <a:r>
              <a:rPr lang="en-US" sz="1800" dirty="0" err="1"/>
              <a:t>zoek</a:t>
            </a:r>
            <a:r>
              <a:rPr lang="en-US" sz="1800" dirty="0"/>
              <a:t> je </a:t>
            </a:r>
            <a:r>
              <a:rPr lang="en-US" sz="1800" dirty="0" err="1"/>
              <a:t>inspiratie</a:t>
            </a:r>
            <a:r>
              <a:rPr lang="en-US" sz="1800" dirty="0"/>
              <a:t> op via </a:t>
            </a:r>
            <a:r>
              <a:rPr lang="en-US" sz="1800" b="1" dirty="0"/>
              <a:t>je laptop, in je </a:t>
            </a:r>
            <a:r>
              <a:rPr lang="en-US" sz="1800" b="1" dirty="0" err="1"/>
              <a:t>omgeving</a:t>
            </a:r>
            <a:r>
              <a:rPr lang="en-US" sz="1800" b="1" dirty="0"/>
              <a:t> </a:t>
            </a:r>
            <a:r>
              <a:rPr lang="en-US" sz="1800" dirty="0"/>
              <a:t>of </a:t>
            </a:r>
            <a:r>
              <a:rPr lang="en-US" sz="1800" dirty="0" err="1"/>
              <a:t>gebruik</a:t>
            </a:r>
            <a:r>
              <a:rPr lang="en-US" sz="1800" dirty="0"/>
              <a:t> je </a:t>
            </a:r>
            <a:r>
              <a:rPr lang="en-US" sz="1800" dirty="0" err="1"/>
              <a:t>je</a:t>
            </a:r>
            <a:r>
              <a:rPr lang="en-US" sz="1800" dirty="0"/>
              <a:t> </a:t>
            </a:r>
            <a:r>
              <a:rPr lang="en-US" sz="1800" b="1" dirty="0" err="1"/>
              <a:t>woordweb</a:t>
            </a:r>
            <a:r>
              <a:rPr lang="en-US" sz="1800" dirty="0"/>
              <a:t>. In de </a:t>
            </a:r>
            <a:r>
              <a:rPr lang="en-US" sz="1800" dirty="0" err="1"/>
              <a:t>vorige</a:t>
            </a:r>
            <a:r>
              <a:rPr lang="en-US" sz="1800" dirty="0"/>
              <a:t> </a:t>
            </a:r>
            <a:r>
              <a:rPr lang="en-US" sz="1800" dirty="0" err="1"/>
              <a:t>dia</a:t>
            </a:r>
            <a:r>
              <a:rPr lang="en-US" sz="1800" dirty="0"/>
              <a:t> </a:t>
            </a:r>
            <a:r>
              <a:rPr lang="en-US" sz="1800" dirty="0" err="1"/>
              <a:t>kun</a:t>
            </a:r>
            <a:r>
              <a:rPr lang="en-US" sz="1800" dirty="0"/>
              <a:t> je </a:t>
            </a:r>
            <a:r>
              <a:rPr lang="en-US" sz="1800" dirty="0" err="1"/>
              <a:t>dit</a:t>
            </a:r>
            <a:r>
              <a:rPr lang="en-US" sz="1800" dirty="0"/>
              <a:t> </a:t>
            </a:r>
            <a:r>
              <a:rPr lang="en-US" sz="1800" dirty="0" err="1"/>
              <a:t>bijvoorbeeld</a:t>
            </a:r>
            <a:r>
              <a:rPr lang="en-US" sz="1800" dirty="0"/>
              <a:t> </a:t>
            </a:r>
            <a:r>
              <a:rPr lang="en-US" sz="1800" dirty="0" err="1"/>
              <a:t>goed</a:t>
            </a:r>
            <a:r>
              <a:rPr lang="en-US" sz="1800" dirty="0"/>
              <a:t> </a:t>
            </a:r>
            <a:r>
              <a:rPr lang="en-US" sz="1800" dirty="0" err="1"/>
              <a:t>terug</a:t>
            </a:r>
            <a:r>
              <a:rPr lang="en-US" sz="1800" dirty="0"/>
              <a:t> </a:t>
            </a:r>
            <a:r>
              <a:rPr lang="en-US" sz="1800" dirty="0" err="1"/>
              <a:t>zien</a:t>
            </a:r>
            <a:r>
              <a:rPr lang="en-US" sz="1800" dirty="0"/>
              <a:t>! </a:t>
            </a:r>
            <a:br>
              <a:rPr lang="en-US" sz="1800" dirty="0"/>
            </a:br>
            <a:br>
              <a:rPr lang="en-US" sz="1800" dirty="0"/>
            </a:br>
            <a:r>
              <a:rPr lang="en-US" sz="1800" dirty="0" err="1"/>
              <a:t>Laat</a:t>
            </a:r>
            <a:r>
              <a:rPr lang="en-US" sz="1800" dirty="0"/>
              <a:t> in </a:t>
            </a:r>
            <a:r>
              <a:rPr lang="en-US" sz="1800" dirty="0" err="1"/>
              <a:t>deze</a:t>
            </a:r>
            <a:r>
              <a:rPr lang="en-US" sz="1800" dirty="0"/>
              <a:t> twee </a:t>
            </a:r>
            <a:r>
              <a:rPr lang="en-US" sz="1800" dirty="0" err="1"/>
              <a:t>verschillende</a:t>
            </a:r>
            <a:r>
              <a:rPr lang="en-US" sz="1800" dirty="0"/>
              <a:t> </a:t>
            </a:r>
            <a:r>
              <a:rPr lang="en-US" sz="1800" dirty="0" err="1"/>
              <a:t>schetsen</a:t>
            </a:r>
            <a:r>
              <a:rPr lang="en-US" sz="1800" dirty="0"/>
              <a:t> </a:t>
            </a:r>
            <a:r>
              <a:rPr lang="en-US" sz="1800" dirty="0" err="1"/>
              <a:t>duidelijk</a:t>
            </a:r>
            <a:r>
              <a:rPr lang="en-US" sz="1800" dirty="0"/>
              <a:t> je </a:t>
            </a:r>
            <a:r>
              <a:rPr lang="en-US" sz="1800" dirty="0" err="1"/>
              <a:t>inspiratiebron</a:t>
            </a:r>
            <a:r>
              <a:rPr lang="en-US" sz="1800" dirty="0"/>
              <a:t> </a:t>
            </a:r>
            <a:r>
              <a:rPr lang="en-US" sz="1800" dirty="0" err="1"/>
              <a:t>zien</a:t>
            </a:r>
            <a:r>
              <a:rPr lang="en-US" sz="1800" dirty="0"/>
              <a:t>, </a:t>
            </a:r>
            <a:r>
              <a:rPr lang="en-US" sz="1800" dirty="0" err="1"/>
              <a:t>teken</a:t>
            </a:r>
            <a:r>
              <a:rPr lang="en-US" sz="1800" dirty="0"/>
              <a:t> je </a:t>
            </a:r>
            <a:r>
              <a:rPr lang="en-US" sz="1800" dirty="0" err="1"/>
              <a:t>zitobjecten</a:t>
            </a:r>
            <a:r>
              <a:rPr lang="en-US" sz="1800" dirty="0"/>
              <a:t> van </a:t>
            </a:r>
            <a:r>
              <a:rPr lang="en-US" sz="1800" dirty="0" err="1"/>
              <a:t>alle</a:t>
            </a:r>
            <a:r>
              <a:rPr lang="en-US" sz="1800" dirty="0"/>
              <a:t> </a:t>
            </a:r>
            <a:r>
              <a:rPr lang="en-US" sz="1800" dirty="0" err="1"/>
              <a:t>aanzichten</a:t>
            </a:r>
            <a:r>
              <a:rPr lang="en-US" sz="1800" dirty="0"/>
              <a:t>, </a:t>
            </a:r>
            <a:r>
              <a:rPr lang="en-US" sz="1800" dirty="0" err="1"/>
              <a:t>vertel</a:t>
            </a:r>
            <a:r>
              <a:rPr lang="en-US" sz="1800" dirty="0"/>
              <a:t> </a:t>
            </a:r>
            <a:r>
              <a:rPr lang="en-US" sz="1800" dirty="0" err="1"/>
              <a:t>er</a:t>
            </a:r>
            <a:r>
              <a:rPr lang="en-US" sz="1800" dirty="0"/>
              <a:t> </a:t>
            </a:r>
            <a:r>
              <a:rPr lang="en-US" sz="1800" dirty="0" err="1"/>
              <a:t>iets</a:t>
            </a:r>
            <a:r>
              <a:rPr lang="en-US" sz="1800" dirty="0"/>
              <a:t> </a:t>
            </a:r>
            <a:r>
              <a:rPr lang="en-US" sz="1800" dirty="0" err="1"/>
              <a:t>bij</a:t>
            </a:r>
            <a:r>
              <a:rPr lang="en-US" sz="1800" dirty="0"/>
              <a:t> over de </a:t>
            </a:r>
            <a:r>
              <a:rPr lang="en-US" sz="1800" dirty="0" err="1"/>
              <a:t>materialen</a:t>
            </a:r>
            <a:r>
              <a:rPr lang="en-US" sz="1800" dirty="0"/>
              <a:t> </a:t>
            </a:r>
            <a:r>
              <a:rPr lang="en-US" sz="1800" dirty="0" err="1"/>
              <a:t>waarin</a:t>
            </a:r>
            <a:r>
              <a:rPr lang="en-US" sz="1800" dirty="0"/>
              <a:t> je het wilt </a:t>
            </a:r>
            <a:r>
              <a:rPr lang="en-US" sz="1800" dirty="0" err="1"/>
              <a:t>uitvoeren</a:t>
            </a:r>
            <a:r>
              <a:rPr lang="en-US" sz="1800" dirty="0"/>
              <a:t> en de </a:t>
            </a:r>
            <a:r>
              <a:rPr lang="en-US" sz="1800" dirty="0" err="1"/>
              <a:t>afmetingen</a:t>
            </a:r>
            <a:r>
              <a:rPr lang="en-US" sz="1800" dirty="0"/>
              <a:t>.</a:t>
            </a:r>
            <a:br>
              <a:rPr lang="en-US" sz="1800" dirty="0"/>
            </a:br>
            <a:br>
              <a:rPr lang="en-US" sz="1800" dirty="0"/>
            </a:br>
            <a:r>
              <a:rPr lang="en-US" sz="1800" b="1" u="sng" dirty="0"/>
              <a:t>Let op!: </a:t>
            </a:r>
            <a:r>
              <a:rPr lang="en-US" sz="1800" dirty="0"/>
              <a:t>Je </a:t>
            </a:r>
            <a:r>
              <a:rPr lang="en-US" sz="1800" dirty="0" err="1"/>
              <a:t>eindontwerp</a:t>
            </a:r>
            <a:r>
              <a:rPr lang="en-US" sz="1800" dirty="0"/>
              <a:t> </a:t>
            </a:r>
            <a:r>
              <a:rPr lang="en-US" sz="1800" dirty="0" err="1"/>
              <a:t>wordt</a:t>
            </a:r>
            <a:r>
              <a:rPr lang="en-US" sz="1800" dirty="0"/>
              <a:t> </a:t>
            </a:r>
            <a:r>
              <a:rPr lang="en-US" sz="1800" dirty="0" err="1"/>
              <a:t>een</a:t>
            </a:r>
            <a:r>
              <a:rPr lang="en-US" sz="1800" dirty="0"/>
              <a:t> prototype met de </a:t>
            </a:r>
            <a:r>
              <a:rPr lang="en-US" sz="1800" dirty="0" err="1"/>
              <a:t>afmetingen</a:t>
            </a:r>
            <a:r>
              <a:rPr lang="en-US" sz="1800" dirty="0"/>
              <a:t> van 10x 15 cm. </a:t>
            </a:r>
            <a:br>
              <a:rPr lang="en-US" sz="1800" dirty="0"/>
            </a:br>
            <a:r>
              <a:rPr lang="en-US" sz="1800" dirty="0"/>
              <a:t>(Mag </a:t>
            </a:r>
            <a:r>
              <a:rPr lang="en-US" sz="1800" dirty="0" err="1"/>
              <a:t>iets</a:t>
            </a:r>
            <a:r>
              <a:rPr lang="en-US" sz="1800" dirty="0"/>
              <a:t> </a:t>
            </a:r>
            <a:r>
              <a:rPr lang="en-US" sz="1800" dirty="0" err="1"/>
              <a:t>afwijken</a:t>
            </a:r>
            <a:r>
              <a:rPr lang="en-US" sz="1800" dirty="0"/>
              <a:t>)</a:t>
            </a:r>
            <a:br>
              <a:rPr lang="en-US" sz="1800" dirty="0"/>
            </a:br>
            <a:br>
              <a:rPr lang="en-US" sz="1800" dirty="0"/>
            </a:br>
            <a:r>
              <a:rPr lang="en-US" sz="1800" dirty="0"/>
              <a:t>-</a:t>
            </a:r>
            <a:r>
              <a:rPr lang="en-US" sz="1800" dirty="0" err="1"/>
              <a:t>Bespreek</a:t>
            </a:r>
            <a:r>
              <a:rPr lang="en-US" sz="1800" dirty="0"/>
              <a:t> met de docent je </a:t>
            </a:r>
            <a:r>
              <a:rPr lang="en-US" sz="1800" dirty="0" err="1"/>
              <a:t>schetsen</a:t>
            </a:r>
            <a:r>
              <a:rPr lang="en-US" sz="1800" dirty="0"/>
              <a:t> en </a:t>
            </a:r>
            <a:r>
              <a:rPr lang="en-US" sz="1800" dirty="0" err="1"/>
              <a:t>kies</a:t>
            </a:r>
            <a:r>
              <a:rPr lang="en-US" sz="1800" dirty="0"/>
              <a:t> je</a:t>
            </a:r>
            <a:br>
              <a:rPr lang="en-US" sz="1800" dirty="0"/>
            </a:br>
            <a:r>
              <a:rPr lang="en-US" sz="1800" dirty="0"/>
              <a:t> </a:t>
            </a:r>
            <a:r>
              <a:rPr lang="en-US" sz="1800" dirty="0" err="1"/>
              <a:t>mooiste</a:t>
            </a:r>
            <a:r>
              <a:rPr lang="en-US" sz="1800" dirty="0"/>
              <a:t> </a:t>
            </a:r>
            <a:r>
              <a:rPr lang="en-US" sz="1800" dirty="0" err="1"/>
              <a:t>ontwerp</a:t>
            </a:r>
            <a:r>
              <a:rPr lang="en-US" sz="1800" dirty="0"/>
              <a:t> </a:t>
            </a:r>
            <a:r>
              <a:rPr lang="en-US" sz="1800" dirty="0" err="1"/>
              <a:t>uit</a:t>
            </a:r>
            <a:r>
              <a:rPr lang="en-US" sz="1800" dirty="0"/>
              <a:t>. </a:t>
            </a:r>
            <a:r>
              <a:rPr lang="en-US" sz="1800" dirty="0" err="1"/>
              <a:t>Dit</a:t>
            </a:r>
            <a:r>
              <a:rPr lang="en-US" sz="1800" dirty="0"/>
              <a:t> </a:t>
            </a:r>
            <a:r>
              <a:rPr lang="en-US" sz="1800" dirty="0" err="1"/>
              <a:t>ga</a:t>
            </a:r>
            <a:r>
              <a:rPr lang="en-US" sz="1800" dirty="0"/>
              <a:t> je </a:t>
            </a:r>
            <a:r>
              <a:rPr lang="en-US" sz="1800" dirty="0" err="1"/>
              <a:t>uitvoeren</a:t>
            </a:r>
            <a:r>
              <a:rPr lang="en-US" sz="1800" dirty="0"/>
              <a:t> met</a:t>
            </a:r>
            <a:br>
              <a:rPr lang="en-US" sz="1800" dirty="0"/>
            </a:br>
            <a:r>
              <a:rPr lang="en-US" sz="1800" dirty="0"/>
              <a:t> </a:t>
            </a:r>
            <a:r>
              <a:rPr lang="en-US" sz="1800" dirty="0" err="1"/>
              <a:t>materiaal</a:t>
            </a:r>
            <a:r>
              <a:rPr lang="en-US" sz="1800" dirty="0"/>
              <a:t> in </a:t>
            </a:r>
            <a:r>
              <a:rPr lang="en-US" sz="1800" dirty="0" err="1"/>
              <a:t>overleg</a:t>
            </a:r>
            <a:r>
              <a:rPr lang="en-US" sz="1800" dirty="0"/>
              <a:t> met de docent.</a:t>
            </a:r>
          </a:p>
        </p:txBody>
      </p:sp>
      <p:sp>
        <p:nvSpPr>
          <p:cNvPr id="58" name="Rectangle 44">
            <a:extLst>
              <a:ext uri="{FF2B5EF4-FFF2-40B4-BE49-F238E27FC236}">
                <a16:creationId xmlns:a16="http://schemas.microsoft.com/office/drawing/2014/main" id="{C5712A9B-F644-4251-8EB6-32AEC220C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
            <a:extLst>
              <a:ext uri="{FF2B5EF4-FFF2-40B4-BE49-F238E27FC236}">
                <a16:creationId xmlns:a16="http://schemas.microsoft.com/office/drawing/2014/main" id="{206D78C0-B276-4756-88F9-D198A448D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0" name="Freeform 5">
            <a:extLst>
              <a:ext uri="{FF2B5EF4-FFF2-40B4-BE49-F238E27FC236}">
                <a16:creationId xmlns:a16="http://schemas.microsoft.com/office/drawing/2014/main" id="{90829BB7-5E7B-4D4A-BC46-48201352E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Afbeelding 4">
            <a:extLst>
              <a:ext uri="{FF2B5EF4-FFF2-40B4-BE49-F238E27FC236}">
                <a16:creationId xmlns:a16="http://schemas.microsoft.com/office/drawing/2014/main" id="{30865920-17DA-4959-863F-C76DDAA68B7D}"/>
              </a:ext>
            </a:extLst>
          </p:cNvPr>
          <p:cNvPicPr>
            <a:picLocks noChangeAspect="1"/>
          </p:cNvPicPr>
          <p:nvPr/>
        </p:nvPicPr>
        <p:blipFill>
          <a:blip r:embed="rId7"/>
          <a:stretch>
            <a:fillRect/>
          </a:stretch>
        </p:blipFill>
        <p:spPr>
          <a:xfrm>
            <a:off x="662164" y="1447800"/>
            <a:ext cx="2906987" cy="2042159"/>
          </a:xfrm>
          <a:prstGeom prst="rect">
            <a:avLst/>
          </a:prstGeom>
          <a:effectLst/>
        </p:spPr>
      </p:pic>
      <p:pic>
        <p:nvPicPr>
          <p:cNvPr id="4" name="Afbeelding 3">
            <a:extLst>
              <a:ext uri="{FF2B5EF4-FFF2-40B4-BE49-F238E27FC236}">
                <a16:creationId xmlns:a16="http://schemas.microsoft.com/office/drawing/2014/main" id="{6C439323-2480-4893-9BC7-2AC122E9C1F1}"/>
              </a:ext>
            </a:extLst>
          </p:cNvPr>
          <p:cNvPicPr>
            <a:picLocks noChangeAspect="1"/>
          </p:cNvPicPr>
          <p:nvPr/>
        </p:nvPicPr>
        <p:blipFill rotWithShape="1">
          <a:blip r:embed="rId8"/>
          <a:srcRect l="2166" r="15606"/>
          <a:stretch/>
        </p:blipFill>
        <p:spPr>
          <a:xfrm>
            <a:off x="857811" y="3596640"/>
            <a:ext cx="2515694" cy="2042159"/>
          </a:xfrm>
          <a:prstGeom prst="rect">
            <a:avLst/>
          </a:prstGeom>
          <a:effectLst/>
        </p:spPr>
      </p:pic>
    </p:spTree>
    <p:extLst>
      <p:ext uri="{BB962C8B-B14F-4D97-AF65-F5344CB8AC3E}">
        <p14:creationId xmlns:p14="http://schemas.microsoft.com/office/powerpoint/2010/main" val="111558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89BEEC7-D934-4133-8F8F-6D2A4D6D7FAA}"/>
              </a:ext>
            </a:extLst>
          </p:cNvPr>
          <p:cNvSpPr/>
          <p:nvPr/>
        </p:nvSpPr>
        <p:spPr>
          <a:xfrm>
            <a:off x="805814" y="501134"/>
            <a:ext cx="6606296" cy="4555093"/>
          </a:xfrm>
          <a:prstGeom prst="rect">
            <a:avLst/>
          </a:prstGeom>
        </p:spPr>
        <p:txBody>
          <a:bodyPr wrap="none">
            <a:spAutoFit/>
          </a:bodyPr>
          <a:lstStyle/>
          <a:p>
            <a:r>
              <a:rPr lang="nl-NL" sz="2800" b="1" u="sng" dirty="0"/>
              <a:t>Eisen Zitobject 3D:</a:t>
            </a:r>
          </a:p>
          <a:p>
            <a:endParaRPr lang="nl-NL" sz="2800" b="1" u="sng" dirty="0"/>
          </a:p>
          <a:p>
            <a:pPr marL="285750" indent="-285750">
              <a:buFontTx/>
              <a:buChar char="-"/>
            </a:pPr>
            <a:r>
              <a:rPr lang="nl-NL" dirty="0"/>
              <a:t>Is het duidelijk een zitobject?</a:t>
            </a:r>
          </a:p>
          <a:p>
            <a:pPr marL="285750" indent="-285750">
              <a:buFontTx/>
              <a:buChar char="-"/>
            </a:pPr>
            <a:r>
              <a:rPr lang="nl-NL" dirty="0"/>
              <a:t>Is je inspiratiebron duidelijk terug te zien in je eindwerk?</a:t>
            </a:r>
          </a:p>
          <a:p>
            <a:pPr marL="285750" indent="-285750">
              <a:buFontTx/>
              <a:buChar char="-"/>
            </a:pPr>
            <a:r>
              <a:rPr lang="nl-NL" dirty="0"/>
              <a:t>Gebruikte technieken?</a:t>
            </a:r>
          </a:p>
          <a:p>
            <a:pPr marL="285750" indent="-285750">
              <a:buFontTx/>
              <a:buChar char="-"/>
            </a:pPr>
            <a:r>
              <a:rPr lang="nl-NL" dirty="0"/>
              <a:t>Is het zitobject stevig?</a:t>
            </a:r>
          </a:p>
          <a:p>
            <a:pPr marL="285750" indent="-285750">
              <a:buFontTx/>
              <a:buChar char="-"/>
            </a:pPr>
            <a:r>
              <a:rPr lang="nl-NL" dirty="0"/>
              <a:t>Interessante vormgeving?</a:t>
            </a:r>
          </a:p>
          <a:p>
            <a:pPr marL="285750" indent="-285750">
              <a:buFontTx/>
              <a:buChar char="-"/>
            </a:pPr>
            <a:r>
              <a:rPr lang="nl-NL" dirty="0"/>
              <a:t>Afwerking?</a:t>
            </a:r>
          </a:p>
          <a:p>
            <a:pPr marL="285750" indent="-285750">
              <a:buFontTx/>
              <a:buChar char="-"/>
            </a:pPr>
            <a:r>
              <a:rPr lang="nl-NL" dirty="0"/>
              <a:t>Werkhouding?</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r>
              <a:rPr lang="nl-NL" dirty="0"/>
              <a:t>Succes!</a:t>
            </a:r>
          </a:p>
          <a:p>
            <a:pPr marL="285750" indent="-285750">
              <a:buFontTx/>
              <a:buChar char="-"/>
            </a:pPr>
            <a:endParaRPr lang="nl-NL" dirty="0"/>
          </a:p>
        </p:txBody>
      </p:sp>
    </p:spTree>
    <p:extLst>
      <p:ext uri="{BB962C8B-B14F-4D97-AF65-F5344CB8AC3E}">
        <p14:creationId xmlns:p14="http://schemas.microsoft.com/office/powerpoint/2010/main" val="1002831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35</TotalTime>
  <Words>220</Words>
  <Application>Microsoft Office PowerPoint</Application>
  <PresentationFormat>Breedbeeld</PresentationFormat>
  <Paragraphs>42</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Century Gothic</vt:lpstr>
      <vt:lpstr>Wingdings 3</vt:lpstr>
      <vt:lpstr>Ion</vt:lpstr>
      <vt:lpstr>PowerPoint-presentatie</vt:lpstr>
      <vt:lpstr>Casus:  Op de Dutch designweek te Eindhoven zijn ze op zoek naar nieuwe talenten. Dit jaar is het thema ‘zitobjecten’. Er wordt een prijs uitgereikt van 10.000 euro aan ontwerpers onder 18 jaar. Om bij de jury in de smaak te vallen is het de bedoeling dat jij met een vernieuwend idee komt en een verrassend zitobject bedenkt en maakt.</vt:lpstr>
      <vt:lpstr>Opdracht:  A. Woordweb  Maak met zijn twee een woordweb over het thema. Zet het woord ‘zitobject’ in het midden en schrijf zoveel mogelijk op wat in je opkomt. Je mag ook tekenen! Dit woordweb kun je gebruiken als hulpmiddel voor inspiratie bij het bedenken /ontwerpen van je zitobject. </vt:lpstr>
      <vt:lpstr>B. Filmpjes  Bekijk de filmpjes   </vt:lpstr>
      <vt:lpstr>   C. Ontwerpen  Je hebt de keuze uit een 2d of een 3d opdracht.  2D:  Maak een folder waarin je 4 verschillende zitobjecten laat zien die je bedacht hebt en allemaal een verschillend thema als uitgangspunt hebben. Je mag hierbij tekenen, schilderen en media gebruiken. Zorg ervoor dat je de zit-objecten van verschillende kanten laat zien,  iets verteld over de materialen en af- metingen en wat de inspiratiebron is  geweest. </vt:lpstr>
      <vt:lpstr>PowerPoint-presentatie</vt:lpstr>
      <vt:lpstr>PowerPoint-presentatie</vt:lpstr>
      <vt:lpstr>  3D:  -Maak 2 schetsen van 2 verschillende zitobjecten. Hiervoor zoek je inspiratie op via je laptop, in je omgeving of gebruik je je woordweb. In de vorige dia kun je dit bijvoorbeeld goed terug zien!   Laat in deze twee verschillende schetsen duidelijk je inspiratiebron zien, teken je zitobjecten van alle aanzichten, vertel er iets bij over de materialen waarin je het wilt uitvoeren en de afmetingen.  Let op!: Je eindontwerp wordt een prototype met de afmetingen van 10x 15 cm.  (Mag iets afwijken)  -Bespreek met de docent je schetsen en kies je  mooiste ontwerp uit. Dit ga je uitvoeren met  materiaal in overleg met de docent.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Sarah Vos</dc:creator>
  <cp:lastModifiedBy>Sarah Vos</cp:lastModifiedBy>
  <cp:revision>2</cp:revision>
  <dcterms:created xsi:type="dcterms:W3CDTF">2019-01-07T11:41:03Z</dcterms:created>
  <dcterms:modified xsi:type="dcterms:W3CDTF">2019-01-09T11:07:32Z</dcterms:modified>
</cp:coreProperties>
</file>