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9" r:id="rId7"/>
    <p:sldId id="258" r:id="rId8"/>
    <p:sldId id="261" r:id="rId9"/>
    <p:sldId id="262" r:id="rId10"/>
    <p:sldId id="260" r:id="rId11"/>
    <p:sldId id="263" r:id="rId12"/>
    <p:sldId id="265" r:id="rId13"/>
    <p:sldId id="266"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6FE5F-BFB1-49C3-B676-D53BFDF5C265}" v="47" dt="2019-09-25T13:55:11.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Vellinga" userId="dd07eaf6-7f69-435f-816b-de39cdc130ee" providerId="ADAL" clId="{6906FE5F-BFB1-49C3-B676-D53BFDF5C265}"/>
    <pc:docChg chg="undo custSel mod addSld modSld sldOrd">
      <pc:chgData name="Daan Vellinga" userId="dd07eaf6-7f69-435f-816b-de39cdc130ee" providerId="ADAL" clId="{6906FE5F-BFB1-49C3-B676-D53BFDF5C265}" dt="2019-09-25T13:55:46.483" v="2625" actId="1076"/>
      <pc:docMkLst>
        <pc:docMk/>
      </pc:docMkLst>
      <pc:sldChg chg="modSp">
        <pc:chgData name="Daan Vellinga" userId="dd07eaf6-7f69-435f-816b-de39cdc130ee" providerId="ADAL" clId="{6906FE5F-BFB1-49C3-B676-D53BFDF5C265}" dt="2019-09-25T13:22:05.076" v="2339" actId="1036"/>
        <pc:sldMkLst>
          <pc:docMk/>
          <pc:sldMk cId="718118872" sldId="259"/>
        </pc:sldMkLst>
        <pc:picChg chg="mod">
          <ac:chgData name="Daan Vellinga" userId="dd07eaf6-7f69-435f-816b-de39cdc130ee" providerId="ADAL" clId="{6906FE5F-BFB1-49C3-B676-D53BFDF5C265}" dt="2019-09-25T13:22:05.076" v="2339" actId="1036"/>
          <ac:picMkLst>
            <pc:docMk/>
            <pc:sldMk cId="718118872" sldId="259"/>
            <ac:picMk id="6" creationId="{60D2A314-C078-4BDB-AEE1-6FDC1AA83824}"/>
          </ac:picMkLst>
        </pc:picChg>
      </pc:sldChg>
      <pc:sldChg chg="addSp delSp modSp mod ord setBg setClrOvrMap">
        <pc:chgData name="Daan Vellinga" userId="dd07eaf6-7f69-435f-816b-de39cdc130ee" providerId="ADAL" clId="{6906FE5F-BFB1-49C3-B676-D53BFDF5C265}" dt="2019-09-25T12:47:21.670" v="1610"/>
        <pc:sldMkLst>
          <pc:docMk/>
          <pc:sldMk cId="1084368555" sldId="260"/>
        </pc:sldMkLst>
        <pc:spChg chg="mod">
          <ac:chgData name="Daan Vellinga" userId="dd07eaf6-7f69-435f-816b-de39cdc130ee" providerId="ADAL" clId="{6906FE5F-BFB1-49C3-B676-D53BFDF5C265}" dt="2019-09-25T11:45:19.692" v="76" actId="255"/>
          <ac:spMkLst>
            <pc:docMk/>
            <pc:sldMk cId="1084368555" sldId="260"/>
            <ac:spMk id="2" creationId="{FCEF2131-48EB-4CC7-9F8C-B69452F296A0}"/>
          </ac:spMkLst>
        </pc:spChg>
        <pc:spChg chg="mod ord">
          <ac:chgData name="Daan Vellinga" userId="dd07eaf6-7f69-435f-816b-de39cdc130ee" providerId="ADAL" clId="{6906FE5F-BFB1-49C3-B676-D53BFDF5C265}" dt="2019-09-25T11:43:18.138" v="37" actId="27636"/>
          <ac:spMkLst>
            <pc:docMk/>
            <pc:sldMk cId="1084368555" sldId="260"/>
            <ac:spMk id="3" creationId="{FF4B2744-BF1D-42F6-B0E0-15C3632ADE68}"/>
          </ac:spMkLst>
        </pc:spChg>
        <pc:spChg chg="add del">
          <ac:chgData name="Daan Vellinga" userId="dd07eaf6-7f69-435f-816b-de39cdc130ee" providerId="ADAL" clId="{6906FE5F-BFB1-49C3-B676-D53BFDF5C265}" dt="2019-09-25T11:42:52.115" v="31" actId="26606"/>
          <ac:spMkLst>
            <pc:docMk/>
            <pc:sldMk cId="1084368555" sldId="260"/>
            <ac:spMk id="14" creationId="{B98CA5AE-F2E4-4A6F-B986-89804B1EC016}"/>
          </ac:spMkLst>
        </pc:spChg>
        <pc:spChg chg="add del">
          <ac:chgData name="Daan Vellinga" userId="dd07eaf6-7f69-435f-816b-de39cdc130ee" providerId="ADAL" clId="{6906FE5F-BFB1-49C3-B676-D53BFDF5C265}" dt="2019-09-25T11:42:52.115" v="31" actId="26606"/>
          <ac:spMkLst>
            <pc:docMk/>
            <pc:sldMk cId="1084368555" sldId="260"/>
            <ac:spMk id="16" creationId="{E67E3959-D0D8-49DB-A48B-CE4FC36871C5}"/>
          </ac:spMkLst>
        </pc:spChg>
        <pc:spChg chg="add del">
          <ac:chgData name="Daan Vellinga" userId="dd07eaf6-7f69-435f-816b-de39cdc130ee" providerId="ADAL" clId="{6906FE5F-BFB1-49C3-B676-D53BFDF5C265}" dt="2019-09-25T11:42:52.004" v="30" actId="26606"/>
          <ac:spMkLst>
            <pc:docMk/>
            <pc:sldMk cId="1084368555" sldId="260"/>
            <ac:spMk id="21" creationId="{D9D9D0AB-1E2F-44A8-B9C6-FA4098301883}"/>
          </ac:spMkLst>
        </pc:spChg>
        <pc:spChg chg="add del">
          <ac:chgData name="Daan Vellinga" userId="dd07eaf6-7f69-435f-816b-de39cdc130ee" providerId="ADAL" clId="{6906FE5F-BFB1-49C3-B676-D53BFDF5C265}" dt="2019-09-25T11:42:52.004" v="30" actId="26606"/>
          <ac:spMkLst>
            <pc:docMk/>
            <pc:sldMk cId="1084368555" sldId="260"/>
            <ac:spMk id="23" creationId="{50E2AEF9-3220-4407-B76B-1B6E3952E8E3}"/>
          </ac:spMkLst>
        </pc:spChg>
        <pc:spChg chg="add del">
          <ac:chgData name="Daan Vellinga" userId="dd07eaf6-7f69-435f-816b-de39cdc130ee" providerId="ADAL" clId="{6906FE5F-BFB1-49C3-B676-D53BFDF5C265}" dt="2019-09-25T11:42:52.004" v="30" actId="26606"/>
          <ac:spMkLst>
            <pc:docMk/>
            <pc:sldMk cId="1084368555" sldId="260"/>
            <ac:spMk id="25" creationId="{2CAFBD32-D3B9-4AA1-8A52-E7788A9556B8}"/>
          </ac:spMkLst>
        </pc:spChg>
        <pc:spChg chg="add del">
          <ac:chgData name="Daan Vellinga" userId="dd07eaf6-7f69-435f-816b-de39cdc130ee" providerId="ADAL" clId="{6906FE5F-BFB1-49C3-B676-D53BFDF5C265}" dt="2019-09-25T11:42:52.004" v="30" actId="26606"/>
          <ac:spMkLst>
            <pc:docMk/>
            <pc:sldMk cId="1084368555" sldId="260"/>
            <ac:spMk id="27" creationId="{7B1FFF1B-D8E7-43C1-963D-013BA4049457}"/>
          </ac:spMkLst>
        </pc:spChg>
        <pc:spChg chg="add del">
          <ac:chgData name="Daan Vellinga" userId="dd07eaf6-7f69-435f-816b-de39cdc130ee" providerId="ADAL" clId="{6906FE5F-BFB1-49C3-B676-D53BFDF5C265}" dt="2019-09-25T11:42:52.004" v="30" actId="26606"/>
          <ac:spMkLst>
            <pc:docMk/>
            <pc:sldMk cId="1084368555" sldId="260"/>
            <ac:spMk id="29" creationId="{DB4FA13C-38C9-429E-801A-9C96D213BD39}"/>
          </ac:spMkLst>
        </pc:spChg>
        <pc:spChg chg="add del">
          <ac:chgData name="Daan Vellinga" userId="dd07eaf6-7f69-435f-816b-de39cdc130ee" providerId="ADAL" clId="{6906FE5F-BFB1-49C3-B676-D53BFDF5C265}" dt="2019-09-25T11:42:52.004" v="30" actId="26606"/>
          <ac:spMkLst>
            <pc:docMk/>
            <pc:sldMk cId="1084368555" sldId="260"/>
            <ac:spMk id="31" creationId="{D8968742-1D40-4F6B-9272-064FD1631BB9}"/>
          </ac:spMkLst>
        </pc:spChg>
        <pc:picChg chg="add mod ord">
          <ac:chgData name="Daan Vellinga" userId="dd07eaf6-7f69-435f-816b-de39cdc130ee" providerId="ADAL" clId="{6906FE5F-BFB1-49C3-B676-D53BFDF5C265}" dt="2019-09-25T11:42:52.115" v="31" actId="26606"/>
          <ac:picMkLst>
            <pc:docMk/>
            <pc:sldMk cId="1084368555" sldId="260"/>
            <ac:picMk id="5" creationId="{D815D92C-8BBB-43B5-888A-98482E7A5393}"/>
          </ac:picMkLst>
        </pc:picChg>
        <pc:picChg chg="add mod">
          <ac:chgData name="Daan Vellinga" userId="dd07eaf6-7f69-435f-816b-de39cdc130ee" providerId="ADAL" clId="{6906FE5F-BFB1-49C3-B676-D53BFDF5C265}" dt="2019-09-25T11:42:52.115" v="31" actId="26606"/>
          <ac:picMkLst>
            <pc:docMk/>
            <pc:sldMk cId="1084368555" sldId="260"/>
            <ac:picMk id="7" creationId="{812DEECA-D1DC-4669-915A-9706F067B96C}"/>
          </ac:picMkLst>
        </pc:picChg>
        <pc:picChg chg="add mod ord">
          <ac:chgData name="Daan Vellinga" userId="dd07eaf6-7f69-435f-816b-de39cdc130ee" providerId="ADAL" clId="{6906FE5F-BFB1-49C3-B676-D53BFDF5C265}" dt="2019-09-25T11:42:52.115" v="31" actId="26606"/>
          <ac:picMkLst>
            <pc:docMk/>
            <pc:sldMk cId="1084368555" sldId="260"/>
            <ac:picMk id="9" creationId="{7FB8F8C6-1873-4E0A-8460-5E1A94CF2E25}"/>
          </ac:picMkLst>
        </pc:picChg>
        <pc:picChg chg="add mod ord">
          <ac:chgData name="Daan Vellinga" userId="dd07eaf6-7f69-435f-816b-de39cdc130ee" providerId="ADAL" clId="{6906FE5F-BFB1-49C3-B676-D53BFDF5C265}" dt="2019-09-25T11:42:52.115" v="31" actId="26606"/>
          <ac:picMkLst>
            <pc:docMk/>
            <pc:sldMk cId="1084368555" sldId="260"/>
            <ac:picMk id="11" creationId="{9550674E-50C5-4226-9719-E4402F19B691}"/>
          </ac:picMkLst>
        </pc:picChg>
      </pc:sldChg>
      <pc:sldChg chg="modSp">
        <pc:chgData name="Daan Vellinga" userId="dd07eaf6-7f69-435f-816b-de39cdc130ee" providerId="ADAL" clId="{6906FE5F-BFB1-49C3-B676-D53BFDF5C265}" dt="2019-09-25T13:35:33.941" v="2501" actId="2710"/>
        <pc:sldMkLst>
          <pc:docMk/>
          <pc:sldMk cId="1187555603" sldId="261"/>
        </pc:sldMkLst>
        <pc:spChg chg="mod">
          <ac:chgData name="Daan Vellinga" userId="dd07eaf6-7f69-435f-816b-de39cdc130ee" providerId="ADAL" clId="{6906FE5F-BFB1-49C3-B676-D53BFDF5C265}" dt="2019-09-25T13:35:33.941" v="2501" actId="2710"/>
          <ac:spMkLst>
            <pc:docMk/>
            <pc:sldMk cId="1187555603" sldId="261"/>
            <ac:spMk id="3" creationId="{2D532D80-353A-429F-AD03-97E91B3C25A8}"/>
          </ac:spMkLst>
        </pc:spChg>
      </pc:sldChg>
      <pc:sldChg chg="addSp delSp modSp add mod setBg">
        <pc:chgData name="Daan Vellinga" userId="dd07eaf6-7f69-435f-816b-de39cdc130ee" providerId="ADAL" clId="{6906FE5F-BFB1-49C3-B676-D53BFDF5C265}" dt="2019-09-25T12:24:50.027" v="663" actId="26606"/>
        <pc:sldMkLst>
          <pc:docMk/>
          <pc:sldMk cId="3849609178" sldId="262"/>
        </pc:sldMkLst>
        <pc:spChg chg="mod">
          <ac:chgData name="Daan Vellinga" userId="dd07eaf6-7f69-435f-816b-de39cdc130ee" providerId="ADAL" clId="{6906FE5F-BFB1-49C3-B676-D53BFDF5C265}" dt="2019-09-25T12:24:50.027" v="663" actId="26606"/>
          <ac:spMkLst>
            <pc:docMk/>
            <pc:sldMk cId="3849609178" sldId="262"/>
            <ac:spMk id="2" creationId="{2C788451-39A1-46F3-8F7D-B4FC6A795F63}"/>
          </ac:spMkLst>
        </pc:spChg>
        <pc:spChg chg="mod">
          <ac:chgData name="Daan Vellinga" userId="dd07eaf6-7f69-435f-816b-de39cdc130ee" providerId="ADAL" clId="{6906FE5F-BFB1-49C3-B676-D53BFDF5C265}" dt="2019-09-25T12:24:50.027" v="663" actId="26606"/>
          <ac:spMkLst>
            <pc:docMk/>
            <pc:sldMk cId="3849609178" sldId="262"/>
            <ac:spMk id="3" creationId="{3910816D-5654-440C-96CD-DB032341E960}"/>
          </ac:spMkLst>
        </pc:spChg>
        <pc:picChg chg="add mod ord modCrop">
          <ac:chgData name="Daan Vellinga" userId="dd07eaf6-7f69-435f-816b-de39cdc130ee" providerId="ADAL" clId="{6906FE5F-BFB1-49C3-B676-D53BFDF5C265}" dt="2019-09-25T12:24:50.027" v="663" actId="26606"/>
          <ac:picMkLst>
            <pc:docMk/>
            <pc:sldMk cId="3849609178" sldId="262"/>
            <ac:picMk id="5" creationId="{EB4A390E-ED14-41CE-8874-F7FECCFD54C7}"/>
          </ac:picMkLst>
        </pc:picChg>
        <pc:picChg chg="add mod modCrop">
          <ac:chgData name="Daan Vellinga" userId="dd07eaf6-7f69-435f-816b-de39cdc130ee" providerId="ADAL" clId="{6906FE5F-BFB1-49C3-B676-D53BFDF5C265}" dt="2019-09-25T12:24:50.027" v="663" actId="26606"/>
          <ac:picMkLst>
            <pc:docMk/>
            <pc:sldMk cId="3849609178" sldId="262"/>
            <ac:picMk id="7" creationId="{9D2DE8E4-38DB-4E39-BE02-171EBCF38924}"/>
          </ac:picMkLst>
        </pc:picChg>
        <pc:picChg chg="add mod ord">
          <ac:chgData name="Daan Vellinga" userId="dd07eaf6-7f69-435f-816b-de39cdc130ee" providerId="ADAL" clId="{6906FE5F-BFB1-49C3-B676-D53BFDF5C265}" dt="2019-09-25T12:24:50.027" v="663" actId="26606"/>
          <ac:picMkLst>
            <pc:docMk/>
            <pc:sldMk cId="3849609178" sldId="262"/>
            <ac:picMk id="9" creationId="{862BC38E-D48C-41C7-A324-7B47D9ABEBEC}"/>
          </ac:picMkLst>
        </pc:picChg>
        <pc:picChg chg="add del mod">
          <ac:chgData name="Daan Vellinga" userId="dd07eaf6-7f69-435f-816b-de39cdc130ee" providerId="ADAL" clId="{6906FE5F-BFB1-49C3-B676-D53BFDF5C265}" dt="2019-09-25T12:24:06.010" v="655" actId="478"/>
          <ac:picMkLst>
            <pc:docMk/>
            <pc:sldMk cId="3849609178" sldId="262"/>
            <ac:picMk id="11" creationId="{0BEBF519-DD16-4541-B96B-09FF3F0BC0B6}"/>
          </ac:picMkLst>
        </pc:picChg>
        <pc:picChg chg="add del mod">
          <ac:chgData name="Daan Vellinga" userId="dd07eaf6-7f69-435f-816b-de39cdc130ee" providerId="ADAL" clId="{6906FE5F-BFB1-49C3-B676-D53BFDF5C265}" dt="2019-09-25T12:24:09.843" v="657" actId="478"/>
          <ac:picMkLst>
            <pc:docMk/>
            <pc:sldMk cId="3849609178" sldId="262"/>
            <ac:picMk id="13" creationId="{DEC79952-4F4D-4B9C-AEB9-FEAC5F05DDF8}"/>
          </ac:picMkLst>
        </pc:picChg>
        <pc:picChg chg="add mod">
          <ac:chgData name="Daan Vellinga" userId="dd07eaf6-7f69-435f-816b-de39cdc130ee" providerId="ADAL" clId="{6906FE5F-BFB1-49C3-B676-D53BFDF5C265}" dt="2019-09-25T12:24:50.027" v="663" actId="26606"/>
          <ac:picMkLst>
            <pc:docMk/>
            <pc:sldMk cId="3849609178" sldId="262"/>
            <ac:picMk id="1026" creationId="{B80BA205-C1E5-4E6A-834F-60FA47F98D63}"/>
          </ac:picMkLst>
        </pc:picChg>
      </pc:sldChg>
      <pc:sldChg chg="addSp modSp add mod setBg">
        <pc:chgData name="Daan Vellinga" userId="dd07eaf6-7f69-435f-816b-de39cdc130ee" providerId="ADAL" clId="{6906FE5F-BFB1-49C3-B676-D53BFDF5C265}" dt="2019-09-25T12:47:07.838" v="1609" actId="14100"/>
        <pc:sldMkLst>
          <pc:docMk/>
          <pc:sldMk cId="1628755037" sldId="263"/>
        </pc:sldMkLst>
        <pc:spChg chg="mod">
          <ac:chgData name="Daan Vellinga" userId="dd07eaf6-7f69-435f-816b-de39cdc130ee" providerId="ADAL" clId="{6906FE5F-BFB1-49C3-B676-D53BFDF5C265}" dt="2019-09-25T12:46:37.645" v="1604" actId="255"/>
          <ac:spMkLst>
            <pc:docMk/>
            <pc:sldMk cId="1628755037" sldId="263"/>
            <ac:spMk id="2" creationId="{02791A88-CB59-4F6F-AB1F-B16168DFAD64}"/>
          </ac:spMkLst>
        </pc:spChg>
        <pc:spChg chg="mod ord">
          <ac:chgData name="Daan Vellinga" userId="dd07eaf6-7f69-435f-816b-de39cdc130ee" providerId="ADAL" clId="{6906FE5F-BFB1-49C3-B676-D53BFDF5C265}" dt="2019-09-25T12:47:07.838" v="1609" actId="14100"/>
          <ac:spMkLst>
            <pc:docMk/>
            <pc:sldMk cId="1628755037" sldId="263"/>
            <ac:spMk id="3" creationId="{608A9D1A-42DF-4C41-9C9C-14C73D5D1425}"/>
          </ac:spMkLst>
        </pc:spChg>
        <pc:spChg chg="add">
          <ac:chgData name="Daan Vellinga" userId="dd07eaf6-7f69-435f-816b-de39cdc130ee" providerId="ADAL" clId="{6906FE5F-BFB1-49C3-B676-D53BFDF5C265}" dt="2019-09-25T12:46:06.313" v="1601" actId="26606"/>
          <ac:spMkLst>
            <pc:docMk/>
            <pc:sldMk cId="1628755037" sldId="263"/>
            <ac:spMk id="15" creationId="{D9D9D0AB-1E2F-44A8-B9C6-FA4098301883}"/>
          </ac:spMkLst>
        </pc:spChg>
        <pc:spChg chg="add">
          <ac:chgData name="Daan Vellinga" userId="dd07eaf6-7f69-435f-816b-de39cdc130ee" providerId="ADAL" clId="{6906FE5F-BFB1-49C3-B676-D53BFDF5C265}" dt="2019-09-25T12:46:06.313" v="1601" actId="26606"/>
          <ac:spMkLst>
            <pc:docMk/>
            <pc:sldMk cId="1628755037" sldId="263"/>
            <ac:spMk id="17" creationId="{00106F80-B138-4C27-AEAE-350D5506E64F}"/>
          </ac:spMkLst>
        </pc:spChg>
        <pc:spChg chg="add">
          <ac:chgData name="Daan Vellinga" userId="dd07eaf6-7f69-435f-816b-de39cdc130ee" providerId="ADAL" clId="{6906FE5F-BFB1-49C3-B676-D53BFDF5C265}" dt="2019-09-25T12:46:06.313" v="1601" actId="26606"/>
          <ac:spMkLst>
            <pc:docMk/>
            <pc:sldMk cId="1628755037" sldId="263"/>
            <ac:spMk id="19" creationId="{DABC7F38-C8B8-4C20-82BE-82A52FF9C7E3}"/>
          </ac:spMkLst>
        </pc:spChg>
        <pc:spChg chg="add">
          <ac:chgData name="Daan Vellinga" userId="dd07eaf6-7f69-435f-816b-de39cdc130ee" providerId="ADAL" clId="{6906FE5F-BFB1-49C3-B676-D53BFDF5C265}" dt="2019-09-25T12:46:06.313" v="1601" actId="26606"/>
          <ac:spMkLst>
            <pc:docMk/>
            <pc:sldMk cId="1628755037" sldId="263"/>
            <ac:spMk id="21" creationId="{D8968742-1D40-4F6B-9272-064FD1631BB9}"/>
          </ac:spMkLst>
        </pc:spChg>
        <pc:picChg chg="add mod">
          <ac:chgData name="Daan Vellinga" userId="dd07eaf6-7f69-435f-816b-de39cdc130ee" providerId="ADAL" clId="{6906FE5F-BFB1-49C3-B676-D53BFDF5C265}" dt="2019-09-25T12:46:06.313" v="1601" actId="26606"/>
          <ac:picMkLst>
            <pc:docMk/>
            <pc:sldMk cId="1628755037" sldId="263"/>
            <ac:picMk id="5" creationId="{51B76A71-398D-41D8-9006-1323ACF4256A}"/>
          </ac:picMkLst>
        </pc:picChg>
        <pc:picChg chg="add mod">
          <ac:chgData name="Daan Vellinga" userId="dd07eaf6-7f69-435f-816b-de39cdc130ee" providerId="ADAL" clId="{6906FE5F-BFB1-49C3-B676-D53BFDF5C265}" dt="2019-09-25T12:46:06.313" v="1601" actId="26606"/>
          <ac:picMkLst>
            <pc:docMk/>
            <pc:sldMk cId="1628755037" sldId="263"/>
            <ac:picMk id="8" creationId="{AAB3BEF6-77AA-4CC9-86EB-CF38B9227F64}"/>
          </ac:picMkLst>
        </pc:picChg>
        <pc:picChg chg="add mod">
          <ac:chgData name="Daan Vellinga" userId="dd07eaf6-7f69-435f-816b-de39cdc130ee" providerId="ADAL" clId="{6906FE5F-BFB1-49C3-B676-D53BFDF5C265}" dt="2019-09-25T12:46:06.313" v="1601" actId="26606"/>
          <ac:picMkLst>
            <pc:docMk/>
            <pc:sldMk cId="1628755037" sldId="263"/>
            <ac:picMk id="10" creationId="{851E037C-2190-4EB7-843A-72E25D2DFED7}"/>
          </ac:picMkLst>
        </pc:picChg>
      </pc:sldChg>
      <pc:sldChg chg="modSp add">
        <pc:chgData name="Daan Vellinga" userId="dd07eaf6-7f69-435f-816b-de39cdc130ee" providerId="ADAL" clId="{6906FE5F-BFB1-49C3-B676-D53BFDF5C265}" dt="2019-09-25T12:48:00.748" v="1712" actId="20577"/>
        <pc:sldMkLst>
          <pc:docMk/>
          <pc:sldMk cId="923839829" sldId="264"/>
        </pc:sldMkLst>
        <pc:spChg chg="mod">
          <ac:chgData name="Daan Vellinga" userId="dd07eaf6-7f69-435f-816b-de39cdc130ee" providerId="ADAL" clId="{6906FE5F-BFB1-49C3-B676-D53BFDF5C265}" dt="2019-09-25T12:47:37.176" v="1622" actId="5793"/>
          <ac:spMkLst>
            <pc:docMk/>
            <pc:sldMk cId="923839829" sldId="264"/>
            <ac:spMk id="2" creationId="{15F05DED-A9C6-4E47-BBF3-B233697EBF20}"/>
          </ac:spMkLst>
        </pc:spChg>
        <pc:spChg chg="mod">
          <ac:chgData name="Daan Vellinga" userId="dd07eaf6-7f69-435f-816b-de39cdc130ee" providerId="ADAL" clId="{6906FE5F-BFB1-49C3-B676-D53BFDF5C265}" dt="2019-09-25T12:48:00.748" v="1712" actId="20577"/>
          <ac:spMkLst>
            <pc:docMk/>
            <pc:sldMk cId="923839829" sldId="264"/>
            <ac:spMk id="3" creationId="{9CA39712-0B8C-4A69-9D10-2F587D9E4DBE}"/>
          </ac:spMkLst>
        </pc:spChg>
      </pc:sldChg>
      <pc:sldChg chg="addSp delSp modSp add mod setBg">
        <pc:chgData name="Daan Vellinga" userId="dd07eaf6-7f69-435f-816b-de39cdc130ee" providerId="ADAL" clId="{6906FE5F-BFB1-49C3-B676-D53BFDF5C265}" dt="2019-09-25T13:55:46.483" v="2625" actId="1076"/>
        <pc:sldMkLst>
          <pc:docMk/>
          <pc:sldMk cId="3312255547" sldId="265"/>
        </pc:sldMkLst>
        <pc:spChg chg="mod">
          <ac:chgData name="Daan Vellinga" userId="dd07eaf6-7f69-435f-816b-de39cdc130ee" providerId="ADAL" clId="{6906FE5F-BFB1-49C3-B676-D53BFDF5C265}" dt="2019-09-25T13:55:30.968" v="2620" actId="26606"/>
          <ac:spMkLst>
            <pc:docMk/>
            <pc:sldMk cId="3312255547" sldId="265"/>
            <ac:spMk id="2" creationId="{DABB03BE-A57C-4150-81AF-30D3406120FC}"/>
          </ac:spMkLst>
        </pc:spChg>
        <pc:spChg chg="mod ord">
          <ac:chgData name="Daan Vellinga" userId="dd07eaf6-7f69-435f-816b-de39cdc130ee" providerId="ADAL" clId="{6906FE5F-BFB1-49C3-B676-D53BFDF5C265}" dt="2019-09-25T13:55:30.968" v="2620" actId="26606"/>
          <ac:spMkLst>
            <pc:docMk/>
            <pc:sldMk cId="3312255547" sldId="265"/>
            <ac:spMk id="3" creationId="{B05BEDFC-8FB2-4342-BE72-ECCF39BDBA4C}"/>
          </ac:spMkLst>
        </pc:spChg>
        <pc:spChg chg="add del mod">
          <ac:chgData name="Daan Vellinga" userId="dd07eaf6-7f69-435f-816b-de39cdc130ee" providerId="ADAL" clId="{6906FE5F-BFB1-49C3-B676-D53BFDF5C265}" dt="2019-09-25T13:55:11.457" v="2616" actId="478"/>
          <ac:spMkLst>
            <pc:docMk/>
            <pc:sldMk cId="3312255547" sldId="265"/>
            <ac:spMk id="12" creationId="{3F2264F3-77AA-4F8F-8540-60CB13C881EF}"/>
          </ac:spMkLst>
        </pc:spChg>
        <pc:spChg chg="add del">
          <ac:chgData name="Daan Vellinga" userId="dd07eaf6-7f69-435f-816b-de39cdc130ee" providerId="ADAL" clId="{6906FE5F-BFB1-49C3-B676-D53BFDF5C265}" dt="2019-09-25T13:55:31.006" v="2621" actId="26606"/>
          <ac:spMkLst>
            <pc:docMk/>
            <pc:sldMk cId="3312255547" sldId="265"/>
            <ac:spMk id="72" creationId="{D9D9D0AB-1E2F-44A8-B9C6-FA4098301883}"/>
          </ac:spMkLst>
        </pc:spChg>
        <pc:spChg chg="add del">
          <ac:chgData name="Daan Vellinga" userId="dd07eaf6-7f69-435f-816b-de39cdc130ee" providerId="ADAL" clId="{6906FE5F-BFB1-49C3-B676-D53BFDF5C265}" dt="2019-09-25T13:55:31.006" v="2621" actId="26606"/>
          <ac:spMkLst>
            <pc:docMk/>
            <pc:sldMk cId="3312255547" sldId="265"/>
            <ac:spMk id="74" creationId="{00106F80-B138-4C27-AEAE-350D5506E64F}"/>
          </ac:spMkLst>
        </pc:spChg>
        <pc:spChg chg="add del">
          <ac:chgData name="Daan Vellinga" userId="dd07eaf6-7f69-435f-816b-de39cdc130ee" providerId="ADAL" clId="{6906FE5F-BFB1-49C3-B676-D53BFDF5C265}" dt="2019-09-25T13:55:31.006" v="2621" actId="26606"/>
          <ac:spMkLst>
            <pc:docMk/>
            <pc:sldMk cId="3312255547" sldId="265"/>
            <ac:spMk id="76" creationId="{DABC7F38-C8B8-4C20-82BE-82A52FF9C7E3}"/>
          </ac:spMkLst>
        </pc:spChg>
        <pc:spChg chg="add del">
          <ac:chgData name="Daan Vellinga" userId="dd07eaf6-7f69-435f-816b-de39cdc130ee" providerId="ADAL" clId="{6906FE5F-BFB1-49C3-B676-D53BFDF5C265}" dt="2019-09-25T13:55:31.006" v="2621" actId="26606"/>
          <ac:spMkLst>
            <pc:docMk/>
            <pc:sldMk cId="3312255547" sldId="265"/>
            <ac:spMk id="78" creationId="{D8968742-1D40-4F6B-9272-064FD1631BB9}"/>
          </ac:spMkLst>
        </pc:spChg>
        <pc:spChg chg="add del">
          <ac:chgData name="Daan Vellinga" userId="dd07eaf6-7f69-435f-816b-de39cdc130ee" providerId="ADAL" clId="{6906FE5F-BFB1-49C3-B676-D53BFDF5C265}" dt="2019-09-25T13:55:25.165" v="2618" actId="26606"/>
          <ac:spMkLst>
            <pc:docMk/>
            <pc:sldMk cId="3312255547" sldId="265"/>
            <ac:spMk id="136" creationId="{D9D9D0AB-1E2F-44A8-B9C6-FA4098301883}"/>
          </ac:spMkLst>
        </pc:spChg>
        <pc:spChg chg="add del">
          <ac:chgData name="Daan Vellinga" userId="dd07eaf6-7f69-435f-816b-de39cdc130ee" providerId="ADAL" clId="{6906FE5F-BFB1-49C3-B676-D53BFDF5C265}" dt="2019-09-25T13:55:25.165" v="2618" actId="26606"/>
          <ac:spMkLst>
            <pc:docMk/>
            <pc:sldMk cId="3312255547" sldId="265"/>
            <ac:spMk id="138" creationId="{3CCC9FC1-68AD-40AD-85B6-A0E7053D67E5}"/>
          </ac:spMkLst>
        </pc:spChg>
        <pc:spChg chg="add del">
          <ac:chgData name="Daan Vellinga" userId="dd07eaf6-7f69-435f-816b-de39cdc130ee" providerId="ADAL" clId="{6906FE5F-BFB1-49C3-B676-D53BFDF5C265}" dt="2019-09-25T13:55:25.165" v="2618" actId="26606"/>
          <ac:spMkLst>
            <pc:docMk/>
            <pc:sldMk cId="3312255547" sldId="265"/>
            <ac:spMk id="140" creationId="{42B27A04-CA20-4DE3-83CB-6ED66E5E746E}"/>
          </ac:spMkLst>
        </pc:spChg>
        <pc:spChg chg="add del">
          <ac:chgData name="Daan Vellinga" userId="dd07eaf6-7f69-435f-816b-de39cdc130ee" providerId="ADAL" clId="{6906FE5F-BFB1-49C3-B676-D53BFDF5C265}" dt="2019-09-25T13:55:25.165" v="2618" actId="26606"/>
          <ac:spMkLst>
            <pc:docMk/>
            <pc:sldMk cId="3312255547" sldId="265"/>
            <ac:spMk id="142" creationId="{D8968742-1D40-4F6B-9272-064FD1631BB9}"/>
          </ac:spMkLst>
        </pc:spChg>
        <pc:spChg chg="add">
          <ac:chgData name="Daan Vellinga" userId="dd07eaf6-7f69-435f-816b-de39cdc130ee" providerId="ADAL" clId="{6906FE5F-BFB1-49C3-B676-D53BFDF5C265}" dt="2019-09-25T13:55:31.006" v="2621" actId="26606"/>
          <ac:spMkLst>
            <pc:docMk/>
            <pc:sldMk cId="3312255547" sldId="265"/>
            <ac:spMk id="2053" creationId="{D9D9D0AB-1E2F-44A8-B9C6-FA4098301883}"/>
          </ac:spMkLst>
        </pc:spChg>
        <pc:spChg chg="add">
          <ac:chgData name="Daan Vellinga" userId="dd07eaf6-7f69-435f-816b-de39cdc130ee" providerId="ADAL" clId="{6906FE5F-BFB1-49C3-B676-D53BFDF5C265}" dt="2019-09-25T13:55:31.006" v="2621" actId="26606"/>
          <ac:spMkLst>
            <pc:docMk/>
            <pc:sldMk cId="3312255547" sldId="265"/>
            <ac:spMk id="2054" creationId="{00106F80-B138-4C27-AEAE-350D5506E64F}"/>
          </ac:spMkLst>
        </pc:spChg>
        <pc:spChg chg="add">
          <ac:chgData name="Daan Vellinga" userId="dd07eaf6-7f69-435f-816b-de39cdc130ee" providerId="ADAL" clId="{6906FE5F-BFB1-49C3-B676-D53BFDF5C265}" dt="2019-09-25T13:55:31.006" v="2621" actId="26606"/>
          <ac:spMkLst>
            <pc:docMk/>
            <pc:sldMk cId="3312255547" sldId="265"/>
            <ac:spMk id="2055" creationId="{DABC7F38-C8B8-4C20-82BE-82A52FF9C7E3}"/>
          </ac:spMkLst>
        </pc:spChg>
        <pc:spChg chg="add">
          <ac:chgData name="Daan Vellinga" userId="dd07eaf6-7f69-435f-816b-de39cdc130ee" providerId="ADAL" clId="{6906FE5F-BFB1-49C3-B676-D53BFDF5C265}" dt="2019-09-25T13:55:31.006" v="2621" actId="26606"/>
          <ac:spMkLst>
            <pc:docMk/>
            <pc:sldMk cId="3312255547" sldId="265"/>
            <ac:spMk id="2056" creationId="{D8968742-1D40-4F6B-9272-064FD1631BB9}"/>
          </ac:spMkLst>
        </pc:spChg>
        <pc:picChg chg="add del mod">
          <ac:chgData name="Daan Vellinga" userId="dd07eaf6-7f69-435f-816b-de39cdc130ee" providerId="ADAL" clId="{6906FE5F-BFB1-49C3-B676-D53BFDF5C265}" dt="2019-09-25T13:13:16.912" v="2212" actId="478"/>
          <ac:picMkLst>
            <pc:docMk/>
            <pc:sldMk cId="3312255547" sldId="265"/>
            <ac:picMk id="5" creationId="{6647A32F-D757-4D98-A2C9-049FF5C3A08D}"/>
          </ac:picMkLst>
        </pc:picChg>
        <pc:picChg chg="add del mod">
          <ac:chgData name="Daan Vellinga" userId="dd07eaf6-7f69-435f-816b-de39cdc130ee" providerId="ADAL" clId="{6906FE5F-BFB1-49C3-B676-D53BFDF5C265}" dt="2019-09-25T13:47:51.438" v="2608" actId="478"/>
          <ac:picMkLst>
            <pc:docMk/>
            <pc:sldMk cId="3312255547" sldId="265"/>
            <ac:picMk id="7" creationId="{40B98421-A37F-4C34-BBB6-3E0C586D93C5}"/>
          </ac:picMkLst>
        </pc:picChg>
        <pc:picChg chg="add mod ord">
          <ac:chgData name="Daan Vellinga" userId="dd07eaf6-7f69-435f-816b-de39cdc130ee" providerId="ADAL" clId="{6906FE5F-BFB1-49C3-B676-D53BFDF5C265}" dt="2019-09-25T13:55:30.968" v="2620" actId="26606"/>
          <ac:picMkLst>
            <pc:docMk/>
            <pc:sldMk cId="3312255547" sldId="265"/>
            <ac:picMk id="9" creationId="{EC3371F8-FEB2-4CA2-A3CC-F678D17EBFE6}"/>
          </ac:picMkLst>
        </pc:picChg>
        <pc:picChg chg="add mod">
          <ac:chgData name="Daan Vellinga" userId="dd07eaf6-7f69-435f-816b-de39cdc130ee" providerId="ADAL" clId="{6906FE5F-BFB1-49C3-B676-D53BFDF5C265}" dt="2019-09-25T13:55:46.483" v="2625" actId="1076"/>
          <ac:picMkLst>
            <pc:docMk/>
            <pc:sldMk cId="3312255547" sldId="265"/>
            <ac:picMk id="11" creationId="{A975D94C-749B-4070-9DFB-8D63DF94C784}"/>
          </ac:picMkLst>
        </pc:picChg>
        <pc:picChg chg="add mod ord">
          <ac:chgData name="Daan Vellinga" userId="dd07eaf6-7f69-435f-816b-de39cdc130ee" providerId="ADAL" clId="{6906FE5F-BFB1-49C3-B676-D53BFDF5C265}" dt="2019-09-25T13:55:30.968" v="2620" actId="26606"/>
          <ac:picMkLst>
            <pc:docMk/>
            <pc:sldMk cId="3312255547" sldId="265"/>
            <ac:picMk id="2051" creationId="{A3F59F42-1B5D-4197-B578-6E1B9D76F800}"/>
          </ac:picMkLst>
        </pc:picChg>
      </pc:sldChg>
      <pc:sldChg chg="addSp delSp modSp add mod setBg">
        <pc:chgData name="Daan Vellinga" userId="dd07eaf6-7f69-435f-816b-de39cdc130ee" providerId="ADAL" clId="{6906FE5F-BFB1-49C3-B676-D53BFDF5C265}" dt="2019-09-25T13:38:53.228" v="2510" actId="14100"/>
        <pc:sldMkLst>
          <pc:docMk/>
          <pc:sldMk cId="1786531925" sldId="266"/>
        </pc:sldMkLst>
        <pc:spChg chg="mod">
          <ac:chgData name="Daan Vellinga" userId="dd07eaf6-7f69-435f-816b-de39cdc130ee" providerId="ADAL" clId="{6906FE5F-BFB1-49C3-B676-D53BFDF5C265}" dt="2019-09-25T13:29:18.216" v="2470" actId="26606"/>
          <ac:spMkLst>
            <pc:docMk/>
            <pc:sldMk cId="1786531925" sldId="266"/>
            <ac:spMk id="2" creationId="{12D4A512-1E5D-4F27-8A93-F83473B9C065}"/>
          </ac:spMkLst>
        </pc:spChg>
        <pc:spChg chg="del">
          <ac:chgData name="Daan Vellinga" userId="dd07eaf6-7f69-435f-816b-de39cdc130ee" providerId="ADAL" clId="{6906FE5F-BFB1-49C3-B676-D53BFDF5C265}" dt="2019-09-25T13:14:23.569" v="2214"/>
          <ac:spMkLst>
            <pc:docMk/>
            <pc:sldMk cId="1786531925" sldId="266"/>
            <ac:spMk id="3" creationId="{F9E86905-F018-49F8-9D92-7BD10FAFF4EB}"/>
          </ac:spMkLst>
        </pc:spChg>
        <pc:spChg chg="add del mod ord">
          <ac:chgData name="Daan Vellinga" userId="dd07eaf6-7f69-435f-816b-de39cdc130ee" providerId="ADAL" clId="{6906FE5F-BFB1-49C3-B676-D53BFDF5C265}" dt="2019-09-25T13:31:21.861" v="2484" actId="478"/>
          <ac:spMkLst>
            <pc:docMk/>
            <pc:sldMk cId="1786531925" sldId="266"/>
            <ac:spMk id="6" creationId="{44E7FD78-1148-470A-9096-7E9AE29A8AD7}"/>
          </ac:spMkLst>
        </pc:spChg>
        <pc:spChg chg="add mod">
          <ac:chgData name="Daan Vellinga" userId="dd07eaf6-7f69-435f-816b-de39cdc130ee" providerId="ADAL" clId="{6906FE5F-BFB1-49C3-B676-D53BFDF5C265}" dt="2019-09-25T13:38:53.228" v="2510" actId="14100"/>
          <ac:spMkLst>
            <pc:docMk/>
            <pc:sldMk cId="1786531925" sldId="266"/>
            <ac:spMk id="11" creationId="{AD727CA2-8AB9-4F30-8311-C1D3C05559B3}"/>
          </ac:spMkLst>
        </pc:spChg>
        <pc:spChg chg="add">
          <ac:chgData name="Daan Vellinga" userId="dd07eaf6-7f69-435f-816b-de39cdc130ee" providerId="ADAL" clId="{6906FE5F-BFB1-49C3-B676-D53BFDF5C265}" dt="2019-09-25T13:29:18.216" v="2470" actId="26606"/>
          <ac:spMkLst>
            <pc:docMk/>
            <pc:sldMk cId="1786531925" sldId="266"/>
            <ac:spMk id="15" creationId="{D9D9D0AB-1E2F-44A8-B9C6-FA4098301883}"/>
          </ac:spMkLst>
        </pc:spChg>
        <pc:spChg chg="add">
          <ac:chgData name="Daan Vellinga" userId="dd07eaf6-7f69-435f-816b-de39cdc130ee" providerId="ADAL" clId="{6906FE5F-BFB1-49C3-B676-D53BFDF5C265}" dt="2019-09-25T13:29:18.216" v="2470" actId="26606"/>
          <ac:spMkLst>
            <pc:docMk/>
            <pc:sldMk cId="1786531925" sldId="266"/>
            <ac:spMk id="17" creationId="{3CCC9FC1-68AD-40AD-85B6-A0E7053D67E5}"/>
          </ac:spMkLst>
        </pc:spChg>
        <pc:spChg chg="add">
          <ac:chgData name="Daan Vellinga" userId="dd07eaf6-7f69-435f-816b-de39cdc130ee" providerId="ADAL" clId="{6906FE5F-BFB1-49C3-B676-D53BFDF5C265}" dt="2019-09-25T13:29:18.216" v="2470" actId="26606"/>
          <ac:spMkLst>
            <pc:docMk/>
            <pc:sldMk cId="1786531925" sldId="266"/>
            <ac:spMk id="19" creationId="{42B27A04-CA20-4DE3-83CB-6ED66E5E746E}"/>
          </ac:spMkLst>
        </pc:spChg>
        <pc:spChg chg="add">
          <ac:chgData name="Daan Vellinga" userId="dd07eaf6-7f69-435f-816b-de39cdc130ee" providerId="ADAL" clId="{6906FE5F-BFB1-49C3-B676-D53BFDF5C265}" dt="2019-09-25T13:29:18.216" v="2470" actId="26606"/>
          <ac:spMkLst>
            <pc:docMk/>
            <pc:sldMk cId="1786531925" sldId="266"/>
            <ac:spMk id="21" creationId="{D8968742-1D40-4F6B-9272-064FD1631BB9}"/>
          </ac:spMkLst>
        </pc:spChg>
        <pc:picChg chg="add mod ord">
          <ac:chgData name="Daan Vellinga" userId="dd07eaf6-7f69-435f-816b-de39cdc130ee" providerId="ADAL" clId="{6906FE5F-BFB1-49C3-B676-D53BFDF5C265}" dt="2019-09-25T13:29:18.216" v="2470" actId="26606"/>
          <ac:picMkLst>
            <pc:docMk/>
            <pc:sldMk cId="1786531925" sldId="266"/>
            <ac:picMk id="5" creationId="{60680AB8-EB78-40B6-AF7E-AA76A58DB478}"/>
          </ac:picMkLst>
        </pc:picChg>
        <pc:picChg chg="add mod ord">
          <ac:chgData name="Daan Vellinga" userId="dd07eaf6-7f69-435f-816b-de39cdc130ee" providerId="ADAL" clId="{6906FE5F-BFB1-49C3-B676-D53BFDF5C265}" dt="2019-09-25T13:29:18.216" v="2470" actId="26606"/>
          <ac:picMkLst>
            <pc:docMk/>
            <pc:sldMk cId="1786531925" sldId="266"/>
            <ac:picMk id="8" creationId="{16533CB1-14C7-4010-8E4A-567A00C260E8}"/>
          </ac:picMkLst>
        </pc:picChg>
        <pc:picChg chg="add mod">
          <ac:chgData name="Daan Vellinga" userId="dd07eaf6-7f69-435f-816b-de39cdc130ee" providerId="ADAL" clId="{6906FE5F-BFB1-49C3-B676-D53BFDF5C265}" dt="2019-09-25T13:29:18.216" v="2470" actId="26606"/>
          <ac:picMkLst>
            <pc:docMk/>
            <pc:sldMk cId="1786531925" sldId="266"/>
            <ac:picMk id="10" creationId="{816DADB2-C99A-41AC-BDF9-C729427F6B3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9/25/2019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9/25/2019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9/25/2019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9/25/2019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9/25/2019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npostart.nl/AT_210951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bmp"/><Relationship Id="rId2" Type="http://schemas.openxmlformats.org/officeDocument/2006/relationships/image" Target="../media/image7.bmp"/><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www.google.com/url?sa=i&amp;rct=j&amp;q=&amp;esrc=s&amp;source=images&amp;cd=&amp;ved=2ahUKEwi02oWp-uvkAhULL1AKHQngDEYQjRx6BAgBEAQ&amp;url=https%3A%2F%2Fwww.ditteditteditte.com%2F&amp;psig=AOvVaw22xihoaAIwxBe0YoRqJWi1&amp;ust=1569500236983635" TargetMode="External"/><Relationship Id="rId4" Type="http://schemas.openxmlformats.org/officeDocument/2006/relationships/image" Target="../media/image9.bm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com/url?sa=i&amp;rct=j&amp;q=&amp;esrc=s&amp;source=images&amp;cd=&amp;ved=2ahUKEwjWquPd8OvkAhWQb1AKHT5FCj4QjRx6BAgBEAQ&amp;url=https%3A%2F%2Fwww.omroepwest.nl%2Fnieuws%2F3550057%2FBoze-Neptunus-vestigt-aandacht-op-plastic-soep&amp;psig=AOvVaw1VCqZ0o6JObcxAu6yXsue9&amp;ust=1569491519336720"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com/imgres?imgurl=https%3A%2F%2Fdesigndutch.files.wordpress.com%2F2009%2F10%2Fbone-chair.png&amp;imgrefurl=https%3A%2F%2Fdesigndutch.wordpress.com%2Fdutch-design-week-09%2F&amp;docid=z-NYPh9Z-uNzZM&amp;tbnid=DVIbpIS8D1qcEM%3A&amp;vet=10ahUKEwjUk-Whj-zkAhXLzKQKHawpDqEQMwhDKAEwAQ..i&amp;w=214&amp;h=214&amp;bih=631&amp;biw=1366&amp;q=dutch%20design%20week%20stoel&amp;ved=0ahUKEwjUk-Whj-zkAhXLzKQKHawpDqEQMwhDKAEwAQ&amp;iact=mrc&amp;uact=8"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0" name="Rectangle 19">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1E8B90FB-6485-4568-8C53-0A226C0A8E42}"/>
              </a:ext>
            </a:extLst>
          </p:cNvPr>
          <p:cNvPicPr>
            <a:picLocks noChangeAspect="1"/>
          </p:cNvPicPr>
          <p:nvPr/>
        </p:nvPicPr>
        <p:blipFill>
          <a:blip r:embed="rId2"/>
          <a:stretch>
            <a:fillRect/>
          </a:stretch>
        </p:blipFill>
        <p:spPr>
          <a:xfrm>
            <a:off x="3976058" y="1289918"/>
            <a:ext cx="4242853" cy="4242853"/>
          </a:xfrm>
          <a:prstGeom prst="rect">
            <a:avLst/>
          </a:prstGeom>
        </p:spPr>
      </p:pic>
    </p:spTree>
    <p:extLst>
      <p:ext uri="{BB962C8B-B14F-4D97-AF65-F5344CB8AC3E}">
        <p14:creationId xmlns:p14="http://schemas.microsoft.com/office/powerpoint/2010/main" val="3963277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D4A512-1E5D-4F27-8A93-F83473B9C065}"/>
              </a:ext>
            </a:extLst>
          </p:cNvPr>
          <p:cNvSpPr>
            <a:spLocks noGrp="1"/>
          </p:cNvSpPr>
          <p:nvPr>
            <p:ph type="title"/>
          </p:nvPr>
        </p:nvSpPr>
        <p:spPr>
          <a:xfrm>
            <a:off x="903514" y="3665055"/>
            <a:ext cx="7417208" cy="892052"/>
          </a:xfrm>
        </p:spPr>
        <p:txBody>
          <a:bodyPr vert="horz" lIns="91440" tIns="45720" rIns="91440" bIns="45720" rtlCol="0" anchor="ctr">
            <a:normAutofit/>
          </a:bodyPr>
          <a:lstStyle/>
          <a:p>
            <a:r>
              <a:rPr lang="en-US" sz="3600" dirty="0"/>
              <a:t>CASUS: Patroon</a:t>
            </a:r>
          </a:p>
        </p:txBody>
      </p:sp>
      <p:pic>
        <p:nvPicPr>
          <p:cNvPr id="10" name="Afbeelding 9" descr="Afbeelding met honingraat, oranje, outdoor-object, groep&#10;&#10;Automatisch gegenereerde beschrijving">
            <a:extLst>
              <a:ext uri="{FF2B5EF4-FFF2-40B4-BE49-F238E27FC236}">
                <a16:creationId xmlns:a16="http://schemas.microsoft.com/office/drawing/2014/main" id="{816DADB2-C99A-41AC-BDF9-C729427F6B3B}"/>
              </a:ext>
            </a:extLst>
          </p:cNvPr>
          <p:cNvPicPr>
            <a:picLocks noChangeAspect="1"/>
          </p:cNvPicPr>
          <p:nvPr/>
        </p:nvPicPr>
        <p:blipFill rotWithShape="1">
          <a:blip r:embed="rId2"/>
          <a:srcRect r="-1" b="13865"/>
          <a:stretch/>
        </p:blipFill>
        <p:spPr>
          <a:xfrm>
            <a:off x="5" y="824734"/>
            <a:ext cx="3664827" cy="2367505"/>
          </a:xfrm>
          <a:prstGeom prst="rect">
            <a:avLst/>
          </a:prstGeom>
        </p:spPr>
      </p:pic>
      <p:sp>
        <p:nvSpPr>
          <p:cNvPr id="17" name="Freeform: Shape 16">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pic>
        <p:nvPicPr>
          <p:cNvPr id="8" name="Afbeelding 7" descr="Afbeelding met dier, hoendervogel&#10;&#10;Automatisch gegenereerde beschrijving">
            <a:extLst>
              <a:ext uri="{FF2B5EF4-FFF2-40B4-BE49-F238E27FC236}">
                <a16:creationId xmlns:a16="http://schemas.microsoft.com/office/drawing/2014/main" id="{16533CB1-14C7-4010-8E4A-567A00C260E8}"/>
              </a:ext>
            </a:extLst>
          </p:cNvPr>
          <p:cNvPicPr>
            <a:picLocks noChangeAspect="1"/>
          </p:cNvPicPr>
          <p:nvPr/>
        </p:nvPicPr>
        <p:blipFill rotWithShape="1">
          <a:blip r:embed="rId3"/>
          <a:srcRect t="27026" b="13159"/>
          <a:stretch/>
        </p:blipFill>
        <p:spPr>
          <a:xfrm>
            <a:off x="4278081" y="-1"/>
            <a:ext cx="4042636" cy="3192239"/>
          </a:xfrm>
          <a:prstGeom prst="rect">
            <a:avLst/>
          </a:prstGeom>
        </p:spPr>
      </p:pic>
      <p:pic>
        <p:nvPicPr>
          <p:cNvPr id="5" name="Tijdelijke aanduiding voor inhoud 4" descr="Afbeelding met zebra, gestreept, binnen, zitten&#10;&#10;Automatisch gegenereerde beschrijving">
            <a:extLst>
              <a:ext uri="{FF2B5EF4-FFF2-40B4-BE49-F238E27FC236}">
                <a16:creationId xmlns:a16="http://schemas.microsoft.com/office/drawing/2014/main" id="{60680AB8-EB78-40B6-AF7E-AA76A58DB478}"/>
              </a:ext>
            </a:extLst>
          </p:cNvPr>
          <p:cNvPicPr>
            <a:picLocks noGrp="1" noChangeAspect="1"/>
          </p:cNvPicPr>
          <p:nvPr>
            <p:ph idx="1"/>
          </p:nvPr>
        </p:nvPicPr>
        <p:blipFill rotWithShape="1">
          <a:blip r:embed="rId4"/>
          <a:srcRect r="2" b="2913"/>
          <a:stretch/>
        </p:blipFill>
        <p:spPr>
          <a:xfrm>
            <a:off x="8942136" y="824734"/>
            <a:ext cx="3249864" cy="4726979"/>
          </a:xfrm>
          <a:prstGeom prst="rect">
            <a:avLst/>
          </a:prstGeom>
        </p:spPr>
      </p:pic>
      <p:sp>
        <p:nvSpPr>
          <p:cNvPr id="19" name="Freeform: Shape 18">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21" name="Rectangle 20">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hoek 10">
            <a:extLst>
              <a:ext uri="{FF2B5EF4-FFF2-40B4-BE49-F238E27FC236}">
                <a16:creationId xmlns:a16="http://schemas.microsoft.com/office/drawing/2014/main" id="{AD727CA2-8AB9-4F30-8311-C1D3C05559B3}"/>
              </a:ext>
            </a:extLst>
          </p:cNvPr>
          <p:cNvSpPr/>
          <p:nvPr/>
        </p:nvSpPr>
        <p:spPr>
          <a:xfrm>
            <a:off x="477077" y="4439623"/>
            <a:ext cx="7898297" cy="1703543"/>
          </a:xfrm>
          <a:prstGeom prst="rect">
            <a:avLst/>
          </a:prstGeom>
        </p:spPr>
        <p:txBody>
          <a:bodyPr wrap="square">
            <a:spAutoFit/>
          </a:bodyPr>
          <a:lstStyle/>
          <a:p>
            <a:pPr>
              <a:lnSpc>
                <a:spcPct val="150000"/>
              </a:lnSpc>
            </a:pPr>
            <a:r>
              <a:rPr lang="nl-NL" dirty="0"/>
              <a:t>Het thema voor de Dutch Design Week van dit jaar is ‘</a:t>
            </a:r>
            <a:r>
              <a:rPr lang="nl-NL" dirty="0" err="1"/>
              <a:t>If</a:t>
            </a:r>
            <a:r>
              <a:rPr lang="nl-NL" dirty="0"/>
              <a:t> </a:t>
            </a:r>
            <a:r>
              <a:rPr lang="nl-NL" dirty="0" err="1"/>
              <a:t>not</a:t>
            </a:r>
            <a:r>
              <a:rPr lang="nl-NL" dirty="0"/>
              <a:t> NOW, </a:t>
            </a:r>
            <a:r>
              <a:rPr lang="nl-NL" dirty="0" err="1"/>
              <a:t>then</a:t>
            </a:r>
            <a:r>
              <a:rPr lang="nl-NL" dirty="0"/>
              <a:t> WHEN?’. Als er nu niets aan het klimaatprobleem wordt gedaan, wanneer dan wel? Ontwerp een origineel patroon voor een behang waarop te zien is dat natuur aan het aftakelen/verslechteren is.</a:t>
            </a:r>
          </a:p>
        </p:txBody>
      </p:sp>
    </p:spTree>
    <p:extLst>
      <p:ext uri="{BB962C8B-B14F-4D97-AF65-F5344CB8AC3E}">
        <p14:creationId xmlns:p14="http://schemas.microsoft.com/office/powerpoint/2010/main" val="1786531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05DED-A9C6-4E47-BBF3-B233697EBF20}"/>
              </a:ext>
            </a:extLst>
          </p:cNvPr>
          <p:cNvSpPr>
            <a:spLocks noGrp="1"/>
          </p:cNvSpPr>
          <p:nvPr>
            <p:ph type="title"/>
          </p:nvPr>
        </p:nvSpPr>
        <p:spPr/>
        <p:txBody>
          <a:bodyPr/>
          <a:lstStyle/>
          <a:p>
            <a:r>
              <a:rPr lang="nl-NL" dirty="0"/>
              <a:t>CASUS: …</a:t>
            </a:r>
            <a:endParaRPr lang="en-GB" dirty="0"/>
          </a:p>
        </p:txBody>
      </p:sp>
      <p:sp>
        <p:nvSpPr>
          <p:cNvPr id="3" name="Tijdelijke aanduiding voor inhoud 2">
            <a:extLst>
              <a:ext uri="{FF2B5EF4-FFF2-40B4-BE49-F238E27FC236}">
                <a16:creationId xmlns:a16="http://schemas.microsoft.com/office/drawing/2014/main" id="{9CA39712-0B8C-4A69-9D10-2F587D9E4DBE}"/>
              </a:ext>
            </a:extLst>
          </p:cNvPr>
          <p:cNvSpPr>
            <a:spLocks noGrp="1"/>
          </p:cNvSpPr>
          <p:nvPr>
            <p:ph idx="1"/>
          </p:nvPr>
        </p:nvSpPr>
        <p:spPr/>
        <p:txBody>
          <a:bodyPr/>
          <a:lstStyle/>
          <a:p>
            <a:r>
              <a:rPr lang="nl-NL" dirty="0"/>
              <a:t>Heb je een ander idee? Bespreek met je docent!</a:t>
            </a:r>
            <a:endParaRPr lang="en-GB" dirty="0"/>
          </a:p>
        </p:txBody>
      </p:sp>
    </p:spTree>
    <p:extLst>
      <p:ext uri="{BB962C8B-B14F-4D97-AF65-F5344CB8AC3E}">
        <p14:creationId xmlns:p14="http://schemas.microsoft.com/office/powerpoint/2010/main" val="92383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uiten, gebouw, lucht, straat&#10;&#10;Automatisch gegenereerde beschrijving">
            <a:extLst>
              <a:ext uri="{FF2B5EF4-FFF2-40B4-BE49-F238E27FC236}">
                <a16:creationId xmlns:a16="http://schemas.microsoft.com/office/drawing/2014/main" id="{877F5AE8-5A5E-48BA-938A-8CB8ECE79BB2}"/>
              </a:ext>
            </a:extLst>
          </p:cNvPr>
          <p:cNvPicPr>
            <a:picLocks noChangeAspect="1"/>
          </p:cNvPicPr>
          <p:nvPr/>
        </p:nvPicPr>
        <p:blipFill rotWithShape="1">
          <a:blip r:embed="rId2"/>
          <a:srcRect/>
          <a:stretch/>
        </p:blipFill>
        <p:spPr>
          <a:xfrm>
            <a:off x="20" y="-1"/>
            <a:ext cx="12191980" cy="6858000"/>
          </a:xfrm>
          <a:prstGeom prst="rect">
            <a:avLst/>
          </a:prstGeom>
        </p:spPr>
      </p:pic>
      <p:sp>
        <p:nvSpPr>
          <p:cNvPr id="13" name="Rectangle 9">
            <a:extLst>
              <a:ext uri="{FF2B5EF4-FFF2-40B4-BE49-F238E27FC236}">
                <a16:creationId xmlns:a16="http://schemas.microsoft.com/office/drawing/2014/main" id="{3CBA2BA5-DF4D-437C-9273-F945CF857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7948" y="1838152"/>
            <a:ext cx="5607908" cy="37244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754EA86-2D7A-4D51-B5F6-DA6349D5F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87261" y="1405049"/>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chemeClr val="tx1">
              <a:alpha val="70000"/>
            </a:schemeClr>
          </a:solidFill>
          <a:ln w="0">
            <a:noFill/>
            <a:prstDash val="solid"/>
            <a:round/>
            <a:headEnd/>
            <a:tailEnd/>
          </a:ln>
        </p:spPr>
      </p:sp>
      <p:sp>
        <p:nvSpPr>
          <p:cNvPr id="2" name="Titel 1">
            <a:extLst>
              <a:ext uri="{FF2B5EF4-FFF2-40B4-BE49-F238E27FC236}">
                <a16:creationId xmlns:a16="http://schemas.microsoft.com/office/drawing/2014/main" id="{D97C104D-0F3D-4C34-A097-9AAB23559780}"/>
              </a:ext>
            </a:extLst>
          </p:cNvPr>
          <p:cNvSpPr>
            <a:spLocks noGrp="1"/>
          </p:cNvSpPr>
          <p:nvPr>
            <p:ph type="title"/>
          </p:nvPr>
        </p:nvSpPr>
        <p:spPr>
          <a:xfrm>
            <a:off x="1885959" y="2185352"/>
            <a:ext cx="4891887" cy="600051"/>
          </a:xfrm>
        </p:spPr>
        <p:txBody>
          <a:bodyPr anchor="ctr">
            <a:normAutofit/>
          </a:bodyPr>
          <a:lstStyle/>
          <a:p>
            <a:r>
              <a:rPr lang="nl-NL" sz="2400" dirty="0"/>
              <a:t>Dutch Design Week?</a:t>
            </a:r>
            <a:endParaRPr lang="en-GB" sz="2400" dirty="0"/>
          </a:p>
        </p:txBody>
      </p:sp>
      <p:sp>
        <p:nvSpPr>
          <p:cNvPr id="3" name="Tijdelijke aanduiding voor inhoud 2">
            <a:extLst>
              <a:ext uri="{FF2B5EF4-FFF2-40B4-BE49-F238E27FC236}">
                <a16:creationId xmlns:a16="http://schemas.microsoft.com/office/drawing/2014/main" id="{B33BDAFD-4A4C-4C77-8D27-2AF56B2B1409}"/>
              </a:ext>
            </a:extLst>
          </p:cNvPr>
          <p:cNvSpPr>
            <a:spLocks noGrp="1"/>
          </p:cNvSpPr>
          <p:nvPr>
            <p:ph idx="1"/>
          </p:nvPr>
        </p:nvSpPr>
        <p:spPr>
          <a:xfrm>
            <a:off x="1885959" y="2729132"/>
            <a:ext cx="4891887" cy="2550439"/>
          </a:xfrm>
        </p:spPr>
        <p:txBody>
          <a:bodyPr>
            <a:normAutofit/>
          </a:bodyPr>
          <a:lstStyle/>
          <a:p>
            <a:pPr marL="0" indent="0">
              <a:buNone/>
            </a:pPr>
            <a:r>
              <a:rPr lang="nl-NL" sz="1800" dirty="0"/>
              <a:t>Elk jaar in oktober vindt in Eindhoven de negendaagse Dutch Design Week (DDW) plaats. Het grootste designevenement van Noord-Europa presenteert dan werk en concepten van ruim 2600 ontwerpers aan meer dan 300.000 bezoekers uit binnen- en buitenland. Verspreid over zo’n 110 locaties door de hele stad, organiseert en faciliteert DDW meerdere tentoonstellingen.</a:t>
            </a:r>
            <a:endParaRPr lang="en-GB" sz="1800" dirty="0"/>
          </a:p>
        </p:txBody>
      </p:sp>
    </p:spTree>
    <p:extLst>
      <p:ext uri="{BB962C8B-B14F-4D97-AF65-F5344CB8AC3E}">
        <p14:creationId xmlns:p14="http://schemas.microsoft.com/office/powerpoint/2010/main" val="15609283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8"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9"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41" name="Rectangle 40">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schermafbeelding, oranje&#10;&#10;Automatisch gegenereerde beschrijving">
            <a:hlinkClick r:id="rId2"/>
            <a:extLst>
              <a:ext uri="{FF2B5EF4-FFF2-40B4-BE49-F238E27FC236}">
                <a16:creationId xmlns:a16="http://schemas.microsoft.com/office/drawing/2014/main" id="{60D2A314-C078-4BDB-AEE1-6FDC1AA83824}"/>
              </a:ext>
            </a:extLst>
          </p:cNvPr>
          <p:cNvPicPr>
            <a:picLocks noChangeAspect="1"/>
          </p:cNvPicPr>
          <p:nvPr/>
        </p:nvPicPr>
        <p:blipFill rotWithShape="1">
          <a:blip r:embed="rId3">
            <a:alphaModFix amt="40000"/>
          </a:blip>
          <a:srcRect b="13793"/>
          <a:stretch/>
        </p:blipFill>
        <p:spPr>
          <a:xfrm>
            <a:off x="20" y="14078"/>
            <a:ext cx="12191980" cy="6857990"/>
          </a:xfrm>
          <a:prstGeom prst="rect">
            <a:avLst/>
          </a:prstGeom>
        </p:spPr>
      </p:pic>
      <p:sp>
        <p:nvSpPr>
          <p:cNvPr id="2" name="Titel 1">
            <a:extLst>
              <a:ext uri="{FF2B5EF4-FFF2-40B4-BE49-F238E27FC236}">
                <a16:creationId xmlns:a16="http://schemas.microsoft.com/office/drawing/2014/main" id="{0DA4643F-1E10-45A3-9FBA-C63659645FFB}"/>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5000" cap="all" dirty="0"/>
              <a:t>Wat is </a:t>
            </a:r>
            <a:r>
              <a:rPr lang="en-US" sz="5000" cap="all" dirty="0" err="1"/>
              <a:t>er</a:t>
            </a:r>
            <a:r>
              <a:rPr lang="en-US" sz="5000" cap="all" dirty="0"/>
              <a:t> zo </a:t>
            </a:r>
            <a:r>
              <a:rPr lang="en-US" sz="5000" cap="all" dirty="0" err="1"/>
              <a:t>bijzonder</a:t>
            </a:r>
            <a:r>
              <a:rPr lang="en-US" sz="5000" cap="all" dirty="0"/>
              <a:t> </a:t>
            </a:r>
            <a:r>
              <a:rPr lang="en-US" sz="5000" cap="all" dirty="0" err="1"/>
              <a:t>aan</a:t>
            </a:r>
            <a:r>
              <a:rPr lang="en-US" sz="5000" cap="all" dirty="0"/>
              <a:t> </a:t>
            </a:r>
            <a:r>
              <a:rPr lang="en-US" sz="5000" cap="all" dirty="0" err="1"/>
              <a:t>nederlands</a:t>
            </a:r>
            <a:r>
              <a:rPr lang="en-US" sz="5000" cap="all" dirty="0"/>
              <a:t> design?</a:t>
            </a:r>
          </a:p>
        </p:txBody>
      </p:sp>
    </p:spTree>
    <p:extLst>
      <p:ext uri="{BB962C8B-B14F-4D97-AF65-F5344CB8AC3E}">
        <p14:creationId xmlns:p14="http://schemas.microsoft.com/office/powerpoint/2010/main" val="71811887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229DF2-F60F-4C8C-B743-BDEBE8EA4868}"/>
              </a:ext>
            </a:extLst>
          </p:cNvPr>
          <p:cNvSpPr>
            <a:spLocks noGrp="1"/>
          </p:cNvSpPr>
          <p:nvPr>
            <p:ph type="title"/>
          </p:nvPr>
        </p:nvSpPr>
        <p:spPr>
          <a:xfrm>
            <a:off x="903514" y="3665054"/>
            <a:ext cx="9697586" cy="1048459"/>
          </a:xfrm>
        </p:spPr>
        <p:txBody>
          <a:bodyPr anchor="ctr">
            <a:normAutofit/>
          </a:bodyPr>
          <a:lstStyle/>
          <a:p>
            <a:r>
              <a:rPr lang="nl-NL" sz="3600" dirty="0"/>
              <a:t>Wat is er zo bijzonder aan Nederlands design?</a:t>
            </a:r>
            <a:endParaRPr lang="en-GB" sz="3600"/>
          </a:p>
        </p:txBody>
      </p:sp>
      <p:pic>
        <p:nvPicPr>
          <p:cNvPr id="5" name="Afbeelding 4" descr="Afbeelding met muziek, koper&#10;&#10;Automatisch gegenereerde beschrijving">
            <a:extLst>
              <a:ext uri="{FF2B5EF4-FFF2-40B4-BE49-F238E27FC236}">
                <a16:creationId xmlns:a16="http://schemas.microsoft.com/office/drawing/2014/main" id="{1E2687AE-1857-475A-B60A-5DD17187501C}"/>
              </a:ext>
            </a:extLst>
          </p:cNvPr>
          <p:cNvPicPr>
            <a:picLocks noChangeAspect="1"/>
          </p:cNvPicPr>
          <p:nvPr/>
        </p:nvPicPr>
        <p:blipFill>
          <a:blip r:embed="rId2"/>
          <a:stretch>
            <a:fillRect/>
          </a:stretch>
        </p:blipFill>
        <p:spPr>
          <a:xfrm>
            <a:off x="478627" y="1120458"/>
            <a:ext cx="2988473" cy="2331009"/>
          </a:xfrm>
          <a:prstGeom prst="rect">
            <a:avLst/>
          </a:prstGeom>
        </p:spPr>
      </p:pic>
      <p:sp>
        <p:nvSpPr>
          <p:cNvPr id="16" name="Freeform: Shape 15">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9" name="Afbeelding 8" descr="Afbeelding met meubels&#10;&#10;Automatisch gegenereerde beschrijving">
            <a:extLst>
              <a:ext uri="{FF2B5EF4-FFF2-40B4-BE49-F238E27FC236}">
                <a16:creationId xmlns:a16="http://schemas.microsoft.com/office/drawing/2014/main" id="{05A38CD7-1727-44B8-BA0E-006106EE7012}"/>
              </a:ext>
            </a:extLst>
          </p:cNvPr>
          <p:cNvPicPr>
            <a:picLocks noChangeAspect="1"/>
          </p:cNvPicPr>
          <p:nvPr/>
        </p:nvPicPr>
        <p:blipFill>
          <a:blip r:embed="rId3"/>
          <a:stretch>
            <a:fillRect/>
          </a:stretch>
        </p:blipFill>
        <p:spPr>
          <a:xfrm>
            <a:off x="4124207" y="701818"/>
            <a:ext cx="3966810" cy="2727182"/>
          </a:xfrm>
          <a:prstGeom prst="rect">
            <a:avLst/>
          </a:prstGeom>
        </p:spPr>
      </p:pic>
      <p:pic>
        <p:nvPicPr>
          <p:cNvPr id="7" name="Afbeelding 6" descr="Afbeelding met binnen&#10;&#10;Automatisch gegenereerde beschrijving">
            <a:extLst>
              <a:ext uri="{FF2B5EF4-FFF2-40B4-BE49-F238E27FC236}">
                <a16:creationId xmlns:a16="http://schemas.microsoft.com/office/drawing/2014/main" id="{C3C4BB0D-46BA-4C0B-994D-9D31A508D0A1}"/>
              </a:ext>
            </a:extLst>
          </p:cNvPr>
          <p:cNvPicPr>
            <a:picLocks noChangeAspect="1"/>
          </p:cNvPicPr>
          <p:nvPr/>
        </p:nvPicPr>
        <p:blipFill>
          <a:blip r:embed="rId4"/>
          <a:stretch>
            <a:fillRect/>
          </a:stretch>
        </p:blipFill>
        <p:spPr>
          <a:xfrm>
            <a:off x="9035383" y="710273"/>
            <a:ext cx="2367505" cy="2367505"/>
          </a:xfrm>
          <a:prstGeom prst="rect">
            <a:avLst/>
          </a:prstGeom>
        </p:spPr>
      </p:pic>
      <p:sp>
        <p:nvSpPr>
          <p:cNvPr id="18" name="Freeform: Shape 17">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0EEBB106-F73E-4DF1-92C0-BC1F69D1D483}"/>
              </a:ext>
            </a:extLst>
          </p:cNvPr>
          <p:cNvSpPr>
            <a:spLocks noGrp="1"/>
          </p:cNvSpPr>
          <p:nvPr>
            <p:ph idx="1"/>
          </p:nvPr>
        </p:nvSpPr>
        <p:spPr>
          <a:xfrm>
            <a:off x="903514" y="4735983"/>
            <a:ext cx="7118268" cy="1538527"/>
          </a:xfrm>
        </p:spPr>
        <p:txBody>
          <a:bodyPr>
            <a:normAutofit/>
          </a:bodyPr>
          <a:lstStyle/>
          <a:p>
            <a:r>
              <a:rPr lang="nl-NL" dirty="0"/>
              <a:t>Humoristisch</a:t>
            </a:r>
          </a:p>
          <a:p>
            <a:r>
              <a:rPr lang="nl-NL" dirty="0"/>
              <a:t>Innovatief (toekomstgericht)</a:t>
            </a:r>
          </a:p>
          <a:p>
            <a:r>
              <a:rPr lang="en-GB" dirty="0" err="1"/>
              <a:t>Eenvoud</a:t>
            </a:r>
            <a:r>
              <a:rPr lang="en-GB" dirty="0"/>
              <a:t> (‘had </a:t>
            </a:r>
            <a:r>
              <a:rPr lang="en-GB" dirty="0" err="1"/>
              <a:t>ik</a:t>
            </a:r>
            <a:r>
              <a:rPr lang="en-GB" dirty="0"/>
              <a:t> </a:t>
            </a:r>
            <a:r>
              <a:rPr lang="en-GB" dirty="0" err="1"/>
              <a:t>dat</a:t>
            </a:r>
            <a:r>
              <a:rPr lang="en-GB" dirty="0"/>
              <a:t> maar </a:t>
            </a:r>
            <a:r>
              <a:rPr lang="en-GB" dirty="0" err="1"/>
              <a:t>bedacht</a:t>
            </a:r>
            <a:r>
              <a:rPr lang="en-GB" dirty="0"/>
              <a:t>’)</a:t>
            </a:r>
          </a:p>
        </p:txBody>
      </p:sp>
      <p:sp useBgFill="1">
        <p:nvSpPr>
          <p:cNvPr id="20" name="Rectangle 19">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812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D532D80-353A-429F-AD03-97E91B3C25A8}"/>
              </a:ext>
            </a:extLst>
          </p:cNvPr>
          <p:cNvSpPr>
            <a:spLocks noGrp="1"/>
          </p:cNvSpPr>
          <p:nvPr>
            <p:ph idx="1"/>
          </p:nvPr>
        </p:nvSpPr>
        <p:spPr/>
        <p:txBody>
          <a:bodyPr/>
          <a:lstStyle/>
          <a:p>
            <a:pPr marL="0" indent="0">
              <a:lnSpc>
                <a:spcPct val="150000"/>
              </a:lnSpc>
              <a:buNone/>
            </a:pPr>
            <a:r>
              <a:rPr lang="nl-NL" dirty="0"/>
              <a:t>"</a:t>
            </a:r>
            <a:r>
              <a:rPr lang="nl-NL" i="1" dirty="0"/>
              <a:t>Dutch design</a:t>
            </a:r>
            <a:r>
              <a:rPr lang="nl-NL" dirty="0"/>
              <a:t> is erg breed", vertelt Martijn </a:t>
            </a:r>
            <a:r>
              <a:rPr lang="nl-NL" dirty="0" err="1"/>
              <a:t>Paulen</a:t>
            </a:r>
            <a:r>
              <a:rPr lang="nl-NL" dirty="0"/>
              <a:t>, directeur van Dutch Design Week. "De auto waarin we zitten, de kleren die we dragen, de gebouwen die we zien. Alles is ontworpen. Zelfs het park waar je 's avonds doorheen loopt. Dat willen we laten zien."</a:t>
            </a:r>
            <a:endParaRPr lang="en-GB" dirty="0"/>
          </a:p>
        </p:txBody>
      </p:sp>
    </p:spTree>
    <p:extLst>
      <p:ext uri="{BB962C8B-B14F-4D97-AF65-F5344CB8AC3E}">
        <p14:creationId xmlns:p14="http://schemas.microsoft.com/office/powerpoint/2010/main" val="118755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788451-39A1-46F3-8F7D-B4FC6A795F63}"/>
              </a:ext>
            </a:extLst>
          </p:cNvPr>
          <p:cNvSpPr>
            <a:spLocks noGrp="1"/>
          </p:cNvSpPr>
          <p:nvPr>
            <p:ph type="title"/>
          </p:nvPr>
        </p:nvSpPr>
        <p:spPr>
          <a:xfrm>
            <a:off x="1371600" y="685800"/>
            <a:ext cx="3453618" cy="650631"/>
          </a:xfrm>
        </p:spPr>
        <p:txBody>
          <a:bodyPr>
            <a:normAutofit/>
          </a:bodyPr>
          <a:lstStyle/>
          <a:p>
            <a:r>
              <a:rPr lang="nl-NL" sz="3200"/>
              <a:t>CASUS: Wearables</a:t>
            </a:r>
            <a:endParaRPr lang="en-GB" sz="3200" dirty="0"/>
          </a:p>
        </p:txBody>
      </p:sp>
      <p:sp>
        <p:nvSpPr>
          <p:cNvPr id="3" name="Tijdelijke aanduiding voor inhoud 2">
            <a:extLst>
              <a:ext uri="{FF2B5EF4-FFF2-40B4-BE49-F238E27FC236}">
                <a16:creationId xmlns:a16="http://schemas.microsoft.com/office/drawing/2014/main" id="{3910816D-5654-440C-96CD-DB032341E960}"/>
              </a:ext>
            </a:extLst>
          </p:cNvPr>
          <p:cNvSpPr>
            <a:spLocks noGrp="1"/>
          </p:cNvSpPr>
          <p:nvPr>
            <p:ph idx="1"/>
          </p:nvPr>
        </p:nvSpPr>
        <p:spPr>
          <a:xfrm>
            <a:off x="1048042" y="1498209"/>
            <a:ext cx="9985513" cy="2047461"/>
          </a:xfrm>
        </p:spPr>
        <p:txBody>
          <a:bodyPr>
            <a:normAutofit/>
          </a:bodyPr>
          <a:lstStyle/>
          <a:p>
            <a:pPr marL="0" indent="0">
              <a:buNone/>
            </a:pPr>
            <a:r>
              <a:rPr lang="nl-NL" dirty="0"/>
              <a:t>Het modehuis Louis Vuitton vraagt jou als ontwerper om een serie ‘wearables’ te maken.</a:t>
            </a:r>
          </a:p>
          <a:p>
            <a:pPr marL="0" indent="0">
              <a:buNone/>
            </a:pPr>
            <a:endParaRPr lang="nl-NL" dirty="0"/>
          </a:p>
          <a:p>
            <a:pPr marL="0" indent="0">
              <a:buNone/>
            </a:pPr>
            <a:r>
              <a:rPr lang="nl-NL" dirty="0"/>
              <a:t>Ontwerp en maak een serie wearables. Creëer originele sieraden die je op een andere manier draagt dan een bril/ketting/ring/etc. Dus geen doorsnee oorbel, armband of ring. Het moet maf zijn, maar wel stijlvol!</a:t>
            </a:r>
          </a:p>
        </p:txBody>
      </p:sp>
      <p:pic>
        <p:nvPicPr>
          <p:cNvPr id="5" name="Afbeelding 4" descr="Afbeelding met persoon, binnen, muur, man&#10;&#10;Automatisch gegenereerde beschrijving">
            <a:extLst>
              <a:ext uri="{FF2B5EF4-FFF2-40B4-BE49-F238E27FC236}">
                <a16:creationId xmlns:a16="http://schemas.microsoft.com/office/drawing/2014/main" id="{EB4A390E-ED14-41CE-8874-F7FECCFD54C7}"/>
              </a:ext>
            </a:extLst>
          </p:cNvPr>
          <p:cNvPicPr>
            <a:picLocks noChangeAspect="1"/>
          </p:cNvPicPr>
          <p:nvPr/>
        </p:nvPicPr>
        <p:blipFill rotWithShape="1">
          <a:blip r:embed="rId2"/>
          <a:srcRect r="50666"/>
          <a:stretch/>
        </p:blipFill>
        <p:spPr>
          <a:xfrm>
            <a:off x="4998221" y="3629465"/>
            <a:ext cx="1965287" cy="2987767"/>
          </a:xfrm>
          <a:prstGeom prst="rect">
            <a:avLst/>
          </a:prstGeom>
        </p:spPr>
      </p:pic>
      <p:pic>
        <p:nvPicPr>
          <p:cNvPr id="7" name="Afbeelding 6" descr="Afbeelding met binnen, tandenborstel, muur, koppelstuk&#10;&#10;Automatisch gegenereerde beschrijving">
            <a:extLst>
              <a:ext uri="{FF2B5EF4-FFF2-40B4-BE49-F238E27FC236}">
                <a16:creationId xmlns:a16="http://schemas.microsoft.com/office/drawing/2014/main" id="{9D2DE8E4-38DB-4E39-BE02-171EBCF38924}"/>
              </a:ext>
            </a:extLst>
          </p:cNvPr>
          <p:cNvPicPr>
            <a:picLocks noChangeAspect="1"/>
          </p:cNvPicPr>
          <p:nvPr/>
        </p:nvPicPr>
        <p:blipFill rotWithShape="1">
          <a:blip r:embed="rId3"/>
          <a:srcRect r="50340"/>
          <a:stretch/>
        </p:blipFill>
        <p:spPr>
          <a:xfrm>
            <a:off x="7283829" y="3613785"/>
            <a:ext cx="1950898" cy="2948793"/>
          </a:xfrm>
          <a:prstGeom prst="rect">
            <a:avLst/>
          </a:prstGeom>
        </p:spPr>
      </p:pic>
      <p:pic>
        <p:nvPicPr>
          <p:cNvPr id="9" name="Afbeelding 8" descr="Afbeelding met kleding&#10;&#10;Automatisch gegenereerde beschrijving">
            <a:extLst>
              <a:ext uri="{FF2B5EF4-FFF2-40B4-BE49-F238E27FC236}">
                <a16:creationId xmlns:a16="http://schemas.microsoft.com/office/drawing/2014/main" id="{862BC38E-D48C-41C7-A324-7B47D9ABEBEC}"/>
              </a:ext>
            </a:extLst>
          </p:cNvPr>
          <p:cNvPicPr>
            <a:picLocks noChangeAspect="1"/>
          </p:cNvPicPr>
          <p:nvPr/>
        </p:nvPicPr>
        <p:blipFill>
          <a:blip r:embed="rId4"/>
          <a:stretch>
            <a:fillRect/>
          </a:stretch>
        </p:blipFill>
        <p:spPr>
          <a:xfrm>
            <a:off x="942534" y="3657601"/>
            <a:ext cx="3892062" cy="2925128"/>
          </a:xfrm>
          <a:prstGeom prst="rect">
            <a:avLst/>
          </a:prstGeom>
        </p:spPr>
      </p:pic>
      <p:pic>
        <p:nvPicPr>
          <p:cNvPr id="1026" name="Picture 2" descr="Afbeeldingsresultaat voor Ditte Trudslev Jensen">
            <a:hlinkClick r:id="rId5"/>
            <a:extLst>
              <a:ext uri="{FF2B5EF4-FFF2-40B4-BE49-F238E27FC236}">
                <a16:creationId xmlns:a16="http://schemas.microsoft.com/office/drawing/2014/main" id="{B80BA205-C1E5-4E6A-834F-60FA47F98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3517" y="3568286"/>
            <a:ext cx="1987885" cy="298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60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F2131-48EB-4CC7-9F8C-B69452F296A0}"/>
              </a:ext>
            </a:extLst>
          </p:cNvPr>
          <p:cNvSpPr>
            <a:spLocks noGrp="1"/>
          </p:cNvSpPr>
          <p:nvPr>
            <p:ph type="title"/>
          </p:nvPr>
        </p:nvSpPr>
        <p:spPr>
          <a:xfrm>
            <a:off x="1088580" y="685800"/>
            <a:ext cx="4495788" cy="1485900"/>
          </a:xfrm>
        </p:spPr>
        <p:txBody>
          <a:bodyPr>
            <a:normAutofit/>
          </a:bodyPr>
          <a:lstStyle/>
          <a:p>
            <a:r>
              <a:rPr lang="nl-NL" sz="3200" dirty="0"/>
              <a:t>CASUS: Greenpeace</a:t>
            </a:r>
            <a:endParaRPr lang="en-GB" sz="3200" dirty="0"/>
          </a:p>
        </p:txBody>
      </p:sp>
      <p:sp>
        <p:nvSpPr>
          <p:cNvPr id="3" name="Tijdelijke aanduiding voor inhoud 2">
            <a:extLst>
              <a:ext uri="{FF2B5EF4-FFF2-40B4-BE49-F238E27FC236}">
                <a16:creationId xmlns:a16="http://schemas.microsoft.com/office/drawing/2014/main" id="{FF4B2744-BF1D-42F6-B0E0-15C3632ADE68}"/>
              </a:ext>
            </a:extLst>
          </p:cNvPr>
          <p:cNvSpPr>
            <a:spLocks noGrp="1"/>
          </p:cNvSpPr>
          <p:nvPr>
            <p:ph idx="1"/>
          </p:nvPr>
        </p:nvSpPr>
        <p:spPr>
          <a:xfrm>
            <a:off x="1088579" y="1543877"/>
            <a:ext cx="4495788" cy="4923183"/>
          </a:xfrm>
        </p:spPr>
        <p:txBody>
          <a:bodyPr>
            <a:normAutofit lnSpcReduction="10000"/>
          </a:bodyPr>
          <a:lstStyle/>
          <a:p>
            <a:pPr marL="0" indent="0">
              <a:lnSpc>
                <a:spcPct val="150000"/>
              </a:lnSpc>
              <a:buNone/>
            </a:pPr>
            <a:r>
              <a:rPr lang="nl-NL" dirty="0"/>
              <a:t>Het thema voor de Dutch Design Week van dit jaar is ‘</a:t>
            </a:r>
            <a:r>
              <a:rPr lang="nl-NL" dirty="0" err="1"/>
              <a:t>If</a:t>
            </a:r>
            <a:r>
              <a:rPr lang="nl-NL" dirty="0"/>
              <a:t> </a:t>
            </a:r>
            <a:r>
              <a:rPr lang="nl-NL" dirty="0" err="1"/>
              <a:t>not</a:t>
            </a:r>
            <a:r>
              <a:rPr lang="nl-NL" dirty="0"/>
              <a:t> NOW, </a:t>
            </a:r>
            <a:r>
              <a:rPr lang="nl-NL" dirty="0" err="1"/>
              <a:t>than</a:t>
            </a:r>
            <a:r>
              <a:rPr lang="nl-NL" dirty="0"/>
              <a:t> WHEN?’. Als er nu niets aan het klimaatprobleem wordt gedaan, wanneer dan wel? Dit is natuurlijk ook een vraag die de milieuorganisatie Greenpeace al jaren bezig houdt. Greenpeace heeft jou (ontwerper) ingeschakeld om met een lucratieve actie te komen om op het </a:t>
            </a:r>
            <a:r>
              <a:rPr lang="nl-NL" dirty="0" err="1"/>
              <a:t>Strijp-S</a:t>
            </a:r>
            <a:r>
              <a:rPr lang="nl-NL" dirty="0"/>
              <a:t> terrein aandacht te vragen voor het klimaatprobleem.</a:t>
            </a:r>
            <a:endParaRPr lang="en-GB" dirty="0">
              <a:hlinkClick r:id="rId2"/>
            </a:endParaRPr>
          </a:p>
          <a:p>
            <a:endParaRPr lang="en-GB" dirty="0"/>
          </a:p>
        </p:txBody>
      </p:sp>
      <p:pic>
        <p:nvPicPr>
          <p:cNvPr id="11" name="Afbeelding 10" descr="Afbeelding met lucht, water, buiten, boot&#10;&#10;Automatisch gegenereerde beschrijving">
            <a:extLst>
              <a:ext uri="{FF2B5EF4-FFF2-40B4-BE49-F238E27FC236}">
                <a16:creationId xmlns:a16="http://schemas.microsoft.com/office/drawing/2014/main" id="{9550674E-50C5-4226-9719-E4402F19B691}"/>
              </a:ext>
            </a:extLst>
          </p:cNvPr>
          <p:cNvPicPr>
            <a:picLocks noChangeAspect="1"/>
          </p:cNvPicPr>
          <p:nvPr/>
        </p:nvPicPr>
        <p:blipFill rotWithShape="1">
          <a:blip r:embed="rId3"/>
          <a:srcRect l="20865" r="20023"/>
          <a:stretch/>
        </p:blipFill>
        <p:spPr>
          <a:xfrm>
            <a:off x="6102096" y="10"/>
            <a:ext cx="3044952" cy="3438410"/>
          </a:xfrm>
          <a:prstGeom prst="rect">
            <a:avLst/>
          </a:prstGeom>
        </p:spPr>
      </p:pic>
      <p:pic>
        <p:nvPicPr>
          <p:cNvPr id="7" name="Afbeelding 6" descr="Afbeelding met vliegtuig, transport, ballon&#10;&#10;Automatisch gegenereerde beschrijving">
            <a:extLst>
              <a:ext uri="{FF2B5EF4-FFF2-40B4-BE49-F238E27FC236}">
                <a16:creationId xmlns:a16="http://schemas.microsoft.com/office/drawing/2014/main" id="{812DEECA-D1DC-4669-915A-9706F067B96C}"/>
              </a:ext>
            </a:extLst>
          </p:cNvPr>
          <p:cNvPicPr>
            <a:picLocks noChangeAspect="1"/>
          </p:cNvPicPr>
          <p:nvPr/>
        </p:nvPicPr>
        <p:blipFill rotWithShape="1">
          <a:blip r:embed="rId4"/>
          <a:srcRect l="11514" r="44207" b="-1"/>
          <a:stretch/>
        </p:blipFill>
        <p:spPr>
          <a:xfrm>
            <a:off x="9147049" y="-279"/>
            <a:ext cx="3044952" cy="3438420"/>
          </a:xfrm>
          <a:prstGeom prst="rect">
            <a:avLst/>
          </a:prstGeom>
        </p:spPr>
      </p:pic>
      <p:pic>
        <p:nvPicPr>
          <p:cNvPr id="5" name="Afbeelding 4" descr="Afbeelding met lucht, water, buiten, vlieger&#10;&#10;Automatisch gegenereerde beschrijving">
            <a:extLst>
              <a:ext uri="{FF2B5EF4-FFF2-40B4-BE49-F238E27FC236}">
                <a16:creationId xmlns:a16="http://schemas.microsoft.com/office/drawing/2014/main" id="{D815D92C-8BBB-43B5-888A-98482E7A5393}"/>
              </a:ext>
            </a:extLst>
          </p:cNvPr>
          <p:cNvPicPr>
            <a:picLocks noChangeAspect="1"/>
          </p:cNvPicPr>
          <p:nvPr/>
        </p:nvPicPr>
        <p:blipFill rotWithShape="1">
          <a:blip r:embed="rId5"/>
          <a:srcRect l="16678" r="23882" b="-3"/>
          <a:stretch/>
        </p:blipFill>
        <p:spPr>
          <a:xfrm>
            <a:off x="6102096" y="3438421"/>
            <a:ext cx="3044952" cy="3419581"/>
          </a:xfrm>
          <a:prstGeom prst="rect">
            <a:avLst/>
          </a:prstGeom>
        </p:spPr>
      </p:pic>
      <p:pic>
        <p:nvPicPr>
          <p:cNvPr id="9" name="Afbeelding 8" descr="Afbeelding met lucht, buiten, strand, grond&#10;&#10;Automatisch gegenereerde beschrijving">
            <a:extLst>
              <a:ext uri="{FF2B5EF4-FFF2-40B4-BE49-F238E27FC236}">
                <a16:creationId xmlns:a16="http://schemas.microsoft.com/office/drawing/2014/main" id="{7FB8F8C6-1873-4E0A-8460-5E1A94CF2E25}"/>
              </a:ext>
            </a:extLst>
          </p:cNvPr>
          <p:cNvPicPr>
            <a:picLocks noChangeAspect="1"/>
          </p:cNvPicPr>
          <p:nvPr/>
        </p:nvPicPr>
        <p:blipFill rotWithShape="1">
          <a:blip r:embed="rId6"/>
          <a:srcRect l="46275" r="3640" b="-2"/>
          <a:stretch/>
        </p:blipFill>
        <p:spPr>
          <a:xfrm>
            <a:off x="9147048" y="3438144"/>
            <a:ext cx="3044952" cy="3419856"/>
          </a:xfrm>
          <a:prstGeom prst="rect">
            <a:avLst/>
          </a:prstGeom>
        </p:spPr>
      </p:pic>
    </p:spTree>
    <p:extLst>
      <p:ext uri="{BB962C8B-B14F-4D97-AF65-F5344CB8AC3E}">
        <p14:creationId xmlns:p14="http://schemas.microsoft.com/office/powerpoint/2010/main" val="108436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791A88-CB59-4F6F-AB1F-B16168DFAD64}"/>
              </a:ext>
            </a:extLst>
          </p:cNvPr>
          <p:cNvSpPr>
            <a:spLocks noGrp="1"/>
          </p:cNvSpPr>
          <p:nvPr>
            <p:ph type="title"/>
          </p:nvPr>
        </p:nvSpPr>
        <p:spPr>
          <a:xfrm>
            <a:off x="903514" y="3665054"/>
            <a:ext cx="9697586" cy="1048459"/>
          </a:xfrm>
        </p:spPr>
        <p:txBody>
          <a:bodyPr anchor="ctr">
            <a:normAutofit/>
          </a:bodyPr>
          <a:lstStyle/>
          <a:p>
            <a:r>
              <a:rPr lang="nl-NL" sz="2800" dirty="0"/>
              <a:t>CASUS: Verenigde Naties  </a:t>
            </a:r>
            <a:endParaRPr lang="en-GB" sz="2800" dirty="0"/>
          </a:p>
        </p:txBody>
      </p:sp>
      <p:pic>
        <p:nvPicPr>
          <p:cNvPr id="5" name="Afbeelding 4" descr="Afbeelding met vloer, binnen, muur, gebouw&#10;&#10;Automatisch gegenereerde beschrijving">
            <a:extLst>
              <a:ext uri="{FF2B5EF4-FFF2-40B4-BE49-F238E27FC236}">
                <a16:creationId xmlns:a16="http://schemas.microsoft.com/office/drawing/2014/main" id="{51B76A71-398D-41D8-9006-1323ACF4256A}"/>
              </a:ext>
            </a:extLst>
          </p:cNvPr>
          <p:cNvPicPr>
            <a:picLocks noChangeAspect="1"/>
          </p:cNvPicPr>
          <p:nvPr/>
        </p:nvPicPr>
        <p:blipFill>
          <a:blip r:embed="rId2"/>
          <a:stretch>
            <a:fillRect/>
          </a:stretch>
        </p:blipFill>
        <p:spPr>
          <a:xfrm>
            <a:off x="462566" y="1153239"/>
            <a:ext cx="3020596" cy="2265447"/>
          </a:xfrm>
          <a:prstGeom prst="rect">
            <a:avLst/>
          </a:prstGeom>
        </p:spPr>
      </p:pic>
      <p:sp>
        <p:nvSpPr>
          <p:cNvPr id="17" name="Freeform: Shape 16">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8" name="Afbeelding 7" descr="Afbeelding met vloer, binnen, kamer, muur&#10;&#10;Automatisch gegenereerde beschrijving">
            <a:extLst>
              <a:ext uri="{FF2B5EF4-FFF2-40B4-BE49-F238E27FC236}">
                <a16:creationId xmlns:a16="http://schemas.microsoft.com/office/drawing/2014/main" id="{AAB3BEF6-77AA-4CC9-86EB-CF38B9227F64}"/>
              </a:ext>
            </a:extLst>
          </p:cNvPr>
          <p:cNvPicPr>
            <a:picLocks noChangeAspect="1"/>
          </p:cNvPicPr>
          <p:nvPr/>
        </p:nvPicPr>
        <p:blipFill>
          <a:blip r:embed="rId3"/>
          <a:stretch>
            <a:fillRect/>
          </a:stretch>
        </p:blipFill>
        <p:spPr>
          <a:xfrm>
            <a:off x="4289491" y="701818"/>
            <a:ext cx="3636242" cy="2727182"/>
          </a:xfrm>
          <a:prstGeom prst="rect">
            <a:avLst/>
          </a:prstGeom>
        </p:spPr>
      </p:pic>
      <p:pic>
        <p:nvPicPr>
          <p:cNvPr id="10" name="Afbeelding 9" descr="Afbeelding met vloer, binnen, muur, plafond&#10;&#10;Automatisch gegenereerde beschrijving">
            <a:extLst>
              <a:ext uri="{FF2B5EF4-FFF2-40B4-BE49-F238E27FC236}">
                <a16:creationId xmlns:a16="http://schemas.microsoft.com/office/drawing/2014/main" id="{851E037C-2190-4EB7-843A-72E25D2DFED7}"/>
              </a:ext>
            </a:extLst>
          </p:cNvPr>
          <p:cNvPicPr>
            <a:picLocks noChangeAspect="1"/>
          </p:cNvPicPr>
          <p:nvPr/>
        </p:nvPicPr>
        <p:blipFill>
          <a:blip r:embed="rId4"/>
          <a:stretch>
            <a:fillRect/>
          </a:stretch>
        </p:blipFill>
        <p:spPr>
          <a:xfrm>
            <a:off x="8708838" y="761302"/>
            <a:ext cx="3020596" cy="2265447"/>
          </a:xfrm>
          <a:prstGeom prst="rect">
            <a:avLst/>
          </a:prstGeom>
        </p:spPr>
      </p:pic>
      <p:sp>
        <p:nvSpPr>
          <p:cNvPr id="19" name="Freeform: Shape 18">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608A9D1A-42DF-4C41-9C9C-14C73D5D1425}"/>
              </a:ext>
            </a:extLst>
          </p:cNvPr>
          <p:cNvSpPr>
            <a:spLocks noGrp="1"/>
          </p:cNvSpPr>
          <p:nvPr>
            <p:ph idx="1"/>
          </p:nvPr>
        </p:nvSpPr>
        <p:spPr>
          <a:xfrm>
            <a:off x="903513" y="4454628"/>
            <a:ext cx="10097422" cy="2213457"/>
          </a:xfrm>
        </p:spPr>
        <p:txBody>
          <a:bodyPr>
            <a:normAutofit/>
          </a:bodyPr>
          <a:lstStyle/>
          <a:p>
            <a:pPr marL="0" indent="0">
              <a:buNone/>
            </a:pPr>
            <a:r>
              <a:rPr lang="nl-NL" sz="1700" dirty="0"/>
              <a:t>De Verenigde Naties willen graag dat er meer wordt samengewerkt tussen landen over de hele wereld. Om aandacht te vragen voor dit idee vragen ze aan jou als ontwerper om met dit idee aan de slag te gaan.</a:t>
            </a:r>
            <a:br>
              <a:rPr lang="nl-NL" sz="1700" dirty="0"/>
            </a:br>
            <a:br>
              <a:rPr lang="nl-NL" sz="1700" dirty="0"/>
            </a:br>
            <a:r>
              <a:rPr lang="nl-NL" sz="1700" dirty="0"/>
              <a:t>De VN vraagt je om een ontwerp te maken voor vlaggen voor iedere continent (Azië, Afrika, Oceanië, etc.). Daarnaast vraagt de VN om een vlag te creëren die de hele wereld vertegenwoordigt.</a:t>
            </a:r>
            <a:br>
              <a:rPr lang="en-GB" sz="1700" dirty="0"/>
            </a:br>
            <a:r>
              <a:rPr lang="en-GB" sz="1700" dirty="0" err="1"/>
              <a:t>Naast</a:t>
            </a:r>
            <a:r>
              <a:rPr lang="en-GB" sz="1700" dirty="0"/>
              <a:t> </a:t>
            </a:r>
            <a:r>
              <a:rPr lang="en-GB" sz="1700" dirty="0" err="1"/>
              <a:t>vlaggen</a:t>
            </a:r>
            <a:r>
              <a:rPr lang="en-GB" sz="1700" dirty="0"/>
              <a:t> </a:t>
            </a:r>
            <a:r>
              <a:rPr lang="en-GB" sz="1700" dirty="0" err="1"/>
              <a:t>zien</a:t>
            </a:r>
            <a:r>
              <a:rPr lang="en-GB" sz="1700" dirty="0"/>
              <a:t> ze </a:t>
            </a:r>
            <a:r>
              <a:rPr lang="en-GB" sz="1700" dirty="0" err="1"/>
              <a:t>ook</a:t>
            </a:r>
            <a:r>
              <a:rPr lang="en-GB" sz="1700" dirty="0"/>
              <a:t> </a:t>
            </a:r>
            <a:r>
              <a:rPr lang="en-GB" sz="1700" dirty="0" err="1"/>
              <a:t>graag</a:t>
            </a:r>
            <a:r>
              <a:rPr lang="en-GB" sz="1700" dirty="0"/>
              <a:t> </a:t>
            </a:r>
            <a:r>
              <a:rPr lang="en-GB" sz="1700" dirty="0" err="1"/>
              <a:t>een</a:t>
            </a:r>
            <a:r>
              <a:rPr lang="en-GB" sz="1700" dirty="0"/>
              <a:t> </a:t>
            </a:r>
            <a:r>
              <a:rPr lang="en-GB" sz="1700" dirty="0" err="1"/>
              <a:t>ontwerp</a:t>
            </a:r>
            <a:r>
              <a:rPr lang="en-GB" sz="1700" dirty="0"/>
              <a:t> </a:t>
            </a:r>
            <a:r>
              <a:rPr lang="en-GB" sz="1700" dirty="0" err="1"/>
              <a:t>voor</a:t>
            </a:r>
            <a:r>
              <a:rPr lang="en-GB" sz="1700" dirty="0"/>
              <a:t> geld </a:t>
            </a:r>
            <a:r>
              <a:rPr lang="en-GB" sz="1700" dirty="0" err="1"/>
              <a:t>dat</a:t>
            </a:r>
            <a:r>
              <a:rPr lang="en-GB" sz="1700" dirty="0"/>
              <a:t> over de hele </a:t>
            </a:r>
            <a:r>
              <a:rPr lang="en-GB" sz="1700" dirty="0" err="1"/>
              <a:t>wereld</a:t>
            </a:r>
            <a:r>
              <a:rPr lang="en-GB" sz="1700" dirty="0"/>
              <a:t> </a:t>
            </a:r>
            <a:r>
              <a:rPr lang="en-GB" sz="1700" dirty="0" err="1"/>
              <a:t>kan</a:t>
            </a:r>
            <a:r>
              <a:rPr lang="en-GB" sz="1700" dirty="0"/>
              <a:t> </a:t>
            </a:r>
            <a:r>
              <a:rPr lang="en-GB" sz="1700" dirty="0" err="1"/>
              <a:t>worden</a:t>
            </a:r>
            <a:r>
              <a:rPr lang="en-GB" sz="1700" dirty="0"/>
              <a:t> </a:t>
            </a:r>
            <a:r>
              <a:rPr lang="en-GB" sz="1700" dirty="0" err="1"/>
              <a:t>gebruikt</a:t>
            </a:r>
            <a:r>
              <a:rPr lang="en-GB" sz="1700" dirty="0"/>
              <a:t>. </a:t>
            </a:r>
            <a:r>
              <a:rPr lang="en-GB" sz="1700" dirty="0" err="1"/>
              <a:t>Denk</a:t>
            </a:r>
            <a:r>
              <a:rPr lang="en-GB" sz="1700" dirty="0"/>
              <a:t> </a:t>
            </a:r>
            <a:r>
              <a:rPr lang="en-GB" sz="1700" dirty="0" err="1"/>
              <a:t>daarbij</a:t>
            </a:r>
            <a:r>
              <a:rPr lang="en-GB" sz="1700" dirty="0"/>
              <a:t> </a:t>
            </a:r>
            <a:r>
              <a:rPr lang="en-GB" sz="1700" dirty="0" err="1"/>
              <a:t>aan</a:t>
            </a:r>
            <a:r>
              <a:rPr lang="en-GB" sz="1700" dirty="0"/>
              <a:t> </a:t>
            </a:r>
            <a:r>
              <a:rPr lang="en-GB" sz="1700" dirty="0" err="1"/>
              <a:t>munten</a:t>
            </a:r>
            <a:r>
              <a:rPr lang="en-GB" sz="1700" dirty="0"/>
              <a:t> maar </a:t>
            </a:r>
            <a:r>
              <a:rPr lang="en-GB" sz="1700" dirty="0" err="1"/>
              <a:t>ook</a:t>
            </a:r>
            <a:r>
              <a:rPr lang="en-GB" sz="1700" dirty="0"/>
              <a:t> </a:t>
            </a:r>
            <a:r>
              <a:rPr lang="en-GB" sz="1700" dirty="0" err="1"/>
              <a:t>aan</a:t>
            </a:r>
            <a:r>
              <a:rPr lang="en-GB" sz="1700" dirty="0"/>
              <a:t> </a:t>
            </a:r>
            <a:r>
              <a:rPr lang="en-GB" sz="1700" dirty="0" err="1"/>
              <a:t>briefgeld</a:t>
            </a:r>
            <a:r>
              <a:rPr lang="en-GB" sz="1700" dirty="0"/>
              <a:t>.</a:t>
            </a:r>
            <a:endParaRPr lang="nl-NL" sz="1700" dirty="0"/>
          </a:p>
        </p:txBody>
      </p:sp>
      <p:sp useBgFill="1">
        <p:nvSpPr>
          <p:cNvPr id="21" name="Rectangle 20">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755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3" name="Rectangle 135">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BB03BE-A57C-4150-81AF-30D3406120FC}"/>
              </a:ext>
            </a:extLst>
          </p:cNvPr>
          <p:cNvSpPr>
            <a:spLocks noGrp="1"/>
          </p:cNvSpPr>
          <p:nvPr>
            <p:ph type="title"/>
          </p:nvPr>
        </p:nvSpPr>
        <p:spPr>
          <a:xfrm>
            <a:off x="903514" y="3665054"/>
            <a:ext cx="9697586" cy="1048459"/>
          </a:xfrm>
        </p:spPr>
        <p:txBody>
          <a:bodyPr anchor="ctr">
            <a:normAutofit/>
          </a:bodyPr>
          <a:lstStyle/>
          <a:p>
            <a:r>
              <a:rPr lang="nl-NL" sz="3600"/>
              <a:t>CASUS: Mini-tribune</a:t>
            </a:r>
            <a:endParaRPr lang="en-GB" sz="3600"/>
          </a:p>
        </p:txBody>
      </p:sp>
      <p:pic>
        <p:nvPicPr>
          <p:cNvPr id="2051" name="Picture 3" descr="Afbeeldingsresultaat voor dutch design week stoel">
            <a:hlinkClick r:id="rId2"/>
            <a:extLst>
              <a:ext uri="{FF2B5EF4-FFF2-40B4-BE49-F238E27FC236}">
                <a16:creationId xmlns:a16="http://schemas.microsoft.com/office/drawing/2014/main" id="{A3F59F42-1B5D-4197-B578-6E1B9D76F8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359" y="1120458"/>
            <a:ext cx="2331009" cy="2331009"/>
          </a:xfrm>
          <a:prstGeom prst="rect">
            <a:avLst/>
          </a:prstGeom>
          <a:noFill/>
          <a:extLst>
            <a:ext uri="{909E8E84-426E-40DD-AFC4-6F175D3DCCD1}">
              <a14:hiddenFill xmlns:a14="http://schemas.microsoft.com/office/drawing/2010/main">
                <a:solidFill>
                  <a:srgbClr val="FFFFFF"/>
                </a:solidFill>
              </a14:hiddenFill>
            </a:ext>
          </a:extLst>
        </p:spPr>
      </p:pic>
      <p:sp>
        <p:nvSpPr>
          <p:cNvPr id="2054" name="Freeform: Shape 137">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9" name="Afbeelding 8" descr="Afbeelding met vloer, binnen, venster, muur&#10;&#10;Automatisch gegenereerde beschrijving">
            <a:extLst>
              <a:ext uri="{FF2B5EF4-FFF2-40B4-BE49-F238E27FC236}">
                <a16:creationId xmlns:a16="http://schemas.microsoft.com/office/drawing/2014/main" id="{EC3371F8-FEB2-4CA2-A3CC-F678D17EBFE6}"/>
              </a:ext>
            </a:extLst>
          </p:cNvPr>
          <p:cNvPicPr>
            <a:picLocks noChangeAspect="1"/>
          </p:cNvPicPr>
          <p:nvPr/>
        </p:nvPicPr>
        <p:blipFill>
          <a:blip r:embed="rId4"/>
          <a:stretch>
            <a:fillRect/>
          </a:stretch>
        </p:blipFill>
        <p:spPr>
          <a:xfrm>
            <a:off x="4086294" y="973897"/>
            <a:ext cx="4042636" cy="2183023"/>
          </a:xfrm>
          <a:prstGeom prst="rect">
            <a:avLst/>
          </a:prstGeom>
        </p:spPr>
      </p:pic>
      <p:pic>
        <p:nvPicPr>
          <p:cNvPr id="11" name="Afbeelding 10" descr="Afbeelding met object&#10;&#10;Automatisch gegenereerde beschrijving">
            <a:extLst>
              <a:ext uri="{FF2B5EF4-FFF2-40B4-BE49-F238E27FC236}">
                <a16:creationId xmlns:a16="http://schemas.microsoft.com/office/drawing/2014/main" id="{A975D94C-749B-4070-9DFB-8D63DF94C784}"/>
              </a:ext>
            </a:extLst>
          </p:cNvPr>
          <p:cNvPicPr>
            <a:picLocks noChangeAspect="1"/>
          </p:cNvPicPr>
          <p:nvPr/>
        </p:nvPicPr>
        <p:blipFill>
          <a:blip r:embed="rId5"/>
          <a:stretch>
            <a:fillRect/>
          </a:stretch>
        </p:blipFill>
        <p:spPr>
          <a:xfrm>
            <a:off x="8412480" y="1195753"/>
            <a:ext cx="3528676" cy="5286407"/>
          </a:xfrm>
          <a:prstGeom prst="rect">
            <a:avLst/>
          </a:prstGeom>
        </p:spPr>
      </p:pic>
      <p:sp>
        <p:nvSpPr>
          <p:cNvPr id="2055" name="Freeform: Shape 139">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B05BEDFC-8FB2-4342-BE72-ECCF39BDBA4C}"/>
              </a:ext>
            </a:extLst>
          </p:cNvPr>
          <p:cNvSpPr>
            <a:spLocks noGrp="1"/>
          </p:cNvSpPr>
          <p:nvPr>
            <p:ph idx="1"/>
          </p:nvPr>
        </p:nvSpPr>
        <p:spPr>
          <a:xfrm>
            <a:off x="903514" y="4735983"/>
            <a:ext cx="7118268" cy="1538527"/>
          </a:xfrm>
        </p:spPr>
        <p:txBody>
          <a:bodyPr>
            <a:normAutofit/>
          </a:bodyPr>
          <a:lstStyle/>
          <a:p>
            <a:pPr marL="0" indent="0">
              <a:buNone/>
            </a:pPr>
            <a:r>
              <a:rPr lang="nl-NL" sz="1700"/>
              <a:t>De directie van Were Di vraagt je om een mobiele tribune te ontwerpen voor in de aula. Het moet een tribune zijn waar meerdere leerlingen op kunnen zitten in de pauze maar ook gebruikt kan worden voor presentaties.</a:t>
            </a:r>
          </a:p>
          <a:p>
            <a:pPr marL="0" indent="0">
              <a:buNone/>
            </a:pPr>
            <a:r>
              <a:rPr lang="nl-NL" sz="1700"/>
              <a:t>Hij moet niet alleen stevig zijn maar ook opvallend van vorm. De vorm moet geïnspireerd zijn door de natuur.</a:t>
            </a:r>
            <a:endParaRPr lang="en-GB" sz="1700"/>
          </a:p>
        </p:txBody>
      </p:sp>
      <p:sp useBgFill="1">
        <p:nvSpPr>
          <p:cNvPr id="2056" name="Rectangle 141">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255547"/>
      </p:ext>
    </p:extLst>
  </p:cSld>
  <p:clrMapOvr>
    <a:masterClrMapping/>
  </p:clrMapOvr>
</p:sld>
</file>

<file path=ppt/theme/theme1.xml><?xml version="1.0" encoding="utf-8"?>
<a:theme xmlns:a="http://schemas.openxmlformats.org/drawingml/2006/main" name="Bijgesne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6EB7EF81C067408977DB21C79DC27B" ma:contentTypeVersion="8" ma:contentTypeDescription="Create a new document." ma:contentTypeScope="" ma:versionID="c503de352ac1191e0e4a117f730347d7">
  <xsd:schema xmlns:xsd="http://www.w3.org/2001/XMLSchema" xmlns:xs="http://www.w3.org/2001/XMLSchema" xmlns:p="http://schemas.microsoft.com/office/2006/metadata/properties" xmlns:ns3="7b79c35a-70e9-4c44-bea5-bc4e12410ca6" targetNamespace="http://schemas.microsoft.com/office/2006/metadata/properties" ma:root="true" ma:fieldsID="c8b506324fc4705bb5df300430130d76" ns3:_="">
    <xsd:import namespace="7b79c35a-70e9-4c44-bea5-bc4e12410ca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EventHashCode" minOccurs="0"/>
                <xsd:element ref="ns3:MediaServiceGenerationTim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79c35a-70e9-4c44-bea5-bc4e12410c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700053-77CF-4D1C-99DA-01FECEA06277}">
  <ds:schemaRefs>
    <ds:schemaRef ds:uri="http://schemas.microsoft.com/sharepoint/v3/contenttype/forms"/>
  </ds:schemaRefs>
</ds:datastoreItem>
</file>

<file path=customXml/itemProps2.xml><?xml version="1.0" encoding="utf-8"?>
<ds:datastoreItem xmlns:ds="http://schemas.openxmlformats.org/officeDocument/2006/customXml" ds:itemID="{34299E02-240A-479C-A1A4-5064D19E4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79c35a-70e9-4c44-bea5-bc4e12410c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489A04-7394-47F9-A825-0FB2C5B287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469</Words>
  <Application>Microsoft Office PowerPoint</Application>
  <PresentationFormat>Breedbeeld</PresentationFormat>
  <Paragraphs>23</Paragraphs>
  <Slides>11</Slides>
  <Notes>0</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11</vt:i4>
      </vt:variant>
    </vt:vector>
  </HeadingPairs>
  <TitlesOfParts>
    <vt:vector size="13" baseType="lpstr">
      <vt:lpstr>Franklin Gothic Book</vt:lpstr>
      <vt:lpstr>Bijgesneden</vt:lpstr>
      <vt:lpstr>PowerPoint-presentatie</vt:lpstr>
      <vt:lpstr>Dutch Design Week?</vt:lpstr>
      <vt:lpstr>Wat is er zo bijzonder aan nederlands design?</vt:lpstr>
      <vt:lpstr>Wat is er zo bijzonder aan Nederlands design?</vt:lpstr>
      <vt:lpstr>PowerPoint-presentatie</vt:lpstr>
      <vt:lpstr>CASUS: Wearables</vt:lpstr>
      <vt:lpstr>CASUS: Greenpeace</vt:lpstr>
      <vt:lpstr>CASUS: Verenigde Naties  </vt:lpstr>
      <vt:lpstr>CASUS: Mini-tribune</vt:lpstr>
      <vt:lpstr>CASUS: Patroon</vt:lpstr>
      <vt:lpstr>CASUS: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Daan Vellinga</dc:creator>
  <cp:lastModifiedBy>Daan Vellinga</cp:lastModifiedBy>
  <cp:revision>1</cp:revision>
  <dcterms:created xsi:type="dcterms:W3CDTF">2019-09-25T13:55:30Z</dcterms:created>
  <dcterms:modified xsi:type="dcterms:W3CDTF">2019-09-25T13:55:49Z</dcterms:modified>
</cp:coreProperties>
</file>